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62" r:id="rId5"/>
    <p:sldId id="268" r:id="rId6"/>
    <p:sldId id="287" r:id="rId7"/>
    <p:sldId id="263" r:id="rId8"/>
    <p:sldId id="260" r:id="rId9"/>
    <p:sldId id="288" r:id="rId10"/>
    <p:sldId id="289" r:id="rId11"/>
    <p:sldId id="264" r:id="rId12"/>
    <p:sldId id="273" r:id="rId13"/>
    <p:sldId id="272" r:id="rId14"/>
    <p:sldId id="290" r:id="rId15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349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-426" y="138"/>
      </p:cViewPr>
      <p:guideLst>
        <p:guide orient="horz" pos="2167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38" y="1122363"/>
            <a:ext cx="1036589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397" y="3602039"/>
            <a:ext cx="9146381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7174" y="365128"/>
            <a:ext cx="262958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423" y="365128"/>
            <a:ext cx="7736314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068" y="1709744"/>
            <a:ext cx="105183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068" y="4589469"/>
            <a:ext cx="105183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418" y="1825625"/>
            <a:ext cx="5182949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808" y="1825625"/>
            <a:ext cx="5182949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365129"/>
            <a:ext cx="10518338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8" y="1681163"/>
            <a:ext cx="5159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8" y="2505075"/>
            <a:ext cx="515913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812" y="1681163"/>
            <a:ext cx="51845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812" y="2505075"/>
            <a:ext cx="518453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538" y="987431"/>
            <a:ext cx="617380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1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538" y="987431"/>
            <a:ext cx="617380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1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419" y="1825625"/>
            <a:ext cx="10518338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686" y="-312516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399" y="-144876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899" y="1571529"/>
            <a:ext cx="1319063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42" y="2481617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80490" y="28338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950" y="-685187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90" y="4228501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87" y="4429124"/>
            <a:ext cx="2798985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687" y="5404455"/>
            <a:ext cx="1351540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5381" y="5533920"/>
            <a:ext cx="1894581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3623" y="5808599"/>
            <a:ext cx="1894581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5320" y="373396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1464" y="4306415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1293" y="375401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9205" y="353697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3721" y="491645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9209" y="15675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21553" y="3398551"/>
            <a:ext cx="511787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重庆师范大学一站式服务平台</a:t>
            </a:r>
            <a:endParaRPr lang="zh-CN" altLang="zh-CN" sz="28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21552" y="4054567"/>
            <a:ext cx="465531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083425" y="4133850"/>
            <a:ext cx="358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  <a:sym typeface="+mn-ea"/>
              </a:rPr>
              <a:t>老师信息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  <a:sym typeface="+mn-ea"/>
              </a:rPr>
              <a:t>模块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  <a:sym typeface="+mn-ea"/>
              </a:rPr>
              <a:t>与寝室报修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  <a:sym typeface="+mn-ea"/>
              </a:rPr>
              <a:t>模块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79990" y="5808345"/>
            <a:ext cx="188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作者：易春红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8017" y="845724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7933" y="1013365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9257" y="2729570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4820" y="144162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8589" y="473053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3396" y="2863157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8932" y="4503323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5482" y="4325230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5624" y="491225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9625" y="457016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8051" y="607469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3540" y="131499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1200" y="235214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6206" y="3104117"/>
            <a:ext cx="446980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762" y="2457951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431" y="2863153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9599" y="3534632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9535" y="1076999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6533" y="3517142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7275" y="307562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11791" y="1687036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5038" y="2096798"/>
            <a:ext cx="2665109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2100" y="4954389"/>
            <a:ext cx="551098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编码实现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上箭头 19"/>
          <p:cNvSpPr/>
          <p:nvPr/>
        </p:nvSpPr>
        <p:spPr>
          <a:xfrm rot="5400000">
            <a:off x="3193481" y="2080705"/>
            <a:ext cx="11504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247564" y="1757874"/>
            <a:ext cx="2546190" cy="25455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同心圆 24"/>
          <p:cNvSpPr/>
          <p:nvPr/>
        </p:nvSpPr>
        <p:spPr>
          <a:xfrm>
            <a:off x="247564" y="1757874"/>
            <a:ext cx="2546190" cy="2545523"/>
          </a:xfrm>
          <a:prstGeom prst="donut">
            <a:avLst>
              <a:gd name="adj" fmla="val 12403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5165367" y="2085342"/>
            <a:ext cx="365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2817974" y="2085342"/>
            <a:ext cx="365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45"/>
          <p:cNvSpPr txBox="1"/>
          <p:nvPr/>
        </p:nvSpPr>
        <p:spPr>
          <a:xfrm>
            <a:off x="2817974" y="4911316"/>
            <a:ext cx="365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9"/>
          <p:cNvSpPr txBox="1"/>
          <p:nvPr/>
        </p:nvSpPr>
        <p:spPr>
          <a:xfrm>
            <a:off x="535940" y="2751455"/>
            <a:ext cx="1931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寝室报修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28615" y="913765"/>
            <a:ext cx="489077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&lt;?php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header("Content-Type:text/html; charset=utf-8");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include 'top.php';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include_once 'class.php';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session_start();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$name=$_SESSION['name'];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$id=$_SESSION['id'];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?&gt;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&lt;div class="classroom-ok"&gt;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&lt;?php 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if (!($_POST['tel'] and $_POST['date'] and $_POST['college'] and $_POST['Sroom'] and $_POST['project'] and $_POST['explain'])){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	echo "输入不允许为空。单击&lt;a href='javascript:onclik=history.go(-1)'&gt;这里&lt;/a&gt;返回";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}else{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	$a=new UseModel();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	$sqlstr = "insert into tb_repairs values('$name','$id','".$_POST['tel']."','".$_POST['date']."','".$_POST['college']."','".$_POST['Sroom']."','".$_POST['project']."','".$_POST['explain']."')";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	$result = $a-&gt;add($sqlstr, $conn);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	if ($result){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		echo "&lt;script&gt;alert('添加成功!');history.go(-1);&lt;/script&gt;";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	}else {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		echo "&lt;script&gt;alert('添加失败');history.go(-1);&lt;/script&gt;";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	}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}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?&gt;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sz="1200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&lt;/div&gt;</a:t>
            </a:r>
            <a:endParaRPr sz="1200" b="1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编码实现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777240" y="1964055"/>
            <a:ext cx="3923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教师信息查询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59" name="椭圆 5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2" name="直接连接符 71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平行四边形 72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编码实现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2624455"/>
            <a:ext cx="5010785" cy="3677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065" y="1145540"/>
            <a:ext cx="4785360" cy="5501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43256" y="2512764"/>
            <a:ext cx="3457199" cy="11079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43254" y="3588903"/>
            <a:ext cx="2060845" cy="110799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bldLvl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6200000">
            <a:off x="645111" y="5253952"/>
            <a:ext cx="2245488" cy="22460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2079709" y="6403544"/>
            <a:ext cx="2689956" cy="2690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3818422" y="5935140"/>
            <a:ext cx="1318720" cy="1319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200000">
            <a:off x="4927184" y="6645667"/>
            <a:ext cx="1947513" cy="194802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1746831" y="3977660"/>
            <a:ext cx="2606873" cy="260755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>
            <a:off x="-207936" y="4762214"/>
            <a:ext cx="1644608" cy="1645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>
            <a:off x="6637216" y="6243258"/>
            <a:ext cx="1130239" cy="113053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>
            <a:off x="7360179" y="5524344"/>
            <a:ext cx="2798256" cy="2798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200000">
            <a:off x="7993963" y="6582703"/>
            <a:ext cx="1351188" cy="1351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9128548" y="4861779"/>
            <a:ext cx="1894088" cy="189458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6200000">
            <a:off x="10513736" y="5474173"/>
            <a:ext cx="1894088" cy="189458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5909800" y="5670907"/>
            <a:ext cx="817868" cy="8180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6482323" y="6497219"/>
            <a:ext cx="245420" cy="2454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>
            <a:off x="5840510" y="6858004"/>
            <a:ext cx="334678" cy="3347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5712684" y="5089846"/>
            <a:ext cx="245420" cy="2454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7092549" y="5089813"/>
            <a:ext cx="490840" cy="4909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200000">
            <a:off x="1295033" y="3601611"/>
            <a:ext cx="1656813" cy="165724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0" y="1142817"/>
            <a:ext cx="12195175" cy="1415219"/>
          </a:xfrm>
          <a:custGeom>
            <a:avLst/>
            <a:gdLst>
              <a:gd name="connsiteX0" fmla="*/ 0 w 9144000"/>
              <a:gd name="connsiteY0" fmla="*/ 472630 h 1415219"/>
              <a:gd name="connsiteX1" fmla="*/ 2712720 w 9144000"/>
              <a:gd name="connsiteY1" fmla="*/ 1295590 h 1415219"/>
              <a:gd name="connsiteX2" fmla="*/ 4632960 w 9144000"/>
              <a:gd name="connsiteY2" fmla="*/ 190 h 1415219"/>
              <a:gd name="connsiteX3" fmla="*/ 7299960 w 9144000"/>
              <a:gd name="connsiteY3" fmla="*/ 1402270 h 1415219"/>
              <a:gd name="connsiteX4" fmla="*/ 9144000 w 9144000"/>
              <a:gd name="connsiteY4" fmla="*/ 579310 h 141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415219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99535" y="2013975"/>
            <a:ext cx="544201" cy="544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74669" y="1850423"/>
            <a:ext cx="544201" cy="5440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474005" y="1123777"/>
            <a:ext cx="544201" cy="544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642538" y="2305040"/>
            <a:ext cx="544201" cy="544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175016" y="836638"/>
            <a:ext cx="28438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模块需求分析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21559" y="2636506"/>
            <a:ext cx="28438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18207" y="376361"/>
            <a:ext cx="28438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8017" y="845724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7933" y="1013365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9257" y="2729570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4820" y="144162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8589" y="473053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3396" y="2863157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8932" y="4503323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5482" y="4325230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5624" y="491225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9625" y="457016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8051" y="607469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3540" y="131499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1200" y="235214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6206" y="3104117"/>
            <a:ext cx="446980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762" y="2457951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431" y="2863153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9599" y="3534632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9535" y="1076999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6533" y="3517142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7275" y="307562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11791" y="1687036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5038" y="2096798"/>
            <a:ext cx="2665109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2100" y="4954389"/>
            <a:ext cx="5510986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模块需求分析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996440" y="2889250"/>
            <a:ext cx="22491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学生需要了解老师的信息，例如需要联系某老师但是不知道他的联系方式，就可以在平台上查询学校每个老师的基本信息以及联系方式。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96440" y="2674620"/>
            <a:ext cx="2140585" cy="939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996660" y="2083890"/>
            <a:ext cx="468122" cy="46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8049260" y="3012440"/>
            <a:ext cx="25330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学生寝室的水电维修问题，例如寝室的水管或者电路坏了，就可以在平台上报修。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049260" y="2674620"/>
            <a:ext cx="2367280" cy="933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048974" y="2084104"/>
            <a:ext cx="468122" cy="46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73" name="椭圆 7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平行四边形 86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80385" y="299720"/>
            <a:ext cx="45123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+mj-ea"/>
                <a:ea typeface="+mj-ea"/>
              </a:rPr>
              <a:t>模块需求分析</a:t>
            </a:r>
            <a:endParaRPr lang="zh-CN" altLang="en-US" sz="2800" b="1">
              <a:latin typeface="+mj-ea"/>
              <a:ea typeface="+mj-ea"/>
            </a:endParaRPr>
          </a:p>
          <a:p>
            <a:endParaRPr lang="zh-CN" altLang="en-US" sz="2800" b="1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51875" y="2183765"/>
            <a:ext cx="1653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寝室报修模块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93975" y="2183765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教师信息模块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777365" y="2369820"/>
            <a:ext cx="2140585" cy="939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777585" y="1779090"/>
            <a:ext cx="468122" cy="46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059420" y="2370455"/>
            <a:ext cx="2367280" cy="933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234394" y="1739934"/>
            <a:ext cx="468122" cy="46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73" name="椭圆 7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平行四边形 86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80385" y="299720"/>
            <a:ext cx="45123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+mj-ea"/>
                <a:ea typeface="+mj-ea"/>
              </a:rPr>
              <a:t>模块需求分析</a:t>
            </a:r>
            <a:endParaRPr lang="zh-CN" altLang="en-US" sz="2800" b="1">
              <a:latin typeface="+mj-ea"/>
              <a:ea typeface="+mj-ea"/>
            </a:endParaRPr>
          </a:p>
          <a:p>
            <a:endParaRPr lang="zh-CN" altLang="en-US" sz="2800" b="1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02675" y="1602105"/>
            <a:ext cx="1653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寝室报修用例图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74900" y="1740535"/>
            <a:ext cx="1694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教师信息查询用例图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0" y="2674620"/>
            <a:ext cx="4795520" cy="35413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485" y="3540760"/>
            <a:ext cx="508635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8017" y="845724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7933" y="1013365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9257" y="2729570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4820" y="144162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8589" y="473053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3396" y="2863157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8932" y="4503323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5482" y="4325230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5624" y="491225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9625" y="457016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8051" y="607469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3540" y="131499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1200" y="235214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6206" y="3104117"/>
            <a:ext cx="446980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762" y="2457951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431" y="2863153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9599" y="3534632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9535" y="1076999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6533" y="3517142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7275" y="307562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11791" y="1687036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5038" y="2096798"/>
            <a:ext cx="2665109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2100" y="4954389"/>
            <a:ext cx="551098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界面展示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21" descr="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750" y="2566670"/>
            <a:ext cx="6108065" cy="35915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34540" y="2084070"/>
            <a:ext cx="2140585" cy="939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34760" y="1493340"/>
            <a:ext cx="468122" cy="46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32075" y="1593215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教师信息查询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界面展示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4540" y="2084070"/>
            <a:ext cx="2140585" cy="939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34760" y="1493340"/>
            <a:ext cx="468122" cy="46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32075" y="1593215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教师信息界面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3135" y="2404745"/>
            <a:ext cx="7484745" cy="4290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界面展示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4540" y="2084070"/>
            <a:ext cx="2140585" cy="939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34760" y="1493340"/>
            <a:ext cx="468122" cy="46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93975" y="1593215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寝室报修界面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2535" y="2505710"/>
            <a:ext cx="6285230" cy="3712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Fallback>
  </mc:AlternateContent>
</p:sld>
</file>

<file path=ppt/theme/theme1.xml><?xml version="1.0" encoding="utf-8"?>
<a:theme xmlns:a="http://schemas.openxmlformats.org/drawingml/2006/main" name="主题1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1065</Words>
  <Application>WPS 演示</Application>
  <PresentationFormat>自定义</PresentationFormat>
  <Paragraphs>126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Kozuka Gothic Pro B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****.taobao.com</cp:keywords>
  <dc:description>****.taobao.com</dc:description>
  <dc:subject>PPTS</dc:subject>
  <cp:category>****.taobao.com</cp:category>
  <cp:lastModifiedBy>Sweetheart</cp:lastModifiedBy>
  <cp:revision>100</cp:revision>
  <dcterms:created xsi:type="dcterms:W3CDTF">2015-01-07T12:23:00Z</dcterms:created>
  <dcterms:modified xsi:type="dcterms:W3CDTF">2020-06-29T11:15:27Z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