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93" autoAdjust="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993C056-CFA9-4E31-AB9C-F26B4C084605}" type="datetimeFigureOut">
              <a:rPr lang="fr-FR" smtClean="0"/>
              <a:pPr/>
              <a:t>29/12/2019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78C669-D268-4748-BB14-22A0073D3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yidh/JIYDH-Abdulmaje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642918"/>
            <a:ext cx="8350696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shortest path with python (</a:t>
            </a:r>
            <a:r>
              <a:rPr lang="en-US" sz="4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PERT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8001000" cy="28803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5536" y="5106414"/>
            <a:ext cx="3960440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lang="fr-FR" sz="2400" dirty="0">
              <a:solidFill>
                <a:schemeClr val="bg1"/>
              </a:solidFill>
              <a:latin typeface="Calibri" pitchFamily="34" charset="0"/>
              <a:ea typeface="Arial" pitchFamily="34" charset="0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ts val="1000"/>
              </a:spcAft>
            </a:pPr>
            <a:r>
              <a:rPr lang="fr-FR" sz="2400" b="1" dirty="0" err="1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Pr.Khalid</a:t>
            </a:r>
            <a:r>
              <a:rPr lang="fr-FR" sz="2400" b="1" dirty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 OUNACHAD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fr-FR" sz="2400" b="1" dirty="0" smtClean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	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76056" y="5075636"/>
            <a:ext cx="3680520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fr-FR" sz="2000" dirty="0" err="1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Realized</a:t>
            </a:r>
            <a:r>
              <a:rPr lang="fr-FR" sz="2000" dirty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 by : 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fr-FR" sz="2000" dirty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fr-FR" sz="2000" b="1" dirty="0" smtClean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JIYDH </a:t>
            </a:r>
            <a:r>
              <a:rPr lang="fr-FR" sz="2000" b="1" dirty="0" err="1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Abdulmajeed</a:t>
            </a:r>
            <a:r>
              <a:rPr lang="fr-FR" b="1" dirty="0">
                <a:solidFill>
                  <a:schemeClr val="bg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fr-F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</a:t>
            </a:r>
            <a:endParaRPr lang="fr-FR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Abstract </a:t>
            </a:r>
          </a:p>
          <a:p>
            <a:r>
              <a:rPr lang="fr-FR" dirty="0" smtClean="0"/>
              <a:t>Objective and Principe</a:t>
            </a:r>
          </a:p>
          <a:p>
            <a:r>
              <a:rPr lang="fr-FR" dirty="0" smtClean="0"/>
              <a:t>URL (Uniform Resource Locator)</a:t>
            </a:r>
          </a:p>
          <a:p>
            <a:r>
              <a:rPr lang="fr-FR" dirty="0" smtClean="0"/>
              <a:t>User Guide</a:t>
            </a:r>
          </a:p>
          <a:p>
            <a:r>
              <a:rPr lang="fr-FR" dirty="0" smtClean="0"/>
              <a:t>Conclusion and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	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642910" y="1785926"/>
            <a:ext cx="7858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PERT is a statistical tool used in project management, which was designed to analyze and represent the tasks involved in completing a given project.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Dijkstra's</a:t>
            </a:r>
            <a:r>
              <a:rPr lang="en-US" sz="2800" dirty="0" smtClean="0"/>
              <a:t> algorithm is a path finding algorithm, like those used in routing and navigation.</a:t>
            </a:r>
          </a:p>
          <a:p>
            <a:pPr algn="just"/>
            <a:r>
              <a:rPr lang="en-US" sz="2800" dirty="0" smtClean="0"/>
              <a:t>so we will use </a:t>
            </a:r>
            <a:r>
              <a:rPr lang="en-US" sz="2800" dirty="0" err="1" smtClean="0"/>
              <a:t>Dijkstra's</a:t>
            </a:r>
            <a:r>
              <a:rPr lang="en-US" sz="2800" dirty="0" smtClean="0"/>
              <a:t> algorithm to find the shortest path instead of using method PERT</a:t>
            </a:r>
            <a:r>
              <a:rPr lang="en-US" sz="2000" dirty="0" smtClean="0"/>
              <a:t> </a:t>
            </a:r>
          </a:p>
          <a:p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 and Principe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Dijkstra's</a:t>
            </a:r>
            <a:r>
              <a:rPr lang="en-US" sz="2800" dirty="0" smtClean="0"/>
              <a:t> algorithm is used to solve the shortest path problem. It allows, for example, to determine a shorter route to get from one city to another knowing the road network of a region. More precisely, it calculates the shorter paths. It can also be used to calculate a shorter path between a starting vertex and an ending vertex.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URL (Uniform Resource Locator)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smtClean="0">
                <a:hlinkClick r:id="rId2"/>
              </a:rPr>
              <a:t>https://github.com/iyidh/JIYDH-Abdulmajeed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57044"/>
            <a:ext cx="8748464" cy="3320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Guide</a:t>
            </a:r>
            <a:endParaRPr lang="fr-FR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dirty="0" smtClean="0"/>
              <a:t>The Pert </a:t>
            </a:r>
            <a:r>
              <a:rPr lang="fr-FR" sz="2800" dirty="0" err="1" smtClean="0"/>
              <a:t>diagram</a:t>
            </a:r>
            <a:r>
              <a:rPr lang="fr-FR" sz="2800" dirty="0" smtClean="0"/>
              <a:t> as </a:t>
            </a:r>
            <a:r>
              <a:rPr lang="fr-FR" sz="2800" dirty="0" err="1" smtClean="0"/>
              <a:t>Example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848872" cy="41764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59491" y="326995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491880" y="24208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220072" y="24331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948264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308304" y="51479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3923928" y="58679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652120" y="57959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7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763688" y="522920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Guide </a:t>
            </a:r>
            <a:endParaRPr lang="fr-FR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4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Extract the nodes and the distance between them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357686" y="3342031"/>
            <a:ext cx="642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=</a:t>
            </a:r>
            <a:endParaRPr lang="fr-FR" sz="6000" b="1" dirty="0"/>
          </a:p>
        </p:txBody>
      </p:sp>
      <p:sp>
        <p:nvSpPr>
          <p:cNvPr id="6" name="ZoneTexte 5"/>
          <p:cNvSpPr txBox="1"/>
          <p:nvPr/>
        </p:nvSpPr>
        <p:spPr>
          <a:xfrm rot="19283721">
            <a:off x="5306322" y="3612756"/>
            <a:ext cx="3146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rgbClr val="FF0000"/>
                </a:solidFill>
              </a:rPr>
              <a:t>A  -- B -- 5</a:t>
            </a:r>
            <a:endParaRPr lang="fr-FR" sz="48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51125"/>
            <a:ext cx="3242070" cy="300707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374901" y="3707740"/>
            <a:ext cx="6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Guide</a:t>
            </a:r>
            <a:endParaRPr lang="fr-FR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Insert the nodes and the Distances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c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420888"/>
            <a:ext cx="7358114" cy="2794062"/>
          </a:xfrm>
          <a:prstGeom prst="rect">
            <a:avLst/>
          </a:prstGeom>
        </p:spPr>
      </p:pic>
      <p:pic>
        <p:nvPicPr>
          <p:cNvPr id="6" name="Image 5" descr="c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5400666"/>
            <a:ext cx="7143800" cy="385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and Perspectives</a:t>
            </a:r>
            <a:endParaRPr lang="fr-FR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638" y="1857364"/>
            <a:ext cx="8043890" cy="4268799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2800" dirty="0" smtClean="0"/>
              <a:t>Open Source denoting software for which the original source code is made freely available and may be redistributed and modified, </a:t>
            </a:r>
            <a:r>
              <a:rPr lang="en-US" sz="2800" dirty="0" err="1" smtClean="0"/>
              <a:t>Dijkstra</a:t>
            </a:r>
            <a:r>
              <a:rPr lang="en-US" sz="2800" dirty="0" smtClean="0"/>
              <a:t> Algorithm  may be redistributed and modified as well.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700</TotalTime>
  <Words>142</Words>
  <Application>Microsoft Office PowerPoint</Application>
  <PresentationFormat>Affichage à l'écran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Verve</vt:lpstr>
      <vt:lpstr>The shortest path with python (PERT)  </vt:lpstr>
      <vt:lpstr>Content </vt:lpstr>
      <vt:lpstr>Abstract</vt:lpstr>
      <vt:lpstr>Objective and Principe</vt:lpstr>
      <vt:lpstr>URL (Uniform Resource Locator)</vt:lpstr>
      <vt:lpstr>User Guide</vt:lpstr>
      <vt:lpstr>User Guide </vt:lpstr>
      <vt:lpstr>User Guide</vt:lpstr>
      <vt:lpstr>Conclusion and Perspectives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shortest path with python (PERT)  </dc:title>
  <dc:creator>info lhay</dc:creator>
  <cp:lastModifiedBy>info lhay</cp:lastModifiedBy>
  <cp:revision>17</cp:revision>
  <dcterms:created xsi:type="dcterms:W3CDTF">2019-12-22T11:20:12Z</dcterms:created>
  <dcterms:modified xsi:type="dcterms:W3CDTF">2019-12-28T23:54:34Z</dcterms:modified>
</cp:coreProperties>
</file>