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1125"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23835-607B-41A6-9219-2765ABD28A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0DDB7B-72A8-447A-B37A-EE4CD2B5AE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8C9E0C-F5D6-494C-A770-85C00025139D}"/>
              </a:ext>
            </a:extLst>
          </p:cNvPr>
          <p:cNvSpPr>
            <a:spLocks noGrp="1"/>
          </p:cNvSpPr>
          <p:nvPr>
            <p:ph type="dt" sz="half" idx="10"/>
          </p:nvPr>
        </p:nvSpPr>
        <p:spPr/>
        <p:txBody>
          <a:bodyPr/>
          <a:lstStyle/>
          <a:p>
            <a:fld id="{9E74EF5E-B7CB-4271-9D0E-EE1A2381EB19}" type="datetimeFigureOut">
              <a:rPr lang="en-US" smtClean="0"/>
              <a:t>7/19/2021</a:t>
            </a:fld>
            <a:endParaRPr lang="en-US"/>
          </a:p>
        </p:txBody>
      </p:sp>
      <p:sp>
        <p:nvSpPr>
          <p:cNvPr id="5" name="Footer Placeholder 4">
            <a:extLst>
              <a:ext uri="{FF2B5EF4-FFF2-40B4-BE49-F238E27FC236}">
                <a16:creationId xmlns:a16="http://schemas.microsoft.com/office/drawing/2014/main" id="{CC272ACD-8AF3-4DB8-8C45-E17FED6293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8A600A-8424-44BF-BCCE-FD99592100FE}"/>
              </a:ext>
            </a:extLst>
          </p:cNvPr>
          <p:cNvSpPr>
            <a:spLocks noGrp="1"/>
          </p:cNvSpPr>
          <p:nvPr>
            <p:ph type="sldNum" sz="quarter" idx="12"/>
          </p:nvPr>
        </p:nvSpPr>
        <p:spPr/>
        <p:txBody>
          <a:bodyPr/>
          <a:lstStyle/>
          <a:p>
            <a:fld id="{FC02BE77-DC1A-4CC8-8EE5-64E066F28564}" type="slidenum">
              <a:rPr lang="en-US" smtClean="0"/>
              <a:t>‹#›</a:t>
            </a:fld>
            <a:endParaRPr lang="en-US"/>
          </a:p>
        </p:txBody>
      </p:sp>
    </p:spTree>
    <p:extLst>
      <p:ext uri="{BB962C8B-B14F-4D97-AF65-F5344CB8AC3E}">
        <p14:creationId xmlns:p14="http://schemas.microsoft.com/office/powerpoint/2010/main" val="3250359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87FF3-9AEB-434D-9776-251B1F1211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218D99-E99D-4A62-A19E-6159B74B9F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26921D-BF6F-4834-9ED4-AAEAEFE5468A}"/>
              </a:ext>
            </a:extLst>
          </p:cNvPr>
          <p:cNvSpPr>
            <a:spLocks noGrp="1"/>
          </p:cNvSpPr>
          <p:nvPr>
            <p:ph type="dt" sz="half" idx="10"/>
          </p:nvPr>
        </p:nvSpPr>
        <p:spPr/>
        <p:txBody>
          <a:bodyPr/>
          <a:lstStyle/>
          <a:p>
            <a:fld id="{9E74EF5E-B7CB-4271-9D0E-EE1A2381EB19}" type="datetimeFigureOut">
              <a:rPr lang="en-US" smtClean="0"/>
              <a:t>7/19/2021</a:t>
            </a:fld>
            <a:endParaRPr lang="en-US"/>
          </a:p>
        </p:txBody>
      </p:sp>
      <p:sp>
        <p:nvSpPr>
          <p:cNvPr id="5" name="Footer Placeholder 4">
            <a:extLst>
              <a:ext uri="{FF2B5EF4-FFF2-40B4-BE49-F238E27FC236}">
                <a16:creationId xmlns:a16="http://schemas.microsoft.com/office/drawing/2014/main" id="{C5CD6DBF-8F8A-4992-B86B-4A3B21188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94B81-BD51-436C-90EC-3EF968861938}"/>
              </a:ext>
            </a:extLst>
          </p:cNvPr>
          <p:cNvSpPr>
            <a:spLocks noGrp="1"/>
          </p:cNvSpPr>
          <p:nvPr>
            <p:ph type="sldNum" sz="quarter" idx="12"/>
          </p:nvPr>
        </p:nvSpPr>
        <p:spPr/>
        <p:txBody>
          <a:bodyPr/>
          <a:lstStyle/>
          <a:p>
            <a:fld id="{FC02BE77-DC1A-4CC8-8EE5-64E066F28564}" type="slidenum">
              <a:rPr lang="en-US" smtClean="0"/>
              <a:t>‹#›</a:t>
            </a:fld>
            <a:endParaRPr lang="en-US"/>
          </a:p>
        </p:txBody>
      </p:sp>
    </p:spTree>
    <p:extLst>
      <p:ext uri="{BB962C8B-B14F-4D97-AF65-F5344CB8AC3E}">
        <p14:creationId xmlns:p14="http://schemas.microsoft.com/office/powerpoint/2010/main" val="154783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037865-8E48-46E7-8403-4146A4D497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D2C1DF-CCBC-4FAC-A28C-745B138450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092176-6C72-4BC4-AE06-C9BBCEF2A253}"/>
              </a:ext>
            </a:extLst>
          </p:cNvPr>
          <p:cNvSpPr>
            <a:spLocks noGrp="1"/>
          </p:cNvSpPr>
          <p:nvPr>
            <p:ph type="dt" sz="half" idx="10"/>
          </p:nvPr>
        </p:nvSpPr>
        <p:spPr/>
        <p:txBody>
          <a:bodyPr/>
          <a:lstStyle/>
          <a:p>
            <a:fld id="{9E74EF5E-B7CB-4271-9D0E-EE1A2381EB19}" type="datetimeFigureOut">
              <a:rPr lang="en-US" smtClean="0"/>
              <a:t>7/19/2021</a:t>
            </a:fld>
            <a:endParaRPr lang="en-US"/>
          </a:p>
        </p:txBody>
      </p:sp>
      <p:sp>
        <p:nvSpPr>
          <p:cNvPr id="5" name="Footer Placeholder 4">
            <a:extLst>
              <a:ext uri="{FF2B5EF4-FFF2-40B4-BE49-F238E27FC236}">
                <a16:creationId xmlns:a16="http://schemas.microsoft.com/office/drawing/2014/main" id="{365424BE-98DA-4ABD-81DC-9F47054D4D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F216A4-D2FC-4EB5-B7A6-64D5F2D23F52}"/>
              </a:ext>
            </a:extLst>
          </p:cNvPr>
          <p:cNvSpPr>
            <a:spLocks noGrp="1"/>
          </p:cNvSpPr>
          <p:nvPr>
            <p:ph type="sldNum" sz="quarter" idx="12"/>
          </p:nvPr>
        </p:nvSpPr>
        <p:spPr/>
        <p:txBody>
          <a:bodyPr/>
          <a:lstStyle/>
          <a:p>
            <a:fld id="{FC02BE77-DC1A-4CC8-8EE5-64E066F28564}" type="slidenum">
              <a:rPr lang="en-US" smtClean="0"/>
              <a:t>‹#›</a:t>
            </a:fld>
            <a:endParaRPr lang="en-US"/>
          </a:p>
        </p:txBody>
      </p:sp>
    </p:spTree>
    <p:extLst>
      <p:ext uri="{BB962C8B-B14F-4D97-AF65-F5344CB8AC3E}">
        <p14:creationId xmlns:p14="http://schemas.microsoft.com/office/powerpoint/2010/main" val="1709819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F5E85-A045-4DFF-BC3B-6899CA998E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560FBE-BD6A-4890-AAA0-960618E50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841692-E6C9-4EFF-9F08-310F081CC615}"/>
              </a:ext>
            </a:extLst>
          </p:cNvPr>
          <p:cNvSpPr>
            <a:spLocks noGrp="1"/>
          </p:cNvSpPr>
          <p:nvPr>
            <p:ph type="dt" sz="half" idx="10"/>
          </p:nvPr>
        </p:nvSpPr>
        <p:spPr/>
        <p:txBody>
          <a:bodyPr/>
          <a:lstStyle/>
          <a:p>
            <a:fld id="{9E74EF5E-B7CB-4271-9D0E-EE1A2381EB19}" type="datetimeFigureOut">
              <a:rPr lang="en-US" smtClean="0"/>
              <a:t>7/19/2021</a:t>
            </a:fld>
            <a:endParaRPr lang="en-US"/>
          </a:p>
        </p:txBody>
      </p:sp>
      <p:sp>
        <p:nvSpPr>
          <p:cNvPr id="5" name="Footer Placeholder 4">
            <a:extLst>
              <a:ext uri="{FF2B5EF4-FFF2-40B4-BE49-F238E27FC236}">
                <a16:creationId xmlns:a16="http://schemas.microsoft.com/office/drawing/2014/main" id="{30FF86A9-0CE0-4BDF-B057-58EAAF148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EAF635-2E46-4DF5-AB6B-54A9D3D1DE14}"/>
              </a:ext>
            </a:extLst>
          </p:cNvPr>
          <p:cNvSpPr>
            <a:spLocks noGrp="1"/>
          </p:cNvSpPr>
          <p:nvPr>
            <p:ph type="sldNum" sz="quarter" idx="12"/>
          </p:nvPr>
        </p:nvSpPr>
        <p:spPr/>
        <p:txBody>
          <a:bodyPr/>
          <a:lstStyle/>
          <a:p>
            <a:fld id="{FC02BE77-DC1A-4CC8-8EE5-64E066F28564}" type="slidenum">
              <a:rPr lang="en-US" smtClean="0"/>
              <a:t>‹#›</a:t>
            </a:fld>
            <a:endParaRPr lang="en-US"/>
          </a:p>
        </p:txBody>
      </p:sp>
    </p:spTree>
    <p:extLst>
      <p:ext uri="{BB962C8B-B14F-4D97-AF65-F5344CB8AC3E}">
        <p14:creationId xmlns:p14="http://schemas.microsoft.com/office/powerpoint/2010/main" val="2132916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68FB5-E77B-4B02-9869-0B41C323F2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3A4ED7-6D30-4A77-86B4-1D0DC523AF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627418-312D-4718-AE71-1CA40BCF94A8}"/>
              </a:ext>
            </a:extLst>
          </p:cNvPr>
          <p:cNvSpPr>
            <a:spLocks noGrp="1"/>
          </p:cNvSpPr>
          <p:nvPr>
            <p:ph type="dt" sz="half" idx="10"/>
          </p:nvPr>
        </p:nvSpPr>
        <p:spPr/>
        <p:txBody>
          <a:bodyPr/>
          <a:lstStyle/>
          <a:p>
            <a:fld id="{9E74EF5E-B7CB-4271-9D0E-EE1A2381EB19}" type="datetimeFigureOut">
              <a:rPr lang="en-US" smtClean="0"/>
              <a:t>7/19/2021</a:t>
            </a:fld>
            <a:endParaRPr lang="en-US"/>
          </a:p>
        </p:txBody>
      </p:sp>
      <p:sp>
        <p:nvSpPr>
          <p:cNvPr id="5" name="Footer Placeholder 4">
            <a:extLst>
              <a:ext uri="{FF2B5EF4-FFF2-40B4-BE49-F238E27FC236}">
                <a16:creationId xmlns:a16="http://schemas.microsoft.com/office/drawing/2014/main" id="{6FB41574-D68F-4DB6-B235-52560EBF44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B2DB38-9228-47E0-A16A-ADA41AF2C238}"/>
              </a:ext>
            </a:extLst>
          </p:cNvPr>
          <p:cNvSpPr>
            <a:spLocks noGrp="1"/>
          </p:cNvSpPr>
          <p:nvPr>
            <p:ph type="sldNum" sz="quarter" idx="12"/>
          </p:nvPr>
        </p:nvSpPr>
        <p:spPr/>
        <p:txBody>
          <a:bodyPr/>
          <a:lstStyle/>
          <a:p>
            <a:fld id="{FC02BE77-DC1A-4CC8-8EE5-64E066F28564}" type="slidenum">
              <a:rPr lang="en-US" smtClean="0"/>
              <a:t>‹#›</a:t>
            </a:fld>
            <a:endParaRPr lang="en-US"/>
          </a:p>
        </p:txBody>
      </p:sp>
    </p:spTree>
    <p:extLst>
      <p:ext uri="{BB962C8B-B14F-4D97-AF65-F5344CB8AC3E}">
        <p14:creationId xmlns:p14="http://schemas.microsoft.com/office/powerpoint/2010/main" val="2470796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33261-9D67-4815-AFCC-63F24C8343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BD84C0-B554-40F4-A98A-ECB8C3F5DE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681610-081D-4EBF-B2CC-D0AC3CC19F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E8221B-9168-462B-B8B3-36212DE62A13}"/>
              </a:ext>
            </a:extLst>
          </p:cNvPr>
          <p:cNvSpPr>
            <a:spLocks noGrp="1"/>
          </p:cNvSpPr>
          <p:nvPr>
            <p:ph type="dt" sz="half" idx="10"/>
          </p:nvPr>
        </p:nvSpPr>
        <p:spPr/>
        <p:txBody>
          <a:bodyPr/>
          <a:lstStyle/>
          <a:p>
            <a:fld id="{9E74EF5E-B7CB-4271-9D0E-EE1A2381EB19}" type="datetimeFigureOut">
              <a:rPr lang="en-US" smtClean="0"/>
              <a:t>7/19/2021</a:t>
            </a:fld>
            <a:endParaRPr lang="en-US"/>
          </a:p>
        </p:txBody>
      </p:sp>
      <p:sp>
        <p:nvSpPr>
          <p:cNvPr id="6" name="Footer Placeholder 5">
            <a:extLst>
              <a:ext uri="{FF2B5EF4-FFF2-40B4-BE49-F238E27FC236}">
                <a16:creationId xmlns:a16="http://schemas.microsoft.com/office/drawing/2014/main" id="{3CF8FE4C-71DD-4AA3-A50F-AD7A51A3F7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EF344C-D774-40E2-8A44-340A0DDC2E08}"/>
              </a:ext>
            </a:extLst>
          </p:cNvPr>
          <p:cNvSpPr>
            <a:spLocks noGrp="1"/>
          </p:cNvSpPr>
          <p:nvPr>
            <p:ph type="sldNum" sz="quarter" idx="12"/>
          </p:nvPr>
        </p:nvSpPr>
        <p:spPr/>
        <p:txBody>
          <a:bodyPr/>
          <a:lstStyle/>
          <a:p>
            <a:fld id="{FC02BE77-DC1A-4CC8-8EE5-64E066F28564}" type="slidenum">
              <a:rPr lang="en-US" smtClean="0"/>
              <a:t>‹#›</a:t>
            </a:fld>
            <a:endParaRPr lang="en-US"/>
          </a:p>
        </p:txBody>
      </p:sp>
    </p:spTree>
    <p:extLst>
      <p:ext uri="{BB962C8B-B14F-4D97-AF65-F5344CB8AC3E}">
        <p14:creationId xmlns:p14="http://schemas.microsoft.com/office/powerpoint/2010/main" val="1111821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2C7A0-37AB-40B9-AAD5-F55FC629AA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15AB33-F911-4049-AAD8-AC0538443D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7E7B2A-1FFF-425D-86C9-BA341889E4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527AF5-4748-48B4-BD08-DA1855B637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BFE38D-A8F0-4A73-96C4-2D465B73BB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F4922B-F9D9-4874-8E49-75A14104CE58}"/>
              </a:ext>
            </a:extLst>
          </p:cNvPr>
          <p:cNvSpPr>
            <a:spLocks noGrp="1"/>
          </p:cNvSpPr>
          <p:nvPr>
            <p:ph type="dt" sz="half" idx="10"/>
          </p:nvPr>
        </p:nvSpPr>
        <p:spPr/>
        <p:txBody>
          <a:bodyPr/>
          <a:lstStyle/>
          <a:p>
            <a:fld id="{9E74EF5E-B7CB-4271-9D0E-EE1A2381EB19}" type="datetimeFigureOut">
              <a:rPr lang="en-US" smtClean="0"/>
              <a:t>7/19/2021</a:t>
            </a:fld>
            <a:endParaRPr lang="en-US"/>
          </a:p>
        </p:txBody>
      </p:sp>
      <p:sp>
        <p:nvSpPr>
          <p:cNvPr id="8" name="Footer Placeholder 7">
            <a:extLst>
              <a:ext uri="{FF2B5EF4-FFF2-40B4-BE49-F238E27FC236}">
                <a16:creationId xmlns:a16="http://schemas.microsoft.com/office/drawing/2014/main" id="{53660548-14A8-43E9-AB0D-AC78CC3C80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FA06D1-4D50-474B-ABA0-DB6067E8D4AD}"/>
              </a:ext>
            </a:extLst>
          </p:cNvPr>
          <p:cNvSpPr>
            <a:spLocks noGrp="1"/>
          </p:cNvSpPr>
          <p:nvPr>
            <p:ph type="sldNum" sz="quarter" idx="12"/>
          </p:nvPr>
        </p:nvSpPr>
        <p:spPr/>
        <p:txBody>
          <a:bodyPr/>
          <a:lstStyle/>
          <a:p>
            <a:fld id="{FC02BE77-DC1A-4CC8-8EE5-64E066F28564}" type="slidenum">
              <a:rPr lang="en-US" smtClean="0"/>
              <a:t>‹#›</a:t>
            </a:fld>
            <a:endParaRPr lang="en-US"/>
          </a:p>
        </p:txBody>
      </p:sp>
    </p:spTree>
    <p:extLst>
      <p:ext uri="{BB962C8B-B14F-4D97-AF65-F5344CB8AC3E}">
        <p14:creationId xmlns:p14="http://schemas.microsoft.com/office/powerpoint/2010/main" val="1640711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807B1-F661-4A5D-AB20-AB98C0F0F1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EB136C-D112-4FE2-9D2E-689E79CEB6B6}"/>
              </a:ext>
            </a:extLst>
          </p:cNvPr>
          <p:cNvSpPr>
            <a:spLocks noGrp="1"/>
          </p:cNvSpPr>
          <p:nvPr>
            <p:ph type="dt" sz="half" idx="10"/>
          </p:nvPr>
        </p:nvSpPr>
        <p:spPr/>
        <p:txBody>
          <a:bodyPr/>
          <a:lstStyle/>
          <a:p>
            <a:fld id="{9E74EF5E-B7CB-4271-9D0E-EE1A2381EB19}" type="datetimeFigureOut">
              <a:rPr lang="en-US" smtClean="0"/>
              <a:t>7/19/2021</a:t>
            </a:fld>
            <a:endParaRPr lang="en-US"/>
          </a:p>
        </p:txBody>
      </p:sp>
      <p:sp>
        <p:nvSpPr>
          <p:cNvPr id="4" name="Footer Placeholder 3">
            <a:extLst>
              <a:ext uri="{FF2B5EF4-FFF2-40B4-BE49-F238E27FC236}">
                <a16:creationId xmlns:a16="http://schemas.microsoft.com/office/drawing/2014/main" id="{9EC3A6D9-5F8C-4EB8-B847-B893018DD7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8C68AD-8B25-4D31-AD28-975ADD7DC247}"/>
              </a:ext>
            </a:extLst>
          </p:cNvPr>
          <p:cNvSpPr>
            <a:spLocks noGrp="1"/>
          </p:cNvSpPr>
          <p:nvPr>
            <p:ph type="sldNum" sz="quarter" idx="12"/>
          </p:nvPr>
        </p:nvSpPr>
        <p:spPr/>
        <p:txBody>
          <a:bodyPr/>
          <a:lstStyle/>
          <a:p>
            <a:fld id="{FC02BE77-DC1A-4CC8-8EE5-64E066F28564}" type="slidenum">
              <a:rPr lang="en-US" smtClean="0"/>
              <a:t>‹#›</a:t>
            </a:fld>
            <a:endParaRPr lang="en-US"/>
          </a:p>
        </p:txBody>
      </p:sp>
    </p:spTree>
    <p:extLst>
      <p:ext uri="{BB962C8B-B14F-4D97-AF65-F5344CB8AC3E}">
        <p14:creationId xmlns:p14="http://schemas.microsoft.com/office/powerpoint/2010/main" val="159818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16387A-C631-4081-80A2-663F95C29FDF}"/>
              </a:ext>
            </a:extLst>
          </p:cNvPr>
          <p:cNvSpPr>
            <a:spLocks noGrp="1"/>
          </p:cNvSpPr>
          <p:nvPr>
            <p:ph type="dt" sz="half" idx="10"/>
          </p:nvPr>
        </p:nvSpPr>
        <p:spPr/>
        <p:txBody>
          <a:bodyPr/>
          <a:lstStyle/>
          <a:p>
            <a:fld id="{9E74EF5E-B7CB-4271-9D0E-EE1A2381EB19}" type="datetimeFigureOut">
              <a:rPr lang="en-US" smtClean="0"/>
              <a:t>7/19/2021</a:t>
            </a:fld>
            <a:endParaRPr lang="en-US"/>
          </a:p>
        </p:txBody>
      </p:sp>
      <p:sp>
        <p:nvSpPr>
          <p:cNvPr id="3" name="Footer Placeholder 2">
            <a:extLst>
              <a:ext uri="{FF2B5EF4-FFF2-40B4-BE49-F238E27FC236}">
                <a16:creationId xmlns:a16="http://schemas.microsoft.com/office/drawing/2014/main" id="{D415A7C6-9131-46DD-971F-AB01CEC846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5F0EEB-8247-4399-9CCE-D774CD37E792}"/>
              </a:ext>
            </a:extLst>
          </p:cNvPr>
          <p:cNvSpPr>
            <a:spLocks noGrp="1"/>
          </p:cNvSpPr>
          <p:nvPr>
            <p:ph type="sldNum" sz="quarter" idx="12"/>
          </p:nvPr>
        </p:nvSpPr>
        <p:spPr/>
        <p:txBody>
          <a:bodyPr/>
          <a:lstStyle/>
          <a:p>
            <a:fld id="{FC02BE77-DC1A-4CC8-8EE5-64E066F28564}" type="slidenum">
              <a:rPr lang="en-US" smtClean="0"/>
              <a:t>‹#›</a:t>
            </a:fld>
            <a:endParaRPr lang="en-US"/>
          </a:p>
        </p:txBody>
      </p:sp>
    </p:spTree>
    <p:extLst>
      <p:ext uri="{BB962C8B-B14F-4D97-AF65-F5344CB8AC3E}">
        <p14:creationId xmlns:p14="http://schemas.microsoft.com/office/powerpoint/2010/main" val="1653129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2325-C049-4153-893A-DAD2FB11ED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85FAE0-1EE1-45D4-8F7D-493A3C789A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D0E274-3D59-4E89-BB87-3BF96949CC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795503-68D2-410D-82B8-47DC21D9E469}"/>
              </a:ext>
            </a:extLst>
          </p:cNvPr>
          <p:cNvSpPr>
            <a:spLocks noGrp="1"/>
          </p:cNvSpPr>
          <p:nvPr>
            <p:ph type="dt" sz="half" idx="10"/>
          </p:nvPr>
        </p:nvSpPr>
        <p:spPr/>
        <p:txBody>
          <a:bodyPr/>
          <a:lstStyle/>
          <a:p>
            <a:fld id="{9E74EF5E-B7CB-4271-9D0E-EE1A2381EB19}" type="datetimeFigureOut">
              <a:rPr lang="en-US" smtClean="0"/>
              <a:t>7/19/2021</a:t>
            </a:fld>
            <a:endParaRPr lang="en-US"/>
          </a:p>
        </p:txBody>
      </p:sp>
      <p:sp>
        <p:nvSpPr>
          <p:cNvPr id="6" name="Footer Placeholder 5">
            <a:extLst>
              <a:ext uri="{FF2B5EF4-FFF2-40B4-BE49-F238E27FC236}">
                <a16:creationId xmlns:a16="http://schemas.microsoft.com/office/drawing/2014/main" id="{A5A30488-0B3C-411B-B95C-AC68CFDE6B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EF93BE-8A5E-4889-A666-1DCAB496ECA3}"/>
              </a:ext>
            </a:extLst>
          </p:cNvPr>
          <p:cNvSpPr>
            <a:spLocks noGrp="1"/>
          </p:cNvSpPr>
          <p:nvPr>
            <p:ph type="sldNum" sz="quarter" idx="12"/>
          </p:nvPr>
        </p:nvSpPr>
        <p:spPr/>
        <p:txBody>
          <a:bodyPr/>
          <a:lstStyle/>
          <a:p>
            <a:fld id="{FC02BE77-DC1A-4CC8-8EE5-64E066F28564}" type="slidenum">
              <a:rPr lang="en-US" smtClean="0"/>
              <a:t>‹#›</a:t>
            </a:fld>
            <a:endParaRPr lang="en-US"/>
          </a:p>
        </p:txBody>
      </p:sp>
    </p:spTree>
    <p:extLst>
      <p:ext uri="{BB962C8B-B14F-4D97-AF65-F5344CB8AC3E}">
        <p14:creationId xmlns:p14="http://schemas.microsoft.com/office/powerpoint/2010/main" val="587500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9F1B-2E4A-42E8-A0E0-BBE5ABB8F5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A901CE-FBFE-497A-888A-DDDC742C28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803A0A-17AA-4F61-9F4F-FA4D0A49C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D7E46-A9FF-4D1E-AF54-7FCFE6854E55}"/>
              </a:ext>
            </a:extLst>
          </p:cNvPr>
          <p:cNvSpPr>
            <a:spLocks noGrp="1"/>
          </p:cNvSpPr>
          <p:nvPr>
            <p:ph type="dt" sz="half" idx="10"/>
          </p:nvPr>
        </p:nvSpPr>
        <p:spPr/>
        <p:txBody>
          <a:bodyPr/>
          <a:lstStyle/>
          <a:p>
            <a:fld id="{9E74EF5E-B7CB-4271-9D0E-EE1A2381EB19}" type="datetimeFigureOut">
              <a:rPr lang="en-US" smtClean="0"/>
              <a:t>7/19/2021</a:t>
            </a:fld>
            <a:endParaRPr lang="en-US"/>
          </a:p>
        </p:txBody>
      </p:sp>
      <p:sp>
        <p:nvSpPr>
          <p:cNvPr id="6" name="Footer Placeholder 5">
            <a:extLst>
              <a:ext uri="{FF2B5EF4-FFF2-40B4-BE49-F238E27FC236}">
                <a16:creationId xmlns:a16="http://schemas.microsoft.com/office/drawing/2014/main" id="{DF15BE1C-E014-42AF-BB7B-56FFDDF16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E566E7-40DD-4F73-ABFD-A5F035E6248F}"/>
              </a:ext>
            </a:extLst>
          </p:cNvPr>
          <p:cNvSpPr>
            <a:spLocks noGrp="1"/>
          </p:cNvSpPr>
          <p:nvPr>
            <p:ph type="sldNum" sz="quarter" idx="12"/>
          </p:nvPr>
        </p:nvSpPr>
        <p:spPr/>
        <p:txBody>
          <a:bodyPr/>
          <a:lstStyle/>
          <a:p>
            <a:fld id="{FC02BE77-DC1A-4CC8-8EE5-64E066F28564}" type="slidenum">
              <a:rPr lang="en-US" smtClean="0"/>
              <a:t>‹#›</a:t>
            </a:fld>
            <a:endParaRPr lang="en-US"/>
          </a:p>
        </p:txBody>
      </p:sp>
    </p:spTree>
    <p:extLst>
      <p:ext uri="{BB962C8B-B14F-4D97-AF65-F5344CB8AC3E}">
        <p14:creationId xmlns:p14="http://schemas.microsoft.com/office/powerpoint/2010/main" val="2200053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54804E-F02A-4BCD-AB5B-69893D2780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9138DD-7D02-4CA6-ACB5-8486F13BE9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20CB1-43B7-4620-8840-F9FD99A19E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4EF5E-B7CB-4271-9D0E-EE1A2381EB19}" type="datetimeFigureOut">
              <a:rPr lang="en-US" smtClean="0"/>
              <a:t>7/19/2021</a:t>
            </a:fld>
            <a:endParaRPr lang="en-US"/>
          </a:p>
        </p:txBody>
      </p:sp>
      <p:sp>
        <p:nvSpPr>
          <p:cNvPr id="5" name="Footer Placeholder 4">
            <a:extLst>
              <a:ext uri="{FF2B5EF4-FFF2-40B4-BE49-F238E27FC236}">
                <a16:creationId xmlns:a16="http://schemas.microsoft.com/office/drawing/2014/main" id="{4D33178F-35D8-4C34-A05D-87AE5392D3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DEC93A-F991-41CC-829C-FED4E819D8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02BE77-DC1A-4CC8-8EE5-64E066F28564}" type="slidenum">
              <a:rPr lang="en-US" smtClean="0"/>
              <a:t>‹#›</a:t>
            </a:fld>
            <a:endParaRPr lang="en-US"/>
          </a:p>
        </p:txBody>
      </p:sp>
    </p:spTree>
    <p:extLst>
      <p:ext uri="{BB962C8B-B14F-4D97-AF65-F5344CB8AC3E}">
        <p14:creationId xmlns:p14="http://schemas.microsoft.com/office/powerpoint/2010/main" val="3623733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72606-CE68-4E06-8697-AF765E4C69D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5772B23-F541-447B-862E-8F855A95DA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7555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4151944-35B5-BE45-A4EE-EEDE19EB6FB4}"/>
              </a:ext>
            </a:extLst>
          </p:cNvPr>
          <p:cNvSpPr>
            <a:spLocks noGrp="1"/>
          </p:cNvSpPr>
          <p:nvPr>
            <p:ph type="subTitle" idx="1"/>
          </p:nvPr>
        </p:nvSpPr>
        <p:spPr>
          <a:xfrm>
            <a:off x="1999509" y="1035042"/>
            <a:ext cx="4446493" cy="1548671"/>
          </a:xfrm>
          <a:ln>
            <a:solidFill>
              <a:schemeClr val="tx1"/>
            </a:solidFill>
          </a:ln>
        </p:spPr>
        <p:txBody>
          <a:bodyPr>
            <a:normAutofit/>
          </a:bodyPr>
          <a:lstStyle/>
          <a:p>
            <a:r>
              <a:rPr lang="en-US" sz="1050" dirty="0">
                <a:highlight>
                  <a:srgbClr val="FFFF00"/>
                </a:highlight>
              </a:rPr>
              <a:t>&lt;&lt;name&gt;&gt;</a:t>
            </a:r>
            <a:r>
              <a:rPr lang="en-US" sz="1050" dirty="0"/>
              <a:t>’s action instincts are </a:t>
            </a:r>
            <a:r>
              <a:rPr lang="en-US" sz="1050" dirty="0">
                <a:highlight>
                  <a:srgbClr val="FFFF00"/>
                </a:highlight>
              </a:rPr>
              <a:t>&lt;&lt;Kolbe Overall Score&gt;&gt;. </a:t>
            </a:r>
            <a:r>
              <a:rPr lang="en-US" sz="1050" dirty="0"/>
              <a:t>This means he will gather and share information by </a:t>
            </a:r>
            <a:r>
              <a:rPr lang="en-US" sz="1050" b="1" dirty="0"/>
              <a:t>Specifying.</a:t>
            </a:r>
            <a:r>
              <a:rPr lang="en-US" sz="1050" dirty="0"/>
              <a:t> This includes ranking and quantifying, defining objectives and developing complex strategies. He organizes through </a:t>
            </a:r>
            <a:r>
              <a:rPr lang="en-US" sz="1050" b="1" dirty="0"/>
              <a:t>Maintaining</a:t>
            </a:r>
            <a:r>
              <a:rPr lang="en-US" sz="1050" dirty="0"/>
              <a:t>; packaging things together that fit, adjust procedures, coordinating schedules and drafting guidelines. He will deal with risk and uncertainty by </a:t>
            </a:r>
            <a:r>
              <a:rPr lang="en-US" sz="1050" b="1" dirty="0"/>
              <a:t>Stabilizing;</a:t>
            </a:r>
            <a:r>
              <a:rPr lang="en-US" sz="1050" dirty="0"/>
              <a:t> this means he will protect the status quo, clarify deadlines and minimize risk factors. </a:t>
            </a:r>
            <a:r>
              <a:rPr lang="en-US" altLang="en-US" sz="1050" dirty="0">
                <a:ea typeface="Times New Roman" panose="02020603050405020304" pitchFamily="18" charset="0"/>
                <a:cs typeface="Calibri" panose="020F0502020204030204" pitchFamily="34" charset="0"/>
              </a:rPr>
              <a:t>Finally, h</a:t>
            </a:r>
            <a:r>
              <a:rPr lang="en-US" sz="1050" dirty="0"/>
              <a:t>is best method for tackling space and intangibles is to </a:t>
            </a:r>
            <a:r>
              <a:rPr lang="en-US" sz="1050" b="1" dirty="0"/>
              <a:t>Restoring; </a:t>
            </a:r>
            <a:r>
              <a:rPr lang="en-US" sz="1050" dirty="0"/>
              <a:t>testing ingredients, fixing moving parts and removing both real and imagined obstacles</a:t>
            </a:r>
            <a:r>
              <a:rPr lang="en-US" sz="1050" b="1" dirty="0"/>
              <a:t>.</a:t>
            </a:r>
            <a:endParaRPr lang="en-US" sz="1050" dirty="0"/>
          </a:p>
          <a:p>
            <a:endParaRPr lang="en-US" sz="1050" dirty="0"/>
          </a:p>
        </p:txBody>
      </p:sp>
      <p:sp>
        <p:nvSpPr>
          <p:cNvPr id="10" name="Subtitle 2">
            <a:extLst>
              <a:ext uri="{FF2B5EF4-FFF2-40B4-BE49-F238E27FC236}">
                <a16:creationId xmlns:a16="http://schemas.microsoft.com/office/drawing/2014/main" id="{EF847383-30F6-2E47-B312-52D1A0BB5DDE}"/>
              </a:ext>
            </a:extLst>
          </p:cNvPr>
          <p:cNvSpPr txBox="1">
            <a:spLocks/>
          </p:cNvSpPr>
          <p:nvPr/>
        </p:nvSpPr>
        <p:spPr>
          <a:xfrm>
            <a:off x="1999508" y="2700669"/>
            <a:ext cx="4446494" cy="1846350"/>
          </a:xfrm>
          <a:prstGeom prst="rect">
            <a:avLst/>
          </a:prstGeom>
          <a:ln>
            <a:solidFill>
              <a:schemeClr val="tx1"/>
            </a:solidFill>
          </a:ln>
        </p:spPr>
        <p:txBody>
          <a:bodyPr vert="horz" lIns="91440" tIns="45720" rIns="91440" bIns="45720" rtlCol="0">
            <a:noAutofit/>
          </a:bodyPr>
          <a:lstStyle>
            <a:lvl1pPr marL="0" indent="0" algn="l" defTabSz="623438" rtl="0" eaLnBrk="1" latinLnBrk="0" hangingPunct="1">
              <a:spcBef>
                <a:spcPct val="20000"/>
              </a:spcBef>
              <a:buFont typeface="Arial" pitchFamily="34" charset="0"/>
              <a:buNone/>
              <a:defRPr sz="1800" b="0" i="0" kern="1200">
                <a:solidFill>
                  <a:schemeClr val="tx1">
                    <a:tint val="75000"/>
                  </a:schemeClr>
                </a:solidFill>
                <a:latin typeface="Calibri Light" panose="020F0302020204030204" pitchFamily="34" charset="0"/>
                <a:ea typeface="+mn-ea"/>
                <a:cs typeface="Calibri Light" panose="020F0302020204030204" pitchFamily="34" charset="0"/>
              </a:defRPr>
            </a:lvl1pPr>
            <a:lvl2pPr marL="311719" indent="0" algn="ctr" defTabSz="623438" rtl="0" eaLnBrk="1" latinLnBrk="0" hangingPunct="1">
              <a:spcBef>
                <a:spcPct val="20000"/>
              </a:spcBef>
              <a:buFont typeface="Arial" pitchFamily="34" charset="0"/>
              <a:buNone/>
              <a:defRPr sz="1909" kern="1200">
                <a:solidFill>
                  <a:schemeClr val="tx1">
                    <a:tint val="75000"/>
                  </a:schemeClr>
                </a:solidFill>
                <a:latin typeface="+mn-lt"/>
                <a:ea typeface="+mn-ea"/>
                <a:cs typeface="+mn-cs"/>
              </a:defRPr>
            </a:lvl2pPr>
            <a:lvl3pPr marL="623438" indent="0" algn="ctr" defTabSz="623438" rtl="0" eaLnBrk="1" latinLnBrk="0" hangingPunct="1">
              <a:spcBef>
                <a:spcPct val="20000"/>
              </a:spcBef>
              <a:buFont typeface="Arial" pitchFamily="34" charset="0"/>
              <a:buNone/>
              <a:defRPr sz="1636" kern="1200">
                <a:solidFill>
                  <a:schemeClr val="tx1">
                    <a:tint val="75000"/>
                  </a:schemeClr>
                </a:solidFill>
                <a:latin typeface="+mn-lt"/>
                <a:ea typeface="+mn-ea"/>
                <a:cs typeface="+mn-cs"/>
              </a:defRPr>
            </a:lvl3pPr>
            <a:lvl4pPr marL="935157" indent="0" algn="ctr" defTabSz="623438" rtl="0" eaLnBrk="1" latinLnBrk="0" hangingPunct="1">
              <a:spcBef>
                <a:spcPct val="20000"/>
              </a:spcBef>
              <a:buFont typeface="Arial" pitchFamily="34" charset="0"/>
              <a:buNone/>
              <a:defRPr sz="1364" kern="1200">
                <a:solidFill>
                  <a:schemeClr val="tx1">
                    <a:tint val="75000"/>
                  </a:schemeClr>
                </a:solidFill>
                <a:latin typeface="+mn-lt"/>
                <a:ea typeface="+mn-ea"/>
                <a:cs typeface="+mn-cs"/>
              </a:defRPr>
            </a:lvl4pPr>
            <a:lvl5pPr marL="1246876" indent="0" algn="ctr" defTabSz="623438" rtl="0" eaLnBrk="1" latinLnBrk="0" hangingPunct="1">
              <a:spcBef>
                <a:spcPct val="20000"/>
              </a:spcBef>
              <a:buFont typeface="Arial" pitchFamily="34" charset="0"/>
              <a:buNone/>
              <a:defRPr sz="1364" kern="1200">
                <a:solidFill>
                  <a:schemeClr val="tx1">
                    <a:tint val="75000"/>
                  </a:schemeClr>
                </a:solidFill>
                <a:latin typeface="+mn-lt"/>
                <a:ea typeface="+mn-ea"/>
                <a:cs typeface="+mn-cs"/>
              </a:defRPr>
            </a:lvl5pPr>
            <a:lvl6pPr marL="1558595" indent="0" algn="ctr" defTabSz="623438" rtl="0" eaLnBrk="1" latinLnBrk="0" hangingPunct="1">
              <a:spcBef>
                <a:spcPct val="20000"/>
              </a:spcBef>
              <a:buFont typeface="Arial" pitchFamily="34" charset="0"/>
              <a:buNone/>
              <a:defRPr sz="1364" kern="1200">
                <a:solidFill>
                  <a:schemeClr val="tx1">
                    <a:tint val="75000"/>
                  </a:schemeClr>
                </a:solidFill>
                <a:latin typeface="+mn-lt"/>
                <a:ea typeface="+mn-ea"/>
                <a:cs typeface="+mn-cs"/>
              </a:defRPr>
            </a:lvl6pPr>
            <a:lvl7pPr marL="1870314" indent="0" algn="ctr" defTabSz="623438" rtl="0" eaLnBrk="1" latinLnBrk="0" hangingPunct="1">
              <a:spcBef>
                <a:spcPct val="20000"/>
              </a:spcBef>
              <a:buFont typeface="Arial" pitchFamily="34" charset="0"/>
              <a:buNone/>
              <a:defRPr sz="1364" kern="1200">
                <a:solidFill>
                  <a:schemeClr val="tx1">
                    <a:tint val="75000"/>
                  </a:schemeClr>
                </a:solidFill>
                <a:latin typeface="+mn-lt"/>
                <a:ea typeface="+mn-ea"/>
                <a:cs typeface="+mn-cs"/>
              </a:defRPr>
            </a:lvl7pPr>
            <a:lvl8pPr marL="2182033" indent="0" algn="ctr" defTabSz="623438" rtl="0" eaLnBrk="1" latinLnBrk="0" hangingPunct="1">
              <a:spcBef>
                <a:spcPct val="20000"/>
              </a:spcBef>
              <a:buFont typeface="Arial" pitchFamily="34" charset="0"/>
              <a:buNone/>
              <a:defRPr sz="1364" kern="1200">
                <a:solidFill>
                  <a:schemeClr val="tx1">
                    <a:tint val="75000"/>
                  </a:schemeClr>
                </a:solidFill>
                <a:latin typeface="+mn-lt"/>
                <a:ea typeface="+mn-ea"/>
                <a:cs typeface="+mn-cs"/>
              </a:defRPr>
            </a:lvl8pPr>
            <a:lvl9pPr marL="2493752" indent="0" algn="ctr" defTabSz="623438" rtl="0" eaLnBrk="1" latinLnBrk="0" hangingPunct="1">
              <a:spcBef>
                <a:spcPct val="20000"/>
              </a:spcBef>
              <a:buFont typeface="Arial" pitchFamily="34" charset="0"/>
              <a:buNone/>
              <a:defRPr sz="1364" kern="1200">
                <a:solidFill>
                  <a:schemeClr val="tx1">
                    <a:tint val="75000"/>
                  </a:schemeClr>
                </a:solidFill>
                <a:latin typeface="+mn-lt"/>
                <a:ea typeface="+mn-ea"/>
                <a:cs typeface="+mn-cs"/>
              </a:defRPr>
            </a:lvl9pPr>
          </a:lstStyle>
          <a:p>
            <a:r>
              <a:rPr lang="en-US" sz="1050" dirty="0">
                <a:solidFill>
                  <a:schemeClr val="tx1"/>
                </a:solidFill>
                <a:latin typeface="+mn-lt"/>
              </a:rPr>
              <a:t>His communication patterns are to Bystand in Random Meaning. A Bystander bridges. Bystanders observe, add neutral perspective and integrate seemingly disparate ideas. Bystands connect the elements of the action. Individuals demonstrating the Random propensity operate with no rules and few boundaries. They tend to emphasize creative expression, autonomy and individuality. They rarely consider imposing a system on others - they merely want the freedom to operate in their own unique way. The language of Meaning is about thinking, logic and a sense of purpose. Individuals with a Meaning Propensity are concerned with “what we stand for” and with deeply understanding how things work. They love exploring ideas and concentrating on the theoretical underpinnings of a discussion.</a:t>
            </a:r>
          </a:p>
          <a:p>
            <a:endParaRPr lang="en-US" sz="1050" dirty="0">
              <a:solidFill>
                <a:schemeClr val="tx1"/>
              </a:solidFill>
              <a:latin typeface="+mn-lt"/>
            </a:endParaRPr>
          </a:p>
          <a:p>
            <a:endParaRPr lang="en-US" sz="1050" dirty="0">
              <a:solidFill>
                <a:schemeClr val="tx1"/>
              </a:solidFill>
              <a:latin typeface="+mn-lt"/>
            </a:endParaRPr>
          </a:p>
          <a:p>
            <a:endParaRPr lang="en-US" sz="1050" dirty="0">
              <a:solidFill>
                <a:schemeClr val="tx1"/>
              </a:solidFill>
              <a:latin typeface="+mn-lt"/>
            </a:endParaRPr>
          </a:p>
        </p:txBody>
      </p:sp>
      <p:pic>
        <p:nvPicPr>
          <p:cNvPr id="6" name="Picture 5" descr="Chart, bar chart&#10;&#10;Description automatically generated">
            <a:extLst>
              <a:ext uri="{FF2B5EF4-FFF2-40B4-BE49-F238E27FC236}">
                <a16:creationId xmlns:a16="http://schemas.microsoft.com/office/drawing/2014/main" id="{F1EF80C1-DD95-7440-A07B-3382CCB807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686052"/>
            <a:ext cx="2286000" cy="2561897"/>
          </a:xfrm>
          <a:prstGeom prst="rect">
            <a:avLst/>
          </a:prstGeom>
        </p:spPr>
      </p:pic>
      <p:pic>
        <p:nvPicPr>
          <p:cNvPr id="12" name="Picture 11" descr="Chart, funnel chart&#10;&#10;Description automatically generated">
            <a:extLst>
              <a:ext uri="{FF2B5EF4-FFF2-40B4-BE49-F238E27FC236}">
                <a16:creationId xmlns:a16="http://schemas.microsoft.com/office/drawing/2014/main" id="{BCA51915-5006-D449-ABA9-9ADB352033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3182452"/>
            <a:ext cx="4143282" cy="1275278"/>
          </a:xfrm>
          <a:prstGeom prst="rect">
            <a:avLst/>
          </a:prstGeom>
        </p:spPr>
      </p:pic>
      <p:pic>
        <p:nvPicPr>
          <p:cNvPr id="15" name="Picture 14" descr="Chart, radar chart&#10;&#10;Description automatically generated">
            <a:extLst>
              <a:ext uri="{FF2B5EF4-FFF2-40B4-BE49-F238E27FC236}">
                <a16:creationId xmlns:a16="http://schemas.microsoft.com/office/drawing/2014/main" id="{CAB4B1CC-A4EF-F14A-BD89-FD5BF8D1A1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8900" y="4325599"/>
            <a:ext cx="1967501" cy="1846350"/>
          </a:xfrm>
          <a:prstGeom prst="rect">
            <a:avLst/>
          </a:prstGeom>
        </p:spPr>
      </p:pic>
      <p:sp>
        <p:nvSpPr>
          <p:cNvPr id="18" name="TextBox 17">
            <a:extLst>
              <a:ext uri="{FF2B5EF4-FFF2-40B4-BE49-F238E27FC236}">
                <a16:creationId xmlns:a16="http://schemas.microsoft.com/office/drawing/2014/main" id="{8E3E518C-A9FB-3E48-92D6-3A6B99A4A1DA}"/>
              </a:ext>
            </a:extLst>
          </p:cNvPr>
          <p:cNvSpPr txBox="1"/>
          <p:nvPr/>
        </p:nvSpPr>
        <p:spPr>
          <a:xfrm>
            <a:off x="1999509" y="4643792"/>
            <a:ext cx="4415495" cy="1546577"/>
          </a:xfrm>
          <a:prstGeom prst="rect">
            <a:avLst/>
          </a:prstGeom>
          <a:noFill/>
          <a:ln>
            <a:solidFill>
              <a:schemeClr val="tx1"/>
            </a:solidFill>
          </a:ln>
        </p:spPr>
        <p:txBody>
          <a:bodyPr wrap="square" rtlCol="0">
            <a:spAutoFit/>
          </a:bodyPr>
          <a:lstStyle/>
          <a:p>
            <a:r>
              <a:rPr lang="en-US" sz="1050" dirty="0"/>
              <a:t>He exhibits strong Visionary and low Insight leadership patterns. This manifests as a Fostering theme. “Fostering” energy, meaning he wants to give and care for others, sometimes to his own detriment; and that he will tend not to draw boundaries when he needs to, for fear of harming relationships. He prefers to work in connection with others toward a big vision.  He will take what he sees as the highest value “right” approach to this work, sometimes disapproving of approaches he sees as low value. Under pressure, he will default to protecting what he feels strongly about rather than stepping back to weigh all the options.</a:t>
            </a:r>
          </a:p>
        </p:txBody>
      </p:sp>
      <p:sp>
        <p:nvSpPr>
          <p:cNvPr id="7" name="TextBox 6">
            <a:extLst>
              <a:ext uri="{FF2B5EF4-FFF2-40B4-BE49-F238E27FC236}">
                <a16:creationId xmlns:a16="http://schemas.microsoft.com/office/drawing/2014/main" id="{6F5105FB-0E3A-488F-B097-45A9A52C27B0}"/>
              </a:ext>
            </a:extLst>
          </p:cNvPr>
          <p:cNvSpPr txBox="1"/>
          <p:nvPr/>
        </p:nvSpPr>
        <p:spPr>
          <a:xfrm>
            <a:off x="569843" y="1272209"/>
            <a:ext cx="1245705" cy="369332"/>
          </a:xfrm>
          <a:prstGeom prst="rect">
            <a:avLst/>
          </a:prstGeom>
          <a:noFill/>
        </p:spPr>
        <p:txBody>
          <a:bodyPr wrap="square" rtlCol="0">
            <a:spAutoFit/>
          </a:bodyPr>
          <a:lstStyle/>
          <a:p>
            <a:r>
              <a:rPr lang="en-US" dirty="0"/>
              <a:t>Kolbe</a:t>
            </a:r>
          </a:p>
        </p:txBody>
      </p:sp>
      <p:sp>
        <p:nvSpPr>
          <p:cNvPr id="8" name="TextBox 7">
            <a:extLst>
              <a:ext uri="{FF2B5EF4-FFF2-40B4-BE49-F238E27FC236}">
                <a16:creationId xmlns:a16="http://schemas.microsoft.com/office/drawing/2014/main" id="{87E510D0-B129-48C0-928E-646862727209}"/>
              </a:ext>
            </a:extLst>
          </p:cNvPr>
          <p:cNvSpPr txBox="1"/>
          <p:nvPr/>
        </p:nvSpPr>
        <p:spPr>
          <a:xfrm>
            <a:off x="808383" y="3247949"/>
            <a:ext cx="1007165" cy="369332"/>
          </a:xfrm>
          <a:prstGeom prst="rect">
            <a:avLst/>
          </a:prstGeom>
          <a:noFill/>
        </p:spPr>
        <p:txBody>
          <a:bodyPr wrap="square" rtlCol="0">
            <a:spAutoFit/>
          </a:bodyPr>
          <a:lstStyle/>
          <a:p>
            <a:r>
              <a:rPr lang="en-US" dirty="0"/>
              <a:t>Kanto</a:t>
            </a:r>
          </a:p>
        </p:txBody>
      </p:sp>
      <p:sp>
        <p:nvSpPr>
          <p:cNvPr id="9" name="TextBox 8">
            <a:extLst>
              <a:ext uri="{FF2B5EF4-FFF2-40B4-BE49-F238E27FC236}">
                <a16:creationId xmlns:a16="http://schemas.microsoft.com/office/drawing/2014/main" id="{5D189397-8B57-4179-B8DD-774F7107589A}"/>
              </a:ext>
            </a:extLst>
          </p:cNvPr>
          <p:cNvSpPr txBox="1"/>
          <p:nvPr/>
        </p:nvSpPr>
        <p:spPr>
          <a:xfrm>
            <a:off x="569843" y="5094299"/>
            <a:ext cx="1245705" cy="369332"/>
          </a:xfrm>
          <a:prstGeom prst="rect">
            <a:avLst/>
          </a:prstGeom>
          <a:noFill/>
        </p:spPr>
        <p:txBody>
          <a:bodyPr wrap="square" rtlCol="0">
            <a:spAutoFit/>
          </a:bodyPr>
          <a:lstStyle/>
          <a:p>
            <a:r>
              <a:rPr lang="en-US" dirty="0"/>
              <a:t>Archetypes</a:t>
            </a:r>
          </a:p>
        </p:txBody>
      </p:sp>
    </p:spTree>
    <p:extLst>
      <p:ext uri="{BB962C8B-B14F-4D97-AF65-F5344CB8AC3E}">
        <p14:creationId xmlns:p14="http://schemas.microsoft.com/office/powerpoint/2010/main" val="2878484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366</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Olufemi Yusuf</dc:creator>
  <cp:lastModifiedBy>Olufemi Yusuf</cp:lastModifiedBy>
  <cp:revision>1</cp:revision>
  <dcterms:created xsi:type="dcterms:W3CDTF">2021-07-19T21:04:09Z</dcterms:created>
  <dcterms:modified xsi:type="dcterms:W3CDTF">2021-07-19T21:04:10Z</dcterms:modified>
</cp:coreProperties>
</file>