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638" r:id="rId3"/>
    <p:sldId id="630" r:id="rId4"/>
    <p:sldId id="633" r:id="rId5"/>
    <p:sldId id="634" r:id="rId6"/>
    <p:sldId id="635" r:id="rId7"/>
    <p:sldId id="636" r:id="rId8"/>
    <p:sldId id="637" r:id="rId9"/>
    <p:sldId id="621" r:id="rId10"/>
    <p:sldId id="308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4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4457894-6E42-C66D-5F61-45CBDAA0A4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250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.hollasch.net/cgindex/coding/ieeefloa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#3d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 Real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74514"/>
            <a:ext cx="8229600" cy="30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Many applications involve computations not only on integers but also on real numbers.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How are real numbers represented in a computer system?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Due to the finite number of bits, real number are often represented in their approximate values.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0061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11.1 Fixed-Point Representation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21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</a:t>
            </a:r>
            <a:r>
              <a:rPr lang="en-SG" dirty="0">
                <a:solidFill>
                  <a:srgbClr val="C00000"/>
                </a:solidFill>
              </a:rPr>
              <a:t>fixed-point representation</a:t>
            </a:r>
            <a:r>
              <a:rPr lang="en-SG" dirty="0"/>
              <a:t>, the number of bits allocated for the whole number part and fractional part are fixed.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For example, given an 8-bit representation, 6 bits are for whole number part and 2 bits for fractional parts.</a:t>
            </a:r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37620" y="3518718"/>
            <a:ext cx="4953000" cy="1463675"/>
            <a:chOff x="1584" y="1728"/>
            <a:chExt cx="3120" cy="92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assumed binary point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23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600" y="5114129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2s complement is used, we can represent values like</a:t>
            </a:r>
            <a:r>
              <a:rPr lang="en-SG" dirty="0"/>
              <a:t>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Floating-Point Representation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32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Fixed-point representation has limited range.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</a:t>
            </a:r>
            <a:r>
              <a:rPr lang="en-US" dirty="0">
                <a:solidFill>
                  <a:srgbClr val="800000"/>
                </a:solidFill>
              </a:rPr>
              <a:t> Floating point numbers</a:t>
            </a:r>
            <a:r>
              <a:rPr lang="en-US" dirty="0"/>
              <a:t> allow us to represent very large or very small numbers</a:t>
            </a:r>
            <a:r>
              <a:rPr lang="en-SG" dirty="0"/>
              <a:t>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0.23 × 10</a:t>
            </a:r>
            <a:r>
              <a:rPr lang="en-US" baseline="30000" dirty="0">
                <a:solidFill>
                  <a:srgbClr val="800000"/>
                </a:solidFill>
              </a:rPr>
              <a:t>23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large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0.5 × 10</a:t>
            </a:r>
            <a:r>
              <a:rPr lang="en-US" baseline="30000" dirty="0">
                <a:solidFill>
                  <a:srgbClr val="800000"/>
                </a:solidFill>
              </a:rPr>
              <a:t>-37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-0.2397 × 10</a:t>
            </a:r>
            <a:r>
              <a:rPr lang="en-US" baseline="30000" dirty="0">
                <a:solidFill>
                  <a:srgbClr val="800000"/>
                </a:solidFill>
              </a:rPr>
              <a:t>-18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26776157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8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The base (radix) is assumed to be 2.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Two formats: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Single-precision (32 bits): </a:t>
            </a:r>
            <a:r>
              <a:rPr lang="en-US" sz="2000" kern="0" dirty="0"/>
              <a:t>1-bit sign, 8-bit exponent with bias 127 (excess-127), 23-bit mantissa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Double-precision (64 bits): </a:t>
            </a:r>
            <a:r>
              <a:rPr lang="en-US" sz="2000" kern="0" dirty="0"/>
              <a:t>1-bit sign, 11-bit exponent with bias 1023 (excess-1023), and 52-bit mantissa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will focus on the single-precision format</a:t>
            </a:r>
          </a:p>
          <a:p>
            <a:pPr lvl="1" eaLnBrk="1" hangingPunct="1"/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2672" y="5250426"/>
            <a:ext cx="8229600" cy="14010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Reading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DLD pages 32 - 33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IEEE standard 754 floating point numbers: </a:t>
            </a:r>
            <a:r>
              <a:rPr lang="en-US" dirty="0">
                <a:hlinkClick r:id="rId3"/>
              </a:rPr>
              <a:t>http://steve.hollasch.net/cgindex/coding/ieeefloat.html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2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61843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169165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19851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33762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087212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56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996752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1043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556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1996752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1623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186441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55234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23564"/>
            <a:ext cx="7456130" cy="1144263"/>
            <a:chOff x="462069" y="5410010"/>
            <a:chExt cx="7456130" cy="1144263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4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4”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46781" y="5257800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17680</TotalTime>
  <Words>668</Words>
  <Application>Microsoft Macintosh PowerPoint</Application>
  <PresentationFormat>On-screen Show (4:3)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1468</cp:revision>
  <cp:lastPrinted>2017-06-30T03:15:07Z</cp:lastPrinted>
  <dcterms:created xsi:type="dcterms:W3CDTF">1998-09-05T15:03:32Z</dcterms:created>
  <dcterms:modified xsi:type="dcterms:W3CDTF">2022-07-02T23:01:42Z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