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8803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E2AA9-37F3-FE45-914B-3475FEB98C1D}" type="datetimeFigureOut">
              <a:rPr lang="en-US" smtClean="0"/>
              <a:t>1/31/23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79064-C463-ED4F-919B-1DEBD159E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nus.edu.s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 for prototyping methods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SG" sz="1200" b="0" i="0" kern="1200" dirty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SG" sz="1200" b="0" i="0" kern="1200" dirty="0" err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tinyurl.com</a:t>
            </a:r>
            <a:r>
              <a:rPr lang="en-SG" sz="1200" b="0" i="0" kern="1200" dirty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SG" sz="1200" b="0" i="0" kern="1200" dirty="0" err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dtkprototyping</a:t>
            </a:r>
            <a:endParaRPr lang="en-SG" sz="1200" b="0" i="0" kern="1200" dirty="0">
              <a:solidFill>
                <a:srgbClr val="0070C0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9064-C463-ED4F-919B-1DEBD159E6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53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9064-C463-ED4F-919B-1DEBD159E6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4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effectLst/>
              </a:rPr>
              <a:t>For videos, try to keep the file size small by using an online video compression tool like https://</a:t>
            </a:r>
            <a:r>
              <a:rPr lang="en-SG" dirty="0" err="1">
                <a:effectLst/>
              </a:rPr>
              <a:t>veed.io</a:t>
            </a:r>
            <a:r>
              <a:rPr lang="en-SG" dirty="0">
                <a:effectLst/>
              </a:rPr>
              <a:t>./video-compressor </a:t>
            </a:r>
          </a:p>
          <a:p>
            <a:br>
              <a:rPr lang="en-SG" dirty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9064-C463-ED4F-919B-1DEBD159E6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6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effectLst/>
              </a:rPr>
              <a:t>Credit: </a:t>
            </a:r>
            <a:r>
              <a:rPr lang="en-SG" dirty="0" err="1">
                <a:effectLst/>
              </a:rPr>
              <a:t>d.school</a:t>
            </a:r>
            <a:r>
              <a:rPr lang="en-SG" dirty="0">
                <a:effectLst/>
              </a:rPr>
              <a:t> experiment mix tape. </a:t>
            </a:r>
            <a:br>
              <a:rPr lang="en-SG" dirty="0">
                <a:effectLst/>
              </a:rPr>
            </a:br>
            <a:r>
              <a:rPr lang="en-SG" dirty="0">
                <a:effectLst/>
              </a:rPr>
              <a:t>https://</a:t>
            </a:r>
            <a:r>
              <a:rPr lang="en-SG" dirty="0" err="1">
                <a:effectLst/>
              </a:rPr>
              <a:t>dschool.stanford.edu</a:t>
            </a:r>
            <a:r>
              <a:rPr lang="en-SG" dirty="0">
                <a:effectLst/>
              </a:rPr>
              <a:t>/resources/chart-a-new-course-put-design-thinking-to-work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9064-C463-ED4F-919B-1DEBD159E6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63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dirty="0">
                <a:latin typeface="Avenir Next" panose="020B0503020202020204" pitchFamily="34" charset="0"/>
                <a:hlinkClick r:id="rId3"/>
              </a:rPr>
              <a:t>https://canvas.nus.edu.sg/</a:t>
            </a:r>
            <a:endParaRPr lang="en-US" sz="1200" dirty="0">
              <a:latin typeface="Avenir Next" panose="020B0503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9064-C463-ED4F-919B-1DEBD159E6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9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24A4-06CB-DF41-A940-C20E468F8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04CF6-B7F2-0B45-9D3C-81A6C9F7F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ED10F-0898-4742-ADD8-87E07D52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735-41FC-884B-AECC-BE44E484496A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1DE94-F6D1-3F44-93F8-9FF905F8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9EC6C-CFC5-E946-BCA0-07594A0F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7E8-D22D-5C4E-A753-F3BE6113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1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AB80-CFDC-674A-9B83-E8D2EA71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54738-1B1C-C640-9859-01988EFE6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47AAE-5CDE-014D-B0B6-15E70BEC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735-41FC-884B-AECC-BE44E484496A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35834-E6A1-484A-8E15-3DAED250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82EB5-02A8-3946-9493-62256C4A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7E8-D22D-5C4E-A753-F3BE6113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499E4-5251-5543-B1A0-959C5EBBF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AD295-9DBF-9644-BCD7-B95AF2708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0276-4321-A74E-850B-870BD35B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735-41FC-884B-AECC-BE44E484496A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3123E-D8F2-9F4F-9243-502303A9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E6152-373D-934D-AC46-8703C91C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7E8-D22D-5C4E-A753-F3BE6113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5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9046-521B-D949-91CD-F2C3119F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38B4-136C-0C44-B19C-F1A80FF89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073F2-30E9-8340-8768-33010DE3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735-41FC-884B-AECC-BE44E484496A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756ED-DDC1-C045-A4CD-B2C09DC8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BA2CB-72D9-4B43-80A9-BA3CFE76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7E8-D22D-5C4E-A753-F3BE6113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B8B3-97EA-4040-BE31-8868A7C9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34B26-C4E7-264B-A606-74C592647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12049-36E1-A848-9DFD-60314023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735-41FC-884B-AECC-BE44E484496A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BA584-6D28-3C4E-95EB-806F887A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C7D78-FCE5-0E4C-BFF6-0806B345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7E8-D22D-5C4E-A753-F3BE6113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0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3947-D95B-7B48-8384-2EFD0BD3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61897-A9E6-584C-B1B5-55F1D7FA2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05DA3-20FF-FF4E-B497-B0AB68855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859FE-A7BF-6C46-8A9F-C5DA8C0A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735-41FC-884B-AECC-BE44E484496A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96463-E6FD-CD49-9D60-A6EDFB4B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79E17-C702-B145-8FE4-B6E09310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7E8-D22D-5C4E-A753-F3BE6113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3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E4EE-EF3A-E24E-867A-803564B83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8737F-66A4-5842-9488-721A0DDC3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ACE0-66E2-AE4F-BB00-7CAA1851B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83EFC-F9F4-7440-8EAF-F917ACB39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5A6CE-067B-E64C-A105-1D0C16A5B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FB951-D5C2-8A4C-B233-2B31F79B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735-41FC-884B-AECC-BE44E484496A}" type="datetimeFigureOut">
              <a:rPr lang="en-US" smtClean="0"/>
              <a:t>1/31/23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608EA-AEA7-234A-B10B-9626F4BC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C3D71-B5D6-7542-927C-314AE28B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7E8-D22D-5C4E-A753-F3BE6113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9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6A76-3745-D641-830E-3143430B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DE3D6-91A1-3742-99BA-25C3D502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735-41FC-884B-AECC-BE44E484496A}" type="datetimeFigureOut">
              <a:rPr lang="en-US" smtClean="0"/>
              <a:t>1/31/23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F974C-0F84-0C41-ACFB-C461969F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2FAE3-6A63-4B4D-B9B1-A631D4D7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7E8-D22D-5C4E-A753-F3BE6113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9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E3944-0C66-544E-ABFD-A8A54697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735-41FC-884B-AECC-BE44E484496A}" type="datetimeFigureOut">
              <a:rPr lang="en-US" smtClean="0"/>
              <a:t>1/31/23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8D610-F69F-8A45-A103-D6E6A726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F3993-1A2A-D841-8401-E025ED60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7E8-D22D-5C4E-A753-F3BE6113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3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5A65-7E98-B348-A08F-8AC25281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742DE-E34E-1A40-8D48-0F4F382AC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C6C84-E07C-874F-8851-ECE5EA1C7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F419B-C8AB-7A4B-A70D-6E038AE3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735-41FC-884B-AECC-BE44E484496A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03AB1-1FD6-784F-B373-3FF63296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1D25F-5AB2-814F-8E81-CED81BB7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7E8-D22D-5C4E-A753-F3BE6113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8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BBB7-E4FD-D540-9CDB-2CA106BA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FD410-B080-654A-A0EA-81302DB87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A94DF-41FA-FB45-9C9C-EA4A75699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DD3B8-D856-9548-847C-65646E3A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735-41FC-884B-AECC-BE44E484496A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85C0A-33A6-4341-8D4B-A8498748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242A2-6653-B84E-83EC-3CD458C4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7E8-D22D-5C4E-A753-F3BE6113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8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A92CB-E82E-6B4F-9C83-9977C700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6ACD2-A0FE-B649-A1E6-55469F40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3A695-08DF-9143-965B-505797535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86735-41FC-884B-AECC-BE44E484496A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D9ACE-BA26-594D-BB75-C865E7317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80DBE-DB20-C24E-BA44-2A87D2A20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187E8-D22D-5C4E-A753-F3BE6113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0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uminus.nus.edu.s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FC606D-5936-5A45-9B4A-1D1EA3902BFC}"/>
              </a:ext>
            </a:extLst>
          </p:cNvPr>
          <p:cNvSpPr txBox="1"/>
          <p:nvPr/>
        </p:nvSpPr>
        <p:spPr>
          <a:xfrm>
            <a:off x="1530552" y="5745552"/>
            <a:ext cx="2853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[Type here]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AD9041-A493-EB46-8EA1-754774B8EA42}"/>
              </a:ext>
            </a:extLst>
          </p:cNvPr>
          <p:cNvSpPr txBox="1"/>
          <p:nvPr/>
        </p:nvSpPr>
        <p:spPr>
          <a:xfrm>
            <a:off x="5609737" y="5745552"/>
            <a:ext cx="1792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[Type here]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84D5BC-CBCC-D141-AED8-F89522880B22}"/>
              </a:ext>
            </a:extLst>
          </p:cNvPr>
          <p:cNvSpPr txBox="1"/>
          <p:nvPr/>
        </p:nvSpPr>
        <p:spPr>
          <a:xfrm>
            <a:off x="8563059" y="5753851"/>
            <a:ext cx="119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[Type here]</a:t>
            </a:r>
          </a:p>
        </p:txBody>
      </p:sp>
    </p:spTree>
    <p:extLst>
      <p:ext uri="{BB962C8B-B14F-4D97-AF65-F5344CB8AC3E}">
        <p14:creationId xmlns:p14="http://schemas.microsoft.com/office/powerpoint/2010/main" val="29014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4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D398B8E-79E8-4843-9C37-0B580CC4A8CF}"/>
              </a:ext>
            </a:extLst>
          </p:cNvPr>
          <p:cNvSpPr txBox="1"/>
          <p:nvPr/>
        </p:nvSpPr>
        <p:spPr>
          <a:xfrm>
            <a:off x="3924024" y="1028700"/>
            <a:ext cx="3642636" cy="179626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[Type here]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F81B07-8E59-9148-8912-1687BDD6A051}"/>
              </a:ext>
            </a:extLst>
          </p:cNvPr>
          <p:cNvSpPr txBox="1"/>
          <p:nvPr/>
        </p:nvSpPr>
        <p:spPr>
          <a:xfrm>
            <a:off x="4004034" y="3760470"/>
            <a:ext cx="3562626" cy="239236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[Type here]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863614-976A-ABF7-3BE2-FAC394B6F58B}"/>
              </a:ext>
            </a:extLst>
          </p:cNvPr>
          <p:cNvSpPr txBox="1"/>
          <p:nvPr/>
        </p:nvSpPr>
        <p:spPr>
          <a:xfrm>
            <a:off x="7895948" y="1337310"/>
            <a:ext cx="3642636" cy="148765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[Type here]</a:t>
            </a:r>
          </a:p>
        </p:txBody>
      </p:sp>
    </p:spTree>
    <p:extLst>
      <p:ext uri="{BB962C8B-B14F-4D97-AF65-F5344CB8AC3E}">
        <p14:creationId xmlns:p14="http://schemas.microsoft.com/office/powerpoint/2010/main" val="308133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C70774-8C31-5943-8917-3166A8764AF6}"/>
              </a:ext>
            </a:extLst>
          </p:cNvPr>
          <p:cNvSpPr txBox="1"/>
          <p:nvPr/>
        </p:nvSpPr>
        <p:spPr>
          <a:xfrm>
            <a:off x="3835351" y="996168"/>
            <a:ext cx="2657328" cy="123092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[What do you want to learn &amp; why]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80416E-8B3D-196C-DE81-2C755A673EE5}"/>
              </a:ext>
            </a:extLst>
          </p:cNvPr>
          <p:cNvSpPr txBox="1"/>
          <p:nvPr/>
        </p:nvSpPr>
        <p:spPr>
          <a:xfrm>
            <a:off x="6574421" y="798653"/>
            <a:ext cx="3125164" cy="142843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[How do you plan to prototype it? </a:t>
            </a:r>
          </a:p>
          <a:p>
            <a:r>
              <a:rPr lang="en-US" sz="1200" dirty="0">
                <a:latin typeface="Avenir Next" panose="020B0503020202020204" pitchFamily="34" charset="0"/>
              </a:rPr>
              <a:t>What materials would you need, etc.]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22598C-5EE4-ADA4-3ED8-8A7D2A84949F}"/>
              </a:ext>
            </a:extLst>
          </p:cNvPr>
          <p:cNvSpPr txBox="1"/>
          <p:nvPr/>
        </p:nvSpPr>
        <p:spPr>
          <a:xfrm>
            <a:off x="9873205" y="798653"/>
            <a:ext cx="1666754" cy="142843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</a:t>
            </a:r>
            <a:r>
              <a:rPr lang="en-US" sz="1200" dirty="0" err="1">
                <a:latin typeface="Avenir Next" panose="020B0503020202020204" pitchFamily="34" charset="0"/>
              </a:rPr>
              <a:t>eg.</a:t>
            </a:r>
            <a:r>
              <a:rPr lang="en-US" sz="1200" dirty="0">
                <a:latin typeface="Avenir Next" panose="020B0503020202020204" pitchFamily="34" charset="0"/>
              </a:rPr>
              <a:t> Cardboard Prototyping, Paper Prototyping, Simulation, Wizard of Oz, etc.]</a:t>
            </a:r>
          </a:p>
        </p:txBody>
      </p:sp>
    </p:spTree>
    <p:extLst>
      <p:ext uri="{BB962C8B-B14F-4D97-AF65-F5344CB8AC3E}">
        <p14:creationId xmlns:p14="http://schemas.microsoft.com/office/powerpoint/2010/main" val="276156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57B0C3-A0BA-4D48-84D6-FE50EDAC0BFF}"/>
              </a:ext>
            </a:extLst>
          </p:cNvPr>
          <p:cNvSpPr txBox="1"/>
          <p:nvPr/>
        </p:nvSpPr>
        <p:spPr>
          <a:xfrm>
            <a:off x="4646726" y="485180"/>
            <a:ext cx="1005409" cy="27699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[1/2/3]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08F6D-EBB7-A14A-A3C7-AAE4337EE198}"/>
              </a:ext>
            </a:extLst>
          </p:cNvPr>
          <p:cNvSpPr txBox="1"/>
          <p:nvPr/>
        </p:nvSpPr>
        <p:spPr>
          <a:xfrm>
            <a:off x="5090591" y="821407"/>
            <a:ext cx="1005409" cy="27699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[Type here]</a:t>
            </a:r>
          </a:p>
        </p:txBody>
      </p:sp>
    </p:spTree>
    <p:extLst>
      <p:ext uri="{BB962C8B-B14F-4D97-AF65-F5344CB8AC3E}">
        <p14:creationId xmlns:p14="http://schemas.microsoft.com/office/powerpoint/2010/main" val="22116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0A19FB-4D38-2D4C-A574-991D32C70682}"/>
              </a:ext>
            </a:extLst>
          </p:cNvPr>
          <p:cNvSpPr txBox="1"/>
          <p:nvPr/>
        </p:nvSpPr>
        <p:spPr>
          <a:xfrm>
            <a:off x="909242" y="2278372"/>
            <a:ext cx="4321126" cy="1635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[Type here]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9E9C4-2EA3-798B-0BED-D814D539A7FA}"/>
              </a:ext>
            </a:extLst>
          </p:cNvPr>
          <p:cNvSpPr txBox="1"/>
          <p:nvPr/>
        </p:nvSpPr>
        <p:spPr>
          <a:xfrm>
            <a:off x="909242" y="4387588"/>
            <a:ext cx="4321126" cy="1635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[Type here]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EEDDA-8EC9-C6D4-CB70-560EEAA18FAA}"/>
              </a:ext>
            </a:extLst>
          </p:cNvPr>
          <p:cNvSpPr txBox="1"/>
          <p:nvPr/>
        </p:nvSpPr>
        <p:spPr>
          <a:xfrm>
            <a:off x="6944282" y="2278372"/>
            <a:ext cx="4321126" cy="1635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[Type here]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91106-2372-A7EE-F7BF-4407D34E1C09}"/>
              </a:ext>
            </a:extLst>
          </p:cNvPr>
          <p:cNvSpPr txBox="1"/>
          <p:nvPr/>
        </p:nvSpPr>
        <p:spPr>
          <a:xfrm>
            <a:off x="6944282" y="4387588"/>
            <a:ext cx="4321126" cy="1635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[Type here]</a:t>
            </a:r>
          </a:p>
        </p:txBody>
      </p:sp>
    </p:spTree>
    <p:extLst>
      <p:ext uri="{BB962C8B-B14F-4D97-AF65-F5344CB8AC3E}">
        <p14:creationId xmlns:p14="http://schemas.microsoft.com/office/powerpoint/2010/main" val="236217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57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4"/>
            <a:extLst>
              <a:ext uri="{FF2B5EF4-FFF2-40B4-BE49-F238E27FC236}">
                <a16:creationId xmlns:a16="http://schemas.microsoft.com/office/drawing/2014/main" id="{6882FDB1-6CBC-1847-96F2-AFD0B327FCE0}"/>
              </a:ext>
            </a:extLst>
          </p:cNvPr>
          <p:cNvSpPr txBox="1"/>
          <p:nvPr/>
        </p:nvSpPr>
        <p:spPr>
          <a:xfrm>
            <a:off x="1859929" y="2469171"/>
            <a:ext cx="2671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B050"/>
                </a:solidFill>
                <a:latin typeface="Avenir Next" panose="020B0503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https://canvas.nus.edu.sg/</a:t>
            </a:r>
            <a:endParaRPr lang="en-US" sz="1400" b="1" dirty="0">
              <a:solidFill>
                <a:srgbClr val="00B050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5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8028</TotalTime>
  <Words>175</Words>
  <Application>Microsoft Macintosh PowerPoint</Application>
  <PresentationFormat>Widescreen</PresentationFormat>
  <Paragraphs>27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Stacey Yip</dc:creator>
  <cp:lastModifiedBy>Zi Ning Ng</cp:lastModifiedBy>
  <cp:revision>38</cp:revision>
  <dcterms:created xsi:type="dcterms:W3CDTF">2021-09-17T02:55:29Z</dcterms:created>
  <dcterms:modified xsi:type="dcterms:W3CDTF">2023-01-31T04:13:28Z</dcterms:modified>
</cp:coreProperties>
</file>