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9" r:id="rId3"/>
    <p:sldId id="256" r:id="rId4"/>
    <p:sldId id="264" r:id="rId5"/>
    <p:sldId id="263" r:id="rId6"/>
    <p:sldId id="270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CF9"/>
    <a:srgbClr val="E1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88662"/>
  </p:normalViewPr>
  <p:slideViewPr>
    <p:cSldViewPr snapToGrid="0" snapToObjects="1">
      <p:cViewPr>
        <p:scale>
          <a:sx n="98" d="100"/>
          <a:sy n="98" d="100"/>
        </p:scale>
        <p:origin x="10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E2AA9-37F3-FE45-914B-3475FEB98C1D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9064-C463-ED4F-919B-1DEBD159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us.nus.edu.s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>
                <a:latin typeface="Avenir Next" panose="020B0503020202020204" pitchFamily="34" charset="0"/>
                <a:hlinkClick r:id="rId3"/>
              </a:rPr>
              <a:t>https://canvas.nus.edu.sg/</a:t>
            </a:r>
            <a:endParaRPr lang="en-US" sz="1200" dirty="0">
              <a:latin typeface="Avenir Next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venir Next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9064-C463-ED4F-919B-1DEBD159E6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4A4-06CB-DF41-A940-C20E468F8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04CF6-B7F2-0B45-9D3C-81A6C9F7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D10F-0898-4742-ADD8-87E07D52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DE94-F6D1-3F44-93F8-9FF905F8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EC6C-CFC5-E946-BCA0-07594A0F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B80-CFDC-674A-9B83-E8D2EA71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54738-1B1C-C640-9859-01988EFE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7AAE-5CDE-014D-B0B6-15E70BE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5834-E6A1-484A-8E15-3DAED250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2EB5-02A8-3946-9493-62256C4A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499E4-5251-5543-B1A0-959C5EBB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AD295-9DBF-9644-BCD7-B95AF270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0276-4321-A74E-850B-870BD35B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123E-D8F2-9F4F-9243-502303A9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6152-373D-934D-AC46-8703C91C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9046-521B-D949-91CD-F2C3119F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38B4-136C-0C44-B19C-F1A80FF8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73F2-30E9-8340-8768-33010DE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56ED-DDC1-C045-A4CD-B2C09DC8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A2CB-72D9-4B43-80A9-BA3CFE7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B8B3-97EA-4040-BE31-8868A7C9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4B26-C4E7-264B-A606-74C59264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2049-36E1-A848-9DFD-60314023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A584-6D28-3C4E-95EB-806F887A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7D78-FCE5-0E4C-BFF6-0806B345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3947-D95B-7B48-8384-2EFD0BD3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1897-A9E6-584C-B1B5-55F1D7FA2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05DA3-20FF-FF4E-B497-B0AB6885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859FE-A7BF-6C46-8A9F-C5DA8C0A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6463-E6FD-CD49-9D60-A6EDFB4B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79E17-C702-B145-8FE4-B6E09310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E4EE-EF3A-E24E-867A-803564B8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8737F-66A4-5842-9488-721A0DDC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ACE0-66E2-AE4F-BB00-7CAA1851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83EFC-F9F4-7440-8EAF-F917ACB3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5A6CE-067B-E64C-A105-1D0C16A5B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FB951-D5C2-8A4C-B233-2B31F79B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608EA-AEA7-234A-B10B-9626F4B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C3D71-B5D6-7542-927C-314AE28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6A76-3745-D641-830E-3143430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DE3D6-91A1-3742-99BA-25C3D502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F974C-0F84-0C41-ACFB-C461969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2FAE3-6A63-4B4D-B9B1-A631D4D7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E3944-0C66-544E-ABFD-A8A54697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8D610-F69F-8A45-A103-D6E6A726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F3993-1A2A-D841-8401-E025ED60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5A65-7E98-B348-A08F-8AC25281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42DE-E34E-1A40-8D48-0F4F382A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C6C84-E07C-874F-8851-ECE5EA1C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F419B-C8AB-7A4B-A70D-6E038AE3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3AB1-1FD6-784F-B373-3FF63296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1D25F-5AB2-814F-8E81-CED81BB7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BBB7-E4FD-D540-9CDB-2CA106BA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FD410-B080-654A-A0EA-81302DB8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94DF-41FA-FB45-9C9C-EA4A7569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D3B8-D856-9548-847C-65646E3A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5C0A-33A6-4341-8D4B-A8498748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242A2-6653-B84E-83EC-3CD458C4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A92CB-E82E-6B4F-9C83-9977C700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ACD2-A0FE-B649-A1E6-55469F40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A695-08DF-9143-965B-50579753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6735-41FC-884B-AECC-BE44E484496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9ACE-BA26-594D-BB75-C865E7317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0DBE-DB20-C24E-BA44-2A87D2A20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87E8-D22D-5C4E-A753-F3BE6113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nvas.nus.edu.sg/" TargetMode="External"/><Relationship Id="rId4" Type="http://schemas.openxmlformats.org/officeDocument/2006/relationships/hyperlink" Target="https://luminus.nus.edu.s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C606D-5936-5A45-9B4A-1D1EA3902BFC}"/>
              </a:ext>
            </a:extLst>
          </p:cNvPr>
          <p:cNvSpPr txBox="1"/>
          <p:nvPr/>
        </p:nvSpPr>
        <p:spPr>
          <a:xfrm>
            <a:off x="1530552" y="5745552"/>
            <a:ext cx="347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D9041-A493-EB46-8EA1-754774B8EA42}"/>
              </a:ext>
            </a:extLst>
          </p:cNvPr>
          <p:cNvSpPr txBox="1"/>
          <p:nvPr/>
        </p:nvSpPr>
        <p:spPr>
          <a:xfrm>
            <a:off x="5609737" y="5745552"/>
            <a:ext cx="17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4D5BC-CBCC-D141-AED8-F89522880B22}"/>
              </a:ext>
            </a:extLst>
          </p:cNvPr>
          <p:cNvSpPr txBox="1"/>
          <p:nvPr/>
        </p:nvSpPr>
        <p:spPr>
          <a:xfrm>
            <a:off x="8563059" y="5753851"/>
            <a:ext cx="11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</p:spTree>
    <p:extLst>
      <p:ext uri="{BB962C8B-B14F-4D97-AF65-F5344CB8AC3E}">
        <p14:creationId xmlns:p14="http://schemas.microsoft.com/office/powerpoint/2010/main" val="2901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2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CFA94-D9D0-2743-9F3B-126475D1D039}"/>
              </a:ext>
            </a:extLst>
          </p:cNvPr>
          <p:cNvSpPr txBox="1"/>
          <p:nvPr/>
        </p:nvSpPr>
        <p:spPr>
          <a:xfrm>
            <a:off x="716167" y="4280577"/>
            <a:ext cx="3015176" cy="13238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1BAFC-8AEF-8349-9B12-7CD3A1A5A6B1}"/>
              </a:ext>
            </a:extLst>
          </p:cNvPr>
          <p:cNvSpPr txBox="1"/>
          <p:nvPr/>
        </p:nvSpPr>
        <p:spPr>
          <a:xfrm>
            <a:off x="4565525" y="2648730"/>
            <a:ext cx="3089917" cy="29556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64F7B-302A-4F51-5611-D15511FE9BB3}"/>
              </a:ext>
            </a:extLst>
          </p:cNvPr>
          <p:cNvSpPr txBox="1"/>
          <p:nvPr/>
        </p:nvSpPr>
        <p:spPr>
          <a:xfrm>
            <a:off x="8452582" y="2829450"/>
            <a:ext cx="3001985" cy="27749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</p:spTree>
    <p:extLst>
      <p:ext uri="{BB962C8B-B14F-4D97-AF65-F5344CB8AC3E}">
        <p14:creationId xmlns:p14="http://schemas.microsoft.com/office/powerpoint/2010/main" val="5654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05B24-7203-592D-DED4-5C24F3F3BF08}"/>
              </a:ext>
            </a:extLst>
          </p:cNvPr>
          <p:cNvSpPr txBox="1"/>
          <p:nvPr/>
        </p:nvSpPr>
        <p:spPr>
          <a:xfrm>
            <a:off x="663001" y="2339163"/>
            <a:ext cx="3292309" cy="12227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6B8AE-A460-2D5A-4006-0D3A54B8DE1F}"/>
              </a:ext>
            </a:extLst>
          </p:cNvPr>
          <p:cNvSpPr txBox="1"/>
          <p:nvPr/>
        </p:nvSpPr>
        <p:spPr>
          <a:xfrm>
            <a:off x="663001" y="4529469"/>
            <a:ext cx="3292309" cy="15948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B7D32-03AE-3008-EF23-12107972D089}"/>
              </a:ext>
            </a:extLst>
          </p:cNvPr>
          <p:cNvSpPr txBox="1"/>
          <p:nvPr/>
        </p:nvSpPr>
        <p:spPr>
          <a:xfrm>
            <a:off x="4316820" y="2200939"/>
            <a:ext cx="7159014" cy="27219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D4B40-4F25-733A-13E4-266CF55947BF}"/>
              </a:ext>
            </a:extLst>
          </p:cNvPr>
          <p:cNvSpPr txBox="1"/>
          <p:nvPr/>
        </p:nvSpPr>
        <p:spPr>
          <a:xfrm>
            <a:off x="4359758" y="5773478"/>
            <a:ext cx="7115818" cy="3508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 </a:t>
            </a:r>
          </a:p>
        </p:txBody>
      </p:sp>
    </p:spTree>
    <p:extLst>
      <p:ext uri="{BB962C8B-B14F-4D97-AF65-F5344CB8AC3E}">
        <p14:creationId xmlns:p14="http://schemas.microsoft.com/office/powerpoint/2010/main" val="141337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6CCEBF-532F-97EC-0A51-485C38998FC3}"/>
              </a:ext>
            </a:extLst>
          </p:cNvPr>
          <p:cNvSpPr txBox="1"/>
          <p:nvPr/>
        </p:nvSpPr>
        <p:spPr>
          <a:xfrm>
            <a:off x="691977" y="1976284"/>
            <a:ext cx="4284060" cy="1162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[Describe what you saw and heard. Include quotes, photos </a:t>
            </a:r>
            <a:r>
              <a:rPr lang="en-US" sz="1200" dirty="0" err="1">
                <a:latin typeface="Avenir Next" panose="020B0503020202020204" pitchFamily="34" charset="0"/>
              </a:rPr>
              <a:t>etc</a:t>
            </a:r>
            <a:r>
              <a:rPr lang="en-US" sz="1200" dirty="0">
                <a:latin typeface="Avenir Next" panose="020B0503020202020204" pitchFamily="34" charset="0"/>
              </a:rPr>
              <a:t> to back up your point. Replace this placeholder text.]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9BCB1-6F68-CD21-3FBB-13FAB673621A}"/>
              </a:ext>
            </a:extLst>
          </p:cNvPr>
          <p:cNvSpPr txBox="1"/>
          <p:nvPr/>
        </p:nvSpPr>
        <p:spPr>
          <a:xfrm>
            <a:off x="6001396" y="1976284"/>
            <a:ext cx="5498627" cy="1162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[Synthesize what you’ve learnt from these observations. Replace this placeholder text.]</a:t>
            </a:r>
          </a:p>
        </p:txBody>
      </p:sp>
    </p:spTree>
    <p:extLst>
      <p:ext uri="{BB962C8B-B14F-4D97-AF65-F5344CB8AC3E}">
        <p14:creationId xmlns:p14="http://schemas.microsoft.com/office/powerpoint/2010/main" val="34371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44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6882FDB1-6CBC-1847-96F2-AFD0B327FCE0}"/>
              </a:ext>
            </a:extLst>
          </p:cNvPr>
          <p:cNvSpPr txBox="1"/>
          <p:nvPr/>
        </p:nvSpPr>
        <p:spPr>
          <a:xfrm>
            <a:off x="1941816" y="2455523"/>
            <a:ext cx="247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Avenir Next" panose="020B0503020202020204" pitchFamily="34" charset="0"/>
                <a:hlinkClick r:id="rId5"/>
              </a:rPr>
              <a:t>https://canvas.nus.edu.sg/</a:t>
            </a:r>
            <a:endParaRPr lang="en-US" sz="14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89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6604</TotalTime>
  <Words>103</Words>
  <Application>Microsoft Macintosh PowerPoint</Application>
  <PresentationFormat>Widescreen</PresentationFormat>
  <Paragraphs>19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Yip</dc:creator>
  <cp:lastModifiedBy>Zi Ning Ng</cp:lastModifiedBy>
  <cp:revision>58</cp:revision>
  <dcterms:created xsi:type="dcterms:W3CDTF">2021-09-17T02:55:29Z</dcterms:created>
  <dcterms:modified xsi:type="dcterms:W3CDTF">2023-01-04T08:42:59Z</dcterms:modified>
</cp:coreProperties>
</file>