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DE"/>
    <a:srgbClr val="161616"/>
    <a:srgbClr val="FFCECC"/>
    <a:srgbClr val="FECFC3"/>
    <a:srgbClr val="FFC5B5"/>
    <a:srgbClr val="FFBBA8"/>
    <a:srgbClr val="4B4B4B"/>
    <a:srgbClr val="BBA9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54"/>
    <p:restoredTop sz="92811"/>
  </p:normalViewPr>
  <p:slideViewPr>
    <p:cSldViewPr snapToGrid="0" snapToObjects="1">
      <p:cViewPr>
        <p:scale>
          <a:sx n="127" d="100"/>
          <a:sy n="127" d="100"/>
        </p:scale>
        <p:origin x="-60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0A05C-AA03-FA4D-A336-F3BEE1F3093A}" type="datetimeFigureOut">
              <a:rPr lang="en-US" smtClean="0"/>
              <a:t>2/2/23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A712F-CF35-FC47-8ECE-5431C22E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5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uminus.nus.edu.s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1" u="sng" dirty="0">
                <a:solidFill>
                  <a:srgbClr val="FF7E79"/>
                </a:solidFill>
                <a:latin typeface="Avenir Next Demi Bold" panose="020B0503020202020204" pitchFamily="34" charset="0"/>
              </a:rPr>
              <a:t>https://</a:t>
            </a:r>
            <a:r>
              <a:rPr lang="en-SG" sz="1200" b="1" u="sng" dirty="0" err="1">
                <a:solidFill>
                  <a:srgbClr val="FF7E79"/>
                </a:solidFill>
                <a:latin typeface="Avenir Next Demi Bold" panose="020B0503020202020204" pitchFamily="34" charset="0"/>
              </a:rPr>
              <a:t>miro.com</a:t>
            </a:r>
            <a:r>
              <a:rPr lang="en-SG" sz="1200" b="1" u="sng" dirty="0">
                <a:solidFill>
                  <a:srgbClr val="FF7E79"/>
                </a:solidFill>
                <a:latin typeface="Avenir Next Demi Bold" panose="020B0503020202020204" pitchFamily="34" charset="0"/>
              </a:rPr>
              <a:t>/apps/</a:t>
            </a:r>
          </a:p>
          <a:p>
            <a:r>
              <a:rPr lang="en-SG" sz="1200" b="1" u="sng" dirty="0">
                <a:solidFill>
                  <a:srgbClr val="FF7E79"/>
                </a:solidFill>
                <a:latin typeface="Avenir Next Demi Bold" panose="020B0503020202020204" pitchFamily="34" charset="0"/>
              </a:rPr>
              <a:t>https://</a:t>
            </a:r>
            <a:r>
              <a:rPr lang="en-SG" sz="1200" b="1" u="sng" dirty="0" err="1">
                <a:solidFill>
                  <a:srgbClr val="FF7E79"/>
                </a:solidFill>
                <a:latin typeface="Avenir Next Demi Bold" panose="020B0503020202020204" pitchFamily="34" charset="0"/>
              </a:rPr>
              <a:t>miro.com</a:t>
            </a:r>
            <a:r>
              <a:rPr lang="en-SG" sz="1200" b="1" u="sng" dirty="0">
                <a:solidFill>
                  <a:srgbClr val="FF7E79"/>
                </a:solidFill>
                <a:latin typeface="Avenir Next Demi Bold" panose="020B0503020202020204" pitchFamily="34" charset="0"/>
              </a:rPr>
              <a:t>/app/board/</a:t>
            </a:r>
            <a:r>
              <a:rPr lang="en-SG" sz="1200" b="1" u="sng" dirty="0" err="1">
                <a:solidFill>
                  <a:srgbClr val="FF7E79"/>
                </a:solidFill>
                <a:latin typeface="Avenir Next Demi Bold" panose="020B0503020202020204" pitchFamily="34" charset="0"/>
              </a:rPr>
              <a:t>uXjVOnGgCRo</a:t>
            </a:r>
            <a:r>
              <a:rPr lang="en-SG" sz="1200" b="1" u="sng" dirty="0">
                <a:solidFill>
                  <a:srgbClr val="FF7E79"/>
                </a:solidFill>
                <a:latin typeface="Avenir Next Demi Bold" panose="020B0503020202020204" pitchFamily="34" charset="0"/>
              </a:rPr>
              <a:t>=/?</a:t>
            </a:r>
            <a:r>
              <a:rPr lang="en-SG" sz="1200" b="1" u="sng" dirty="0" err="1">
                <a:solidFill>
                  <a:srgbClr val="FF7E79"/>
                </a:solidFill>
                <a:latin typeface="Avenir Next Demi Bold" panose="020B0503020202020204" pitchFamily="34" charset="0"/>
              </a:rPr>
              <a:t>share_link_id</a:t>
            </a:r>
            <a:r>
              <a:rPr lang="en-SG" sz="1200" b="1" u="sng" dirty="0">
                <a:solidFill>
                  <a:srgbClr val="FF7E79"/>
                </a:solidFill>
                <a:latin typeface="Avenir Next Demi Bold" panose="020B0503020202020204" pitchFamily="34" charset="0"/>
              </a:rPr>
              <a:t>=817698843704</a:t>
            </a:r>
            <a:endParaRPr lang="en-US" sz="1200" b="1" dirty="0">
              <a:solidFill>
                <a:srgbClr val="FF7E79"/>
              </a:solidFill>
              <a:latin typeface="Avenir Next Demi Bold" panose="020B0503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A712F-CF35-FC47-8ECE-5431C22EB5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39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BBA9D8"/>
              </a:solidFill>
              <a:latin typeface="Avenir Next Demi Bold" panose="020B0503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A712F-CF35-FC47-8ECE-5431C22EB5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26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1" u="sng" dirty="0">
                <a:solidFill>
                  <a:srgbClr val="BBA9D8"/>
                </a:solidFill>
                <a:latin typeface="Avenir Next Demi Bold" panose="020B0503020202020204" pitchFamily="34" charset="0"/>
                <a:hlinkClick r:id="rId3"/>
              </a:rPr>
              <a:t>https://canvas.nus.edu.sg/</a:t>
            </a:r>
            <a:endParaRPr lang="en-US" sz="1200" b="1" dirty="0">
              <a:solidFill>
                <a:srgbClr val="BBA9D8"/>
              </a:solidFill>
              <a:latin typeface="Avenir Next Demi Bold" panose="020B0503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A712F-CF35-FC47-8ECE-5431C22EB5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1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1CE3-9334-DD45-8FE1-735376DE5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F1B29-2C7A-8B4A-B19A-F219C9B1E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11425-4B13-E340-A05E-FBBF7D1A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CD15-0BDA-5B44-8925-A866A383D49B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86ADC-2448-2949-B161-192F90A13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47844-975F-0D42-98C3-9B5D60C7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CD6D-0688-984A-A6ED-2F927771B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2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8F77-31E2-C942-9ADC-6D0FF25CE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F1851-E8D5-D44F-A7CA-C6F3516C5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1CE92-F4C0-DC45-88D7-31A34A9C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CD15-0BDA-5B44-8925-A866A383D49B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6E827-9970-014F-A8CA-3308DB432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87417-B8E0-2F40-90F2-6E043344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CD6D-0688-984A-A6ED-2F927771B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5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EE9A7A-F5AA-6E44-973C-CCA7DE2E9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B2A620-ECE8-4849-80C8-E8C264589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75D94-C57C-B54D-B591-DF0DD24EC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CD15-0BDA-5B44-8925-A866A383D49B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69A39-9288-924D-80B7-64FD6DAA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E6A7D-81BA-0C43-9C9D-054B47F1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CD6D-0688-984A-A6ED-2F927771B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1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15DF-17F4-8345-94ED-FD6BF0AE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85B18-6B71-324E-9204-1000F97F7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2F8DE-25FF-2742-8838-6932E076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CD15-0BDA-5B44-8925-A866A383D49B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068CF-DC7D-3541-9BC8-C3922A55B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E4605-FE0C-D444-87CA-AEA1434D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CD6D-0688-984A-A6ED-2F927771B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4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4128-79E4-FC44-8D2B-CAA9197DD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A76FE-F193-EF4D-8560-5111EA995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AD62B-2285-104B-B4FE-75CBE7CF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CD15-0BDA-5B44-8925-A866A383D49B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5832-1213-BD44-B3F9-02508EEF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D6F24-73C8-564C-9B7A-BC298403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CD6D-0688-984A-A6ED-2F927771B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6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4E33-4B56-D141-A1A2-C8845570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26D94-DBEB-D44C-9474-E9257F51F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19E6D-F94B-0A45-AD0F-D0219836E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E2AEE-7298-2740-8E24-58C05631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CD15-0BDA-5B44-8925-A866A383D49B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7F432-A0E1-A744-995F-152757C9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1B426-A640-F042-9F38-1C8F4CA3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CD6D-0688-984A-A6ED-2F927771B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6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8646-4693-3947-A726-CF303704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E51E6-28F1-B94C-9AE1-32A65E9BB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5BFE1-C30D-4841-9EE6-0C7ADC160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D6A13-0432-8440-B9D0-930BFEAF6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9E3E5-30FF-5B44-8CFC-6122793BA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469D8-7CE1-AC4E-A81F-1493DA5E4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CD15-0BDA-5B44-8925-A866A383D49B}" type="datetimeFigureOut">
              <a:rPr lang="en-US" smtClean="0"/>
              <a:t>2/2/23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225BCA-D70C-EB46-9ECA-71531E1B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6A77A-BE9D-7046-9294-6A76A8EB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CD6D-0688-984A-A6ED-2F927771B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4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5C040-0BBB-7C4C-88A3-451FC81D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EA335-1A74-9542-8CC4-5F0C3DB33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CD15-0BDA-5B44-8925-A866A383D49B}" type="datetimeFigureOut">
              <a:rPr lang="en-US" smtClean="0"/>
              <a:t>2/2/23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74880-7435-1441-9FEA-9262AEA8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BD4FB-83C6-9F47-8110-4506C4FE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CD6D-0688-984A-A6ED-2F927771B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9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F893D8-8F19-5041-ADF8-7681B758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CD15-0BDA-5B44-8925-A866A383D49B}" type="datetimeFigureOut">
              <a:rPr lang="en-US" smtClean="0"/>
              <a:t>2/2/23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FEF5C-3C55-7645-AD38-E1CCEAE8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FB81F-A5AD-004F-AE75-3C61A3F7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CD6D-0688-984A-A6ED-2F927771B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6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B3D69-7418-4E40-A293-37A227726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7F92E-FB74-9A4B-ABD9-70D9B2126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ABF96-8838-E445-8C35-5EE8B45C2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3EA07-A346-C042-8372-079B16D7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CD15-0BDA-5B44-8925-A866A383D49B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5ABA9-CCE7-6840-80E0-635FCCF5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EC3EF-FDDF-A943-93FF-64C08060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CD6D-0688-984A-A6ED-2F927771B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8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07F1-AB8C-8B44-9D91-5909AE28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FF9BE-D8C0-584B-9CDD-600781124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0C0C3-0F19-0F46-9BA8-96A346AAF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BEE68-C8E3-4A49-AF90-16F08F6C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CD15-0BDA-5B44-8925-A866A383D49B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77D36-9DDE-CA4C-9BC2-583B2D28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4209A-E102-B94E-BE3D-4369C8AD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CD6D-0688-984A-A6ED-2F927771B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0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E8CF6-7DC8-C04A-B300-90C23FDF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0DD6D-8E04-B34C-A84F-1D3B9E1E8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447F5-37A5-0844-B166-307699C37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DCD15-0BDA-5B44-8925-A866A383D49B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5437F-1194-DC46-AA6B-ABBAE62C5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DC6B7-E761-4A4E-A4A0-1EF211F12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FCD6D-0688-984A-A6ED-2F927771B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D352E7-B9F6-2240-B05E-8BA641BA1ACC}"/>
              </a:ext>
            </a:extLst>
          </p:cNvPr>
          <p:cNvSpPr txBox="1"/>
          <p:nvPr/>
        </p:nvSpPr>
        <p:spPr>
          <a:xfrm>
            <a:off x="1530552" y="5745552"/>
            <a:ext cx="2853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Moon Ji </a:t>
            </a:r>
            <a:r>
              <a:rPr lang="en-US" sz="1200" dirty="0" err="1">
                <a:latin typeface="Avenir Next" panose="020B0503020202020204" pitchFamily="34" charset="0"/>
              </a:rPr>
              <a:t>Hoon</a:t>
            </a:r>
            <a:r>
              <a:rPr lang="en-US" sz="1200" dirty="0">
                <a:latin typeface="Avenir Next" panose="020B0503020202020204" pitchFamily="34" charset="0"/>
              </a:rPr>
              <a:t>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82FA20-16CF-8E44-A1FB-105572CDFFBB}"/>
              </a:ext>
            </a:extLst>
          </p:cNvPr>
          <p:cNvSpPr txBox="1"/>
          <p:nvPr/>
        </p:nvSpPr>
        <p:spPr>
          <a:xfrm>
            <a:off x="5609737" y="5745552"/>
            <a:ext cx="1792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A0255555X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33588D-56E6-2047-A931-C31815C76235}"/>
              </a:ext>
            </a:extLst>
          </p:cNvPr>
          <p:cNvSpPr txBox="1"/>
          <p:nvPr/>
        </p:nvSpPr>
        <p:spPr>
          <a:xfrm>
            <a:off x="8563059" y="5753851"/>
            <a:ext cx="1190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TO23</a:t>
            </a:r>
          </a:p>
        </p:txBody>
      </p:sp>
    </p:spTree>
    <p:extLst>
      <p:ext uri="{BB962C8B-B14F-4D97-AF65-F5344CB8AC3E}">
        <p14:creationId xmlns:p14="http://schemas.microsoft.com/office/powerpoint/2010/main" val="366915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08FC92-43B8-3446-8678-C00EBC113099}"/>
              </a:ext>
            </a:extLst>
          </p:cNvPr>
          <p:cNvSpPr txBox="1"/>
          <p:nvPr/>
        </p:nvSpPr>
        <p:spPr>
          <a:xfrm>
            <a:off x="509467" y="2036840"/>
            <a:ext cx="5335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u="sng" dirty="0">
                <a:solidFill>
                  <a:srgbClr val="FF7E79"/>
                </a:solidFill>
                <a:latin typeface="Avenir Next Demi Bold" panose="020B0503020202020204" pitchFamily="34" charset="0"/>
              </a:rPr>
              <a:t>https://</a:t>
            </a:r>
            <a:r>
              <a:rPr lang="en-SG" sz="1400" b="1" u="sng" dirty="0" err="1">
                <a:solidFill>
                  <a:srgbClr val="FF7E79"/>
                </a:solidFill>
                <a:latin typeface="Avenir Next Demi Bold" panose="020B0503020202020204" pitchFamily="34" charset="0"/>
              </a:rPr>
              <a:t>miro.com</a:t>
            </a:r>
            <a:r>
              <a:rPr lang="en-SG" sz="1400" b="1" u="sng" dirty="0">
                <a:solidFill>
                  <a:srgbClr val="FF7E79"/>
                </a:solidFill>
                <a:latin typeface="Avenir Next Demi Bold" panose="020B0503020202020204" pitchFamily="34" charset="0"/>
              </a:rPr>
              <a:t>/app/board/</a:t>
            </a:r>
            <a:r>
              <a:rPr lang="en-SG" sz="1400" b="1" u="sng" dirty="0" err="1">
                <a:solidFill>
                  <a:srgbClr val="FF7E79"/>
                </a:solidFill>
                <a:latin typeface="Avenir Next Demi Bold" panose="020B0503020202020204" pitchFamily="34" charset="0"/>
              </a:rPr>
              <a:t>uXjVOnGgCRo</a:t>
            </a:r>
            <a:r>
              <a:rPr lang="en-SG" sz="1400" b="1" u="sng" dirty="0">
                <a:solidFill>
                  <a:srgbClr val="FF7E79"/>
                </a:solidFill>
                <a:latin typeface="Avenir Next Demi Bold" panose="020B0503020202020204" pitchFamily="34" charset="0"/>
              </a:rPr>
              <a:t>=/?</a:t>
            </a:r>
            <a:r>
              <a:rPr lang="en-SG" sz="1400" b="1" u="sng" dirty="0" err="1">
                <a:solidFill>
                  <a:srgbClr val="FF7E79"/>
                </a:solidFill>
                <a:latin typeface="Avenir Next Demi Bold" panose="020B0503020202020204" pitchFamily="34" charset="0"/>
              </a:rPr>
              <a:t>share_link_id</a:t>
            </a:r>
            <a:r>
              <a:rPr lang="en-SG" sz="1400" b="1" u="sng" dirty="0">
                <a:solidFill>
                  <a:srgbClr val="FF7E79"/>
                </a:solidFill>
                <a:latin typeface="Avenir Next Demi Bold" panose="020B0503020202020204" pitchFamily="34" charset="0"/>
              </a:rPr>
              <a:t>=817698843704</a:t>
            </a:r>
            <a:endParaRPr lang="en-US" sz="1400" b="1" dirty="0">
              <a:solidFill>
                <a:srgbClr val="FF7E79"/>
              </a:solidFill>
              <a:latin typeface="Avenir Next Demi Bold" panose="020B05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E448A5-86BF-D345-B22E-6BB6C5F9436F}"/>
              </a:ext>
            </a:extLst>
          </p:cNvPr>
          <p:cNvSpPr txBox="1"/>
          <p:nvPr/>
        </p:nvSpPr>
        <p:spPr>
          <a:xfrm>
            <a:off x="509467" y="1330222"/>
            <a:ext cx="32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u="sng" dirty="0">
                <a:solidFill>
                  <a:srgbClr val="FF7E79"/>
                </a:solidFill>
                <a:latin typeface="Avenir Next Demi Bold" panose="020B0503020202020204" pitchFamily="34" charset="0"/>
              </a:rPr>
              <a:t>https://</a:t>
            </a:r>
            <a:r>
              <a:rPr lang="en-SG" sz="1400" b="1" u="sng" dirty="0" err="1">
                <a:solidFill>
                  <a:srgbClr val="FF7E79"/>
                </a:solidFill>
                <a:latin typeface="Avenir Next Demi Bold" panose="020B0503020202020204" pitchFamily="34" charset="0"/>
              </a:rPr>
              <a:t>miro.com</a:t>
            </a:r>
            <a:r>
              <a:rPr lang="en-SG" sz="1400" b="1" u="sng" dirty="0">
                <a:solidFill>
                  <a:srgbClr val="FF7E79"/>
                </a:solidFill>
                <a:latin typeface="Avenir Next Demi Bold" panose="020B0503020202020204" pitchFamily="34" charset="0"/>
              </a:rPr>
              <a:t>/apps/</a:t>
            </a:r>
            <a:endParaRPr lang="en-US" sz="1400" b="1" dirty="0">
              <a:solidFill>
                <a:srgbClr val="FF7E79"/>
              </a:solidFill>
              <a:latin typeface="Avenir Next Demi Bold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90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2B9522-F0A9-6765-4176-2305F5E1CB5B}"/>
              </a:ext>
            </a:extLst>
          </p:cNvPr>
          <p:cNvSpPr txBox="1"/>
          <p:nvPr/>
        </p:nvSpPr>
        <p:spPr>
          <a:xfrm>
            <a:off x="8504586" y="536430"/>
            <a:ext cx="3077813" cy="61349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https://</a:t>
            </a:r>
            <a:r>
              <a:rPr lang="en-US" sz="1200" dirty="0" err="1">
                <a:latin typeface="Avenir Next" panose="020B0503020202020204" pitchFamily="34" charset="0"/>
              </a:rPr>
              <a:t>miro.com</a:t>
            </a:r>
            <a:r>
              <a:rPr lang="en-US" sz="1200" dirty="0">
                <a:latin typeface="Avenir Next" panose="020B0503020202020204" pitchFamily="34" charset="0"/>
              </a:rPr>
              <a:t>/app/board/uXjVPrB_0to=/?</a:t>
            </a:r>
            <a:r>
              <a:rPr lang="en-US" sz="1200" dirty="0" err="1">
                <a:latin typeface="Avenir Next" panose="020B0503020202020204" pitchFamily="34" charset="0"/>
              </a:rPr>
              <a:t>share_link_id</a:t>
            </a:r>
            <a:r>
              <a:rPr lang="en-US" sz="1200" dirty="0">
                <a:latin typeface="Avenir Next" panose="020B0503020202020204" pitchFamily="34" charset="0"/>
              </a:rPr>
              <a:t>=9147890820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A2B5D3-B419-1117-4F43-9B4F76786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881" y="1429628"/>
            <a:ext cx="9284188" cy="471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6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7FD78E-98C9-2B15-8ABD-30CE51A26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84" y="1411088"/>
            <a:ext cx="8216245" cy="477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9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A3F3A4-8340-962D-EB0F-F9CCA4E9A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269" y="1444381"/>
            <a:ext cx="4948512" cy="478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7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939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645EF1-5367-8745-A1E5-2EE5EDD2D296}"/>
              </a:ext>
            </a:extLst>
          </p:cNvPr>
          <p:cNvSpPr txBox="1"/>
          <p:nvPr/>
        </p:nvSpPr>
        <p:spPr>
          <a:xfrm>
            <a:off x="1872899" y="2455315"/>
            <a:ext cx="32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u="sng" dirty="0">
                <a:solidFill>
                  <a:srgbClr val="FF7E79"/>
                </a:solidFill>
                <a:latin typeface="Avenir Next Demi Bold" panose="020B0503020202020204" pitchFamily="34" charset="0"/>
              </a:rPr>
              <a:t>https://</a:t>
            </a:r>
            <a:r>
              <a:rPr lang="en-SG" sz="1400" b="1" u="sng" dirty="0" err="1">
                <a:solidFill>
                  <a:srgbClr val="FF7E79"/>
                </a:solidFill>
                <a:latin typeface="Avenir Next Demi Bold" panose="020B0503020202020204" pitchFamily="34" charset="0"/>
              </a:rPr>
              <a:t>canvas.nus.edu.sg</a:t>
            </a:r>
            <a:endParaRPr lang="en-US" sz="1400" b="1" dirty="0">
              <a:solidFill>
                <a:srgbClr val="FF7E79"/>
              </a:solidFill>
              <a:latin typeface="Avenir Next Demi Bold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983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BBA9D8"/>
      </a:hlink>
      <a:folHlink>
        <a:srgbClr val="BBA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11125</TotalTime>
  <Words>103</Words>
  <Application>Microsoft Macintosh PowerPoint</Application>
  <PresentationFormat>Widescreen</PresentationFormat>
  <Paragraphs>13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</vt:lpstr>
      <vt:lpstr>Avenir Next Demi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 Ning</dc:creator>
  <cp:lastModifiedBy>Moon Ji Hoon</cp:lastModifiedBy>
  <cp:revision>84</cp:revision>
  <dcterms:created xsi:type="dcterms:W3CDTF">2021-08-02T12:52:36Z</dcterms:created>
  <dcterms:modified xsi:type="dcterms:W3CDTF">2023-02-03T09:57:40Z</dcterms:modified>
</cp:coreProperties>
</file>