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Source Sans Pro" panose="02010600030101010101" charset="0"/>
      <p:regular r:id="rId26"/>
      <p:bold r:id="rId27"/>
      <p:italic r:id="rId28"/>
      <p:boldItalic r:id="rId29"/>
    </p:embeddedFont>
    <p:embeddedFont>
      <p:font typeface="Raleway" panose="02010600030101010101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14aad6b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14aad6b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14aad6bc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d14aad6bc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14aad6bc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d14aad6bc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14aad6bc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d14aad6bc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14aad6bce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14aad6bce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14aad6bce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14aad6bce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14aad6bc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14aad6bc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14aad6bc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d14aad6bc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14aad6bc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14aad6bc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14aad6bc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14aad6bc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14aad6bc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14aad6bc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14aad6bc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14aad6bc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14aad6bc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14aad6bc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14aad6bce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14aad6bce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14aad6bce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14aad6bce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311700" y="2159525"/>
            <a:ext cx="85206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0">
                <a:latin typeface="Arial"/>
                <a:ea typeface="Arial"/>
                <a:cs typeface="Arial"/>
                <a:sym typeface="Arial"/>
              </a:rPr>
              <a:t>CS2040S Tutorial 7</a:t>
            </a:r>
            <a:endParaRPr sz="52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0097" y="3855308"/>
            <a:ext cx="287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Done by Xiao Yan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2701275"/>
            <a:ext cx="8520600" cy="18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N elements with range 1 to n, find first missing number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0" y="445025"/>
            <a:ext cx="8170899" cy="15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2701275"/>
            <a:ext cx="8520600" cy="18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HashSet – add all elements into HashSet and check whether present from 1 to 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boolean [ ] – all initialize to false, change b[i] to true when i is present, find first b[i]==false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O(n) time, O(n) space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0" y="445025"/>
            <a:ext cx="8170899" cy="15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2701275"/>
            <a:ext cx="8520600" cy="18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Bonus: solution using O(1) space?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0" y="445025"/>
            <a:ext cx="8170899" cy="15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2701275"/>
            <a:ext cx="8520600" cy="18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Algorithm is similar to cuckoo hashing (research on it if interested):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Scan from left to right, if we encounter an element A[i]!=i, we check whether A[A[i]] meets the condition of index==value, if so we just throw away A[i], else we put A[i] at A[A[i]] and repeat the process.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After preprocessing, we find the first index that fails the test of A[i]==i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0" y="445025"/>
            <a:ext cx="8170899" cy="15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738" y="591675"/>
            <a:ext cx="26765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Idea: place numbers at their own index (for purpose of explanation, assume 1-indexing)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A[1] = 8, so we try to place 8 at A[8]</a:t>
            </a:r>
            <a:br>
              <a:rPr lang="en"/>
            </a:br>
            <a:r>
              <a:rPr lang="en"/>
              <a:t>(doesn’t matter what we put at A[1] as replacement)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A[8] = 4, so we set A[8] to 8, then try to place 4 at A[4]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A[4] = 3, so we set A[4] to 4, then try to place 3 at A[3]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A[3] = 3, so we can just discard the value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Continue for A[2], ..., A[size]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Iterate through first n items to find first missing number, then return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738" y="591675"/>
            <a:ext cx="26765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00" y="746900"/>
            <a:ext cx="7109438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1331950" y="1026850"/>
            <a:ext cx="6809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Combination of Array and Hash Table!!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Array for storing value while Hash Table for storing position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insertion and deletion, just put new element into the tail of the array or remove the element from the tail of the array.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But think about: how to put the removed element to the tail of the array?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Hash Table and swap!!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GetRandom(), just choose a random integer from [0, size - 1] to be the index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1206875"/>
            <a:ext cx="8839201" cy="326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269875" y="1187850"/>
            <a:ext cx="8520600" cy="27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2"/>
                </a:solidFill>
              </a:rPr>
              <a:t>BST + HashMap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2"/>
                </a:solidFill>
              </a:rPr>
              <a:t>BST: node stores pointers to predecessor and successor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Hashmap: stores pointers to node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2"/>
                </a:solidFill>
              </a:rPr>
              <a:t>Insert/Delete: usual operation, insert/delete from map, then update predecessor/successor of node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>
                <a:solidFill>
                  <a:schemeClr val="dk2"/>
                </a:solidFill>
              </a:rPr>
              <a:t>Lookup: Directly via map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Predecessor/Successor: Lookup then traverse via pointer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1.a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50" y="1133750"/>
            <a:ext cx="7848326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839199" cy="325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2693850"/>
            <a:ext cx="8520600" cy="22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/>
              <a:t>Given array of n integer with t different possible values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n"/>
              <a:t>Output the sorted array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75" y="0"/>
            <a:ext cx="7457025" cy="274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2693850"/>
            <a:ext cx="8520600" cy="22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HashMap + List</a:t>
            </a:r>
            <a:endParaRPr/>
          </a:p>
          <a:p>
            <a:pPr marL="457200" lvl="0" indent="-35216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Char char="-"/>
            </a:pPr>
            <a:r>
              <a:rPr lang="en"/>
              <a:t>If type not in map, insert (type, 1), insert type to list</a:t>
            </a:r>
            <a:endParaRPr/>
          </a:p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-"/>
            </a:pPr>
            <a:r>
              <a:rPr lang="en"/>
              <a:t>If type in map, get num of type, insert (type, num + 1)</a:t>
            </a:r>
            <a:endParaRPr/>
          </a:p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-"/>
            </a:pPr>
            <a:r>
              <a:rPr lang="en"/>
              <a:t>Sort list</a:t>
            </a:r>
            <a:endParaRPr/>
          </a:p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-"/>
            </a:pPr>
            <a:r>
              <a:rPr lang="en"/>
              <a:t>Using list, retrieve num of each type from map, build result array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n"/>
              <a:t>O(n + tlogt) → O(n) since t &lt;&lt; n</a:t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75" y="0"/>
            <a:ext cx="7457025" cy="274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Alternatives: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BST - storing (value, count) pair in each node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insertions, max size t → O(nlogt)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3-way partitioning QuickSort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O(nlogt)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 Solution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475" y="1493700"/>
            <a:ext cx="3267175" cy="30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1.b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We typically use Linked Lists to store the items in a bucket! But... what if instead of a Linked List, we use an AVL Tree to store the items in a bucket?		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What are the </a:t>
            </a:r>
            <a:r>
              <a:rPr lang="en" sz="2000" b="1"/>
              <a:t>advantages or disadvantages</a:t>
            </a:r>
            <a:r>
              <a:rPr lang="en" sz="2000"/>
              <a:t> of such a solution?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	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1.b Advantage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Worst case time complexity better!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Everything hashed into same bucket.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Insert/look-up: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Linked List: O(n)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AVL Tree: </a:t>
            </a:r>
            <a:r>
              <a:rPr lang="en" sz="2000" b="1"/>
              <a:t>O(logn)</a:t>
            </a:r>
            <a:endParaRPr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1.b Disadvantages/Overhead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Each node of AVL Tree has to store </a:t>
            </a:r>
            <a:r>
              <a:rPr lang="en" sz="2000" b="1"/>
              <a:t>more information (higher space complexity)</a:t>
            </a:r>
            <a:r>
              <a:rPr lang="en" sz="2000"/>
              <a:t>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Balance factor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Two child pointers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Linked list only need to store pointer to next node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More complex algorithm: rotations, binary search …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1.b Summary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Improved worst case, but at the cost of more overheads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Good hash function – Uniform hashing assumption: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Expected time identical for Linked List and AVL Tree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Worst case scenario only happens if hash function is not good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information: Java Hashmap uses Linked List, but will convert it to Red Black Trees (a balanced BST) only when bucket size is large (rare if hash function is good enough)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1.c 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goal of Hash Tables are to store (key, value) pairs. Here’s a question, at each bucket, </a:t>
            </a:r>
            <a:r>
              <a:rPr lang="en" sz="2000" b="1"/>
              <a:t>is storing just the (value) sucient?</a:t>
            </a:r>
            <a:r>
              <a:rPr lang="en" sz="2000"/>
              <a:t> Or do we need to store the entire (key, value) pair? Why do you think so?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For example, for a (key, value) pair of (17, 200). At the bucket h(17), is storing (200) sucient, or do you need to store (17, 200)?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			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1.c Solution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NOT sufficient!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</a:t>
            </a:r>
            <a:r>
              <a:rPr lang="en" sz="2000" i="1"/>
              <a:t>x1, y1</a:t>
            </a:r>
            <a:r>
              <a:rPr lang="en" sz="2000"/>
              <a:t>) and (</a:t>
            </a:r>
            <a:r>
              <a:rPr lang="en" sz="2000" i="1"/>
              <a:t>x2, y2</a:t>
            </a:r>
            <a:r>
              <a:rPr lang="en" sz="2000"/>
              <a:t>) s.t. </a:t>
            </a:r>
            <a:r>
              <a:rPr lang="en" sz="2000" i="1"/>
              <a:t>h(x1) = h(x2)</a:t>
            </a:r>
            <a:r>
              <a:rPr lang="en" sz="2000"/>
              <a:t>. Only stores </a:t>
            </a:r>
            <a:r>
              <a:rPr lang="en" sz="2000" i="1"/>
              <a:t>y1, y2</a:t>
            </a:r>
            <a:r>
              <a:rPr lang="en" sz="2000"/>
              <a:t> and bucket </a:t>
            </a:r>
            <a:r>
              <a:rPr lang="en" sz="2000" i="1"/>
              <a:t>h(x1).</a:t>
            </a:r>
            <a:endParaRPr sz="2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Search for value of </a:t>
            </a:r>
            <a:r>
              <a:rPr lang="en" sz="2000" i="1"/>
              <a:t>x1</a:t>
            </a:r>
            <a:r>
              <a:rPr lang="en" sz="2000"/>
              <a:t>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Encounter bucket h(x1) which has </a:t>
            </a:r>
            <a:r>
              <a:rPr lang="en" sz="2000" i="1"/>
              <a:t>y1</a:t>
            </a:r>
            <a:r>
              <a:rPr lang="en" sz="2000"/>
              <a:t> and </a:t>
            </a:r>
            <a:r>
              <a:rPr lang="en" sz="2000" i="1"/>
              <a:t>y2</a:t>
            </a:r>
            <a:r>
              <a:rPr lang="en" sz="2000"/>
              <a:t>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way to tell if </a:t>
            </a:r>
            <a:r>
              <a:rPr lang="en" sz="2000" i="1"/>
              <a:t>y1</a:t>
            </a:r>
            <a:r>
              <a:rPr lang="en" sz="2000"/>
              <a:t> or </a:t>
            </a:r>
            <a:r>
              <a:rPr lang="en" sz="2000" i="1"/>
              <a:t>y2</a:t>
            </a:r>
            <a:r>
              <a:rPr lang="en" sz="2000"/>
              <a:t> belongs to </a:t>
            </a:r>
            <a:r>
              <a:rPr lang="en" sz="2000" i="1"/>
              <a:t>x1</a:t>
            </a:r>
            <a:r>
              <a:rPr lang="en" sz="2000"/>
              <a:t>!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741</Words>
  <Application>Microsoft Office PowerPoint</Application>
  <PresentationFormat>全屏显示(16:9)</PresentationFormat>
  <Paragraphs>101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Source Sans Pro</vt:lpstr>
      <vt:lpstr>Arial</vt:lpstr>
      <vt:lpstr>Raleway</vt:lpstr>
      <vt:lpstr>Plum</vt:lpstr>
      <vt:lpstr>CS2040S Tutorial 7</vt:lpstr>
      <vt:lpstr>Problem 1.a</vt:lpstr>
      <vt:lpstr>1.a Solution</vt:lpstr>
      <vt:lpstr>1.b</vt:lpstr>
      <vt:lpstr>1.b Advantage</vt:lpstr>
      <vt:lpstr>1.b Disadvantages/Overhead</vt:lpstr>
      <vt:lpstr>1.b Summary</vt:lpstr>
      <vt:lpstr>1.c </vt:lpstr>
      <vt:lpstr>1.c Solution</vt:lpstr>
      <vt:lpstr>2</vt:lpstr>
      <vt:lpstr>2</vt:lpstr>
      <vt:lpstr>2</vt:lpstr>
      <vt:lpstr>2</vt:lpstr>
      <vt:lpstr>2</vt:lpstr>
      <vt:lpstr>2</vt:lpstr>
      <vt:lpstr>3</vt:lpstr>
      <vt:lpstr>3 </vt:lpstr>
      <vt:lpstr>4</vt:lpstr>
      <vt:lpstr>4</vt:lpstr>
      <vt:lpstr>5</vt:lpstr>
      <vt:lpstr>5</vt:lpstr>
      <vt:lpstr>5</vt:lpstr>
      <vt:lpstr>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Tutorial 7</dc:title>
  <dc:creator>dell</dc:creator>
  <cp:lastModifiedBy>Xiao Yan</cp:lastModifiedBy>
  <cp:revision>3</cp:revision>
  <dcterms:modified xsi:type="dcterms:W3CDTF">2023-03-15T08:05:10Z</dcterms:modified>
</cp:coreProperties>
</file>