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620" r:id="rId3"/>
    <p:sldId id="468" r:id="rId4"/>
    <p:sldId id="601" r:id="rId5"/>
    <p:sldId id="525" r:id="rId6"/>
    <p:sldId id="557" r:id="rId7"/>
    <p:sldId id="558" r:id="rId8"/>
    <p:sldId id="577" r:id="rId9"/>
    <p:sldId id="578" r:id="rId10"/>
    <p:sldId id="559" r:id="rId11"/>
    <p:sldId id="579" r:id="rId12"/>
    <p:sldId id="618" r:id="rId13"/>
    <p:sldId id="581" r:id="rId14"/>
    <p:sldId id="582" r:id="rId15"/>
    <p:sldId id="583" r:id="rId16"/>
    <p:sldId id="584" r:id="rId17"/>
    <p:sldId id="621" r:id="rId18"/>
    <p:sldId id="572" r:id="rId19"/>
    <p:sldId id="585" r:id="rId20"/>
    <p:sldId id="586" r:id="rId21"/>
    <p:sldId id="587" r:id="rId22"/>
    <p:sldId id="588" r:id="rId23"/>
    <p:sldId id="589" r:id="rId24"/>
    <p:sldId id="308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 autoAdjust="0"/>
    <p:restoredTop sz="91475" autoAdjust="0"/>
  </p:normalViewPr>
  <p:slideViewPr>
    <p:cSldViewPr snapToGrid="0">
      <p:cViewPr varScale="1">
        <p:scale>
          <a:sx n="95" d="100"/>
          <a:sy n="95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0A295C8-5CD8-57E9-5D98-2E8EA9CFB9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036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cs2100/2_resources/lectur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#2a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7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2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7" y="1739128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898" y="531631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3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69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69" y="3588670"/>
            <a:ext cx="3850145" cy="236508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3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0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7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0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2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2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0" y="1936179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0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2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6D3-5B21-C65F-230A-16E01E95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28B7-5E11-100F-822B-E5298DA3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sample programs are available at the Lecture Slides section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https://www.comp.nus.edu.sg/~cs2100/2_resources/lectures.html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376-CF50-1F9D-BAAD-58F5D60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0CB7-C3B9-1A58-CEAC-1C1A3F97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018-CBB4-DAD9-A730-4EFD9A8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215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0" y="3828125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1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38" y="5149334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4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1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7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7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28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/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5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5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6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5"/>
            <a:ext cx="8229600" cy="1618777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/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5" y="5667375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270171" y="3159025"/>
            <a:ext cx="2416629" cy="31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0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2" y="1911929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19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7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5" y="5960808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1" y="5750720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15" y="6211669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(Note:		All C programs in the lectures are available on </a:t>
            </a:r>
            <a:r>
              <a:rPr lang="en-SG" dirty="0" err="1">
                <a:solidFill>
                  <a:srgbClr val="006600"/>
                </a:solidFill>
              </a:rPr>
              <a:t>LumiNUS</a:t>
            </a:r>
            <a:r>
              <a:rPr lang="en-SG" dirty="0">
                <a:solidFill>
                  <a:srgbClr val="006600"/>
                </a:solidFill>
              </a:rPr>
              <a:t> as well as the CS2100 website.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</TotalTime>
  <Words>2892</Words>
  <Application>Microsoft Macintosh PowerPoint</Application>
  <PresentationFormat>On-screen Show (4:3)</PresentationFormat>
  <Paragraphs>511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1442</cp:revision>
  <cp:lastPrinted>2017-06-30T03:15:07Z</cp:lastPrinted>
  <dcterms:created xsi:type="dcterms:W3CDTF">1998-09-05T15:03:32Z</dcterms:created>
  <dcterms:modified xsi:type="dcterms:W3CDTF">2022-07-02T22:48:23Z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