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638" r:id="rId3"/>
    <p:sldId id="577" r:id="rId4"/>
    <p:sldId id="612" r:id="rId5"/>
    <p:sldId id="613" r:id="rId6"/>
    <p:sldId id="631" r:id="rId7"/>
    <p:sldId id="614" r:id="rId8"/>
    <p:sldId id="578" r:id="rId9"/>
    <p:sldId id="559" r:id="rId10"/>
    <p:sldId id="579" r:id="rId11"/>
    <p:sldId id="580" r:id="rId12"/>
    <p:sldId id="615" r:id="rId13"/>
    <p:sldId id="616" r:id="rId14"/>
    <p:sldId id="617" r:id="rId15"/>
    <p:sldId id="618" r:id="rId16"/>
    <p:sldId id="619" r:id="rId17"/>
    <p:sldId id="581" r:id="rId18"/>
    <p:sldId id="632" r:id="rId19"/>
    <p:sldId id="620" r:id="rId20"/>
    <p:sldId id="621" r:id="rId21"/>
    <p:sldId id="308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4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4457894-6E42-C66D-5F61-45CBDAA0A4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50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589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13.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6306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47302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89080" imgH="3307320" progId="Word.Document.8">
                  <p:embed/>
                </p:oleObj>
              </mc:Choice>
              <mc:Fallback>
                <p:oleObj name="Document" r:id="rId3" imgW="2989080" imgH="3307320" progId="Word.Document.8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43480" imgH="4459680" progId="Word.Document.8">
                    <p:embed/>
                  </p:oleObj>
                </mc:Choice>
                <mc:Fallback>
                  <p:oleObj name="Document" r:id="rId3" imgW="5343480" imgH="4459680" progId="Word.Document.8">
                    <p:embed/>
                    <p:pic>
                      <p:nvPicPr>
                        <p:cNvPr id="71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6" y="1234159"/>
            <a:ext cx="26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5 in lecture 3a)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17680</TotalTime>
  <Words>1648</Words>
  <Application>Microsoft Macintosh PowerPoint</Application>
  <PresentationFormat>On-screen Show (4:3)</PresentationFormat>
  <Paragraphs>285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Impact</vt:lpstr>
      <vt:lpstr>Times New Roman</vt:lpstr>
      <vt:lpstr>Wingdings</vt:lpstr>
      <vt:lpstr>Clarity</vt:lpstr>
      <vt:lpstr>Document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1470</cp:revision>
  <cp:lastPrinted>2017-06-30T03:15:07Z</cp:lastPrinted>
  <dcterms:created xsi:type="dcterms:W3CDTF">1998-09-05T15:03:32Z</dcterms:created>
  <dcterms:modified xsi:type="dcterms:W3CDTF">2022-07-03T10:13:10Z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