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5"/>
  </p:notesMasterIdLst>
  <p:handoutMasterIdLst>
    <p:handoutMasterId r:id="rId46"/>
  </p:handoutMasterIdLst>
  <p:sldIdLst>
    <p:sldId id="256" r:id="rId5"/>
    <p:sldId id="468" r:id="rId6"/>
    <p:sldId id="737" r:id="rId7"/>
    <p:sldId id="639" r:id="rId8"/>
    <p:sldId id="729" r:id="rId9"/>
    <p:sldId id="601" r:id="rId10"/>
    <p:sldId id="728" r:id="rId11"/>
    <p:sldId id="604" r:id="rId12"/>
    <p:sldId id="605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00" r:id="rId21"/>
    <p:sldId id="726" r:id="rId22"/>
    <p:sldId id="746" r:id="rId23"/>
    <p:sldId id="747" r:id="rId24"/>
    <p:sldId id="748" r:id="rId25"/>
    <p:sldId id="749" r:id="rId26"/>
    <p:sldId id="750" r:id="rId27"/>
    <p:sldId id="751" r:id="rId28"/>
    <p:sldId id="752" r:id="rId29"/>
    <p:sldId id="753" r:id="rId30"/>
    <p:sldId id="754" r:id="rId31"/>
    <p:sldId id="755" r:id="rId32"/>
    <p:sldId id="756" r:id="rId33"/>
    <p:sldId id="757" r:id="rId34"/>
    <p:sldId id="758" r:id="rId35"/>
    <p:sldId id="759" r:id="rId36"/>
    <p:sldId id="766" r:id="rId37"/>
    <p:sldId id="760" r:id="rId38"/>
    <p:sldId id="761" r:id="rId39"/>
    <p:sldId id="762" r:id="rId40"/>
    <p:sldId id="763" r:id="rId41"/>
    <p:sldId id="764" r:id="rId42"/>
    <p:sldId id="738" r:id="rId43"/>
    <p:sldId id="308" r:id="rId4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D9B3"/>
    <a:srgbClr val="FFCC99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1625" autoAdjust="0"/>
  </p:normalViewPr>
  <p:slideViewPr>
    <p:cSldViewPr snapToGrid="0">
      <p:cViewPr varScale="1">
        <p:scale>
          <a:sx n="106" d="100"/>
          <a:sy n="106" d="100"/>
        </p:scale>
        <p:origin x="184" y="1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04069697-CADA-4E3B-A7A3-E065612D040A}"/>
    <pc:docChg chg="custSel delSld modSld">
      <pc:chgData name="Adi Yoga Sidi Prabawa" userId="f1e3baeb-2c62-435e-b3e0-3c15bc5852ab" providerId="ADAL" clId="{04069697-CADA-4E3B-A7A3-E065612D040A}" dt="2022-02-05T07:13:52.684" v="7" actId="47"/>
      <pc:docMkLst>
        <pc:docMk/>
      </pc:docMkLst>
      <pc:sldChg chg="modSp mod">
        <pc:chgData name="Adi Yoga Sidi Prabawa" userId="f1e3baeb-2c62-435e-b3e0-3c15bc5852ab" providerId="ADAL" clId="{04069697-CADA-4E3B-A7A3-E065612D040A}" dt="2022-02-05T07:10:39.198" v="1" actId="14100"/>
        <pc:sldMkLst>
          <pc:docMk/>
          <pc:sldMk cId="324067863" sldId="746"/>
        </pc:sldMkLst>
        <pc:spChg chg="mod">
          <ac:chgData name="Adi Yoga Sidi Prabawa" userId="f1e3baeb-2c62-435e-b3e0-3c15bc5852ab" providerId="ADAL" clId="{04069697-CADA-4E3B-A7A3-E065612D040A}" dt="2022-02-05T07:10:39.198" v="1" actId="14100"/>
          <ac:spMkLst>
            <pc:docMk/>
            <pc:sldMk cId="324067863" sldId="746"/>
            <ac:spMk id="2" creationId="{2552785B-5CA9-49CB-8345-A203FB90B087}"/>
          </ac:spMkLst>
        </pc:spChg>
      </pc:sldChg>
      <pc:sldChg chg="modSp mod">
        <pc:chgData name="Adi Yoga Sidi Prabawa" userId="f1e3baeb-2c62-435e-b3e0-3c15bc5852ab" providerId="ADAL" clId="{04069697-CADA-4E3B-A7A3-E065612D040A}" dt="2022-02-05T07:10:52.393" v="2" actId="113"/>
        <pc:sldMkLst>
          <pc:docMk/>
          <pc:sldMk cId="1873101905" sldId="747"/>
        </pc:sldMkLst>
        <pc:spChg chg="mod">
          <ac:chgData name="Adi Yoga Sidi Prabawa" userId="f1e3baeb-2c62-435e-b3e0-3c15bc5852ab" providerId="ADAL" clId="{04069697-CADA-4E3B-A7A3-E065612D040A}" dt="2022-02-05T07:10:52.393" v="2" actId="113"/>
          <ac:spMkLst>
            <pc:docMk/>
            <pc:sldMk cId="1873101905" sldId="747"/>
            <ac:spMk id="10" creationId="{3A4216FA-5B34-4D28-88AB-70E8213B5776}"/>
          </ac:spMkLst>
        </pc:spChg>
      </pc:sldChg>
      <pc:sldChg chg="delSp mod delAnim">
        <pc:chgData name="Adi Yoga Sidi Prabawa" userId="f1e3baeb-2c62-435e-b3e0-3c15bc5852ab" providerId="ADAL" clId="{04069697-CADA-4E3B-A7A3-E065612D040A}" dt="2022-02-05T07:11:42.459" v="4" actId="478"/>
        <pc:sldMkLst>
          <pc:docMk/>
          <pc:sldMk cId="2286459625" sldId="752"/>
        </pc:sldMkLst>
        <pc:grpChg chg="del">
          <ac:chgData name="Adi Yoga Sidi Prabawa" userId="f1e3baeb-2c62-435e-b3e0-3c15bc5852ab" providerId="ADAL" clId="{04069697-CADA-4E3B-A7A3-E065612D040A}" dt="2022-02-05T07:11:37.791" v="3" actId="478"/>
          <ac:grpSpMkLst>
            <pc:docMk/>
            <pc:sldMk cId="2286459625" sldId="752"/>
            <ac:grpSpMk id="60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1:42.459" v="4" actId="478"/>
          <ac:grpSpMkLst>
            <pc:docMk/>
            <pc:sldMk cId="2286459625" sldId="752"/>
            <ac:grpSpMk id="69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1:42.459" v="4" actId="478"/>
          <ac:grpSpMkLst>
            <pc:docMk/>
            <pc:sldMk cId="2286459625" sldId="752"/>
            <ac:grpSpMk id="78" creationId="{00000000-0000-0000-0000-000000000000}"/>
          </ac:grpSpMkLst>
        </pc:grpChg>
      </pc:sldChg>
      <pc:sldChg chg="delSp mod delAnim">
        <pc:chgData name="Adi Yoga Sidi Prabawa" userId="f1e3baeb-2c62-435e-b3e0-3c15bc5852ab" providerId="ADAL" clId="{04069697-CADA-4E3B-A7A3-E065612D040A}" dt="2022-02-05T07:12:05.095" v="5" actId="478"/>
        <pc:sldMkLst>
          <pc:docMk/>
          <pc:sldMk cId="2312870313" sldId="753"/>
        </pc:sldMkLst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41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51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93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03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0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1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2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3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4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56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72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188" creationId="{00000000-0000-0000-0000-000000000000}"/>
          </ac:grpSpMkLst>
        </pc:grpChg>
        <pc:grpChg chg="del">
          <ac:chgData name="Adi Yoga Sidi Prabawa" userId="f1e3baeb-2c62-435e-b3e0-3c15bc5852ab" providerId="ADAL" clId="{04069697-CADA-4E3B-A7A3-E065612D040A}" dt="2022-02-05T07:12:05.095" v="5" actId="478"/>
          <ac:grpSpMkLst>
            <pc:docMk/>
            <pc:sldMk cId="2312870313" sldId="753"/>
            <ac:grpSpMk id="206" creationId="{00000000-0000-0000-0000-000000000000}"/>
          </ac:grpSpMkLst>
        </pc:grpChg>
      </pc:sldChg>
      <pc:sldChg chg="modSp mod">
        <pc:chgData name="Adi Yoga Sidi Prabawa" userId="f1e3baeb-2c62-435e-b3e0-3c15bc5852ab" providerId="ADAL" clId="{04069697-CADA-4E3B-A7A3-E065612D040A}" dt="2022-02-05T07:12:13.424" v="6" actId="113"/>
        <pc:sldMkLst>
          <pc:docMk/>
          <pc:sldMk cId="505607731" sldId="754"/>
        </pc:sldMkLst>
        <pc:spChg chg="mod">
          <ac:chgData name="Adi Yoga Sidi Prabawa" userId="f1e3baeb-2c62-435e-b3e0-3c15bc5852ab" providerId="ADAL" clId="{04069697-CADA-4E3B-A7A3-E065612D040A}" dt="2022-02-05T07:12:13.424" v="6" actId="113"/>
          <ac:spMkLst>
            <pc:docMk/>
            <pc:sldMk cId="505607731" sldId="754"/>
            <ac:spMk id="72" creationId="{563C554F-1767-4AE2-994F-F130A8BA562C}"/>
          </ac:spMkLst>
        </pc:spChg>
      </pc:sldChg>
      <pc:sldChg chg="del">
        <pc:chgData name="Adi Yoga Sidi Prabawa" userId="f1e3baeb-2c62-435e-b3e0-3c15bc5852ab" providerId="ADAL" clId="{04069697-CADA-4E3B-A7A3-E065612D040A}" dt="2022-02-05T07:13:52.684" v="7" actId="47"/>
        <pc:sldMkLst>
          <pc:docMk/>
          <pc:sldMk cId="1344870687" sldId="7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0" y="4713288"/>
            <a:ext cx="4982156" cy="4468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51099" y="1"/>
            <a:ext cx="2944958" cy="496888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3/10/23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app.sli.do/event/5P8F43kQW2Vg2Y8TTRVzHu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FF57404-8F8F-8034-B04D-4691022CD0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" y="6160168"/>
            <a:ext cx="697832" cy="697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72C85-7221-8D50-B4F5-AC855E75D900}"/>
              </a:ext>
            </a:extLst>
          </p:cNvPr>
          <p:cNvSpPr txBox="1"/>
          <p:nvPr userDrawn="1"/>
        </p:nvSpPr>
        <p:spPr>
          <a:xfrm>
            <a:off x="706522" y="6483325"/>
            <a:ext cx="6921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14"/>
              </a:rPr>
              <a:t>https://</a:t>
            </a:r>
            <a:r>
              <a:rPr lang="en-GB" sz="1400" dirty="0" err="1">
                <a:hlinkClick r:id="rId14"/>
              </a:rPr>
              <a:t>app.sli.do</a:t>
            </a:r>
            <a:r>
              <a:rPr lang="en-GB" sz="1400" dirty="0">
                <a:hlinkClick r:id="rId14"/>
              </a:rPr>
              <a:t>/event/5P8F43kQW2Vg2Y8TTRVzHu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nyu.edu/~gottlieb/courses/arch/class-note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nyu.edu/~gottlieb/courses/arch/class-notes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59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453180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35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01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6762174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91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086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60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7247466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48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36032"/>
              </p:ext>
            </p:extLst>
          </p:nvPr>
        </p:nvGraphicFramePr>
        <p:xfrm>
          <a:off x="4159955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474515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4201469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98311"/>
            <a:ext cx="8567088" cy="5791200"/>
            <a:chOff x="424512" y="228600"/>
            <a:chExt cx="8567088" cy="579120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endCxn id="30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1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9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0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hape 39"/>
            <p:cNvCxnSpPr>
              <a:stCxn id="19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32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/>
            <p:cNvCxnSpPr>
              <a:stCxn id="48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64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7" name="Rectangle 146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1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2" name="Elbow Connector 71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100"/>
            <p:cNvCxnSpPr>
              <a:stCxn id="102" idx="3"/>
              <a:endCxn id="37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77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33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5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6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7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8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9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40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1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4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5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2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6" name="Straight Arrow Connector 136"/>
            <p:cNvCxnSpPr>
              <a:stCxn id="113" idx="3"/>
              <a:endCxn id="76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Straight Connector 86"/>
            <p:cNvCxnSpPr>
              <a:endCxn id="75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2" name="Straight Arrow Connector 136"/>
            <p:cNvCxnSpPr>
              <a:endCxn id="91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94" name="Straight Arrow Connector 136"/>
            <p:cNvCxnSpPr>
              <a:stCxn id="93" idx="1"/>
              <a:endCxn id="149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" name="Left Bracket 94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104" name="Elbow Connector 167"/>
            <p:cNvCxnSpPr>
              <a:endCxn id="123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3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14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Delay 116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1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122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4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combinational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5486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is the </a:t>
            </a:r>
            <a:r>
              <a:rPr kumimoji="0" lang="en-US" sz="2600" b="1" i="0" u="none" strike="noStrike" kern="0" cap="none" spc="0" normalizeH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signal designed?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785B-5CA9-49CB-8345-A203FB90B087}"/>
              </a:ext>
            </a:extLst>
          </p:cNvPr>
          <p:cNvSpPr txBox="1"/>
          <p:nvPr/>
        </p:nvSpPr>
        <p:spPr>
          <a:xfrm>
            <a:off x="6107723" y="646451"/>
            <a:ext cx="273548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cover combinational circuits after the recess.</a:t>
            </a:r>
          </a:p>
        </p:txBody>
      </p:sp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64157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64157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control bits are needed: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16FA-5B34-4D28-88AB-70E8213B5776}"/>
              </a:ext>
            </a:extLst>
          </p:cNvPr>
          <p:cNvSpPr txBox="1"/>
          <p:nvPr/>
        </p:nvSpPr>
        <p:spPr>
          <a:xfrm>
            <a:off x="4875797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3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422" y="2885041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457200" y="2570444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2667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2262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278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380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295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5470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2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12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2304473"/>
              </p:ext>
            </p:extLst>
          </p:nvPr>
        </p:nvGraphicFramePr>
        <p:xfrm>
          <a:off x="457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xxxxxx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xxxxxx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xxxxxx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10 1010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667742"/>
              </p:ext>
            </p:extLst>
          </p:nvPr>
        </p:nvGraphicFramePr>
        <p:xfrm>
          <a:off x="6781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19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aphicFrame>
        <p:nvGraphicFramePr>
          <p:cNvPr id="87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047870"/>
              </p:ext>
            </p:extLst>
          </p:nvPr>
        </p:nvGraphicFramePr>
        <p:xfrm>
          <a:off x="6934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282174"/>
              </p:ext>
            </p:extLst>
          </p:nvPr>
        </p:nvGraphicFramePr>
        <p:xfrm>
          <a:off x="457200" y="2512339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4" name="TextBox 203"/>
          <p:cNvSpPr txBox="1"/>
          <p:nvPr/>
        </p:nvSpPr>
        <p:spPr>
          <a:xfrm>
            <a:off x="6856997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56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324600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57577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6553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1806222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63C554F-1767-4AE2-994F-F130A8BA562C}"/>
              </a:ext>
            </a:extLst>
          </p:cNvPr>
          <p:cNvSpPr txBox="1"/>
          <p:nvPr/>
        </p:nvSpPr>
        <p:spPr>
          <a:xfrm>
            <a:off x="4767554" y="1260261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457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24512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3"/>
                <a:endCxn id="66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546659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74972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96262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84556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07577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69422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78396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94194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304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98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371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1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1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71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457200" y="5068368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381000" y="1219200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269662"/>
              </p:ext>
            </p:extLst>
          </p:nvPr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07031"/>
              </p:ext>
            </p:extLst>
          </p:nvPr>
        </p:nvGraphicFramePr>
        <p:xfrm>
          <a:off x="4572000" y="1084926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478" y="4844508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837"/>
              </p:ext>
            </p:extLst>
          </p:nvPr>
        </p:nvGraphicFramePr>
        <p:xfrm>
          <a:off x="457200" y="1347061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6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34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17673" y="1234159"/>
            <a:ext cx="8114145" cy="5008562"/>
            <a:chOff x="720848" y="1011238"/>
            <a:chExt cx="8114145" cy="5008562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467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428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8B7277-2941-4984-BB6C-2C9E6E5A86B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60769e2-796d-4bcb-9a3b-3cbc09cb3c8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E8D9A1-DB97-4D70-A932-FD4E52A83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D91726-9EFD-449B-9C44-18781FF5F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20152</TotalTime>
  <Words>3092</Words>
  <Application>Microsoft Macintosh PowerPoint</Application>
  <PresentationFormat>On-screen Show (4:3)</PresentationFormat>
  <Paragraphs>1156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Wingdings</vt:lpstr>
      <vt:lpstr>Clarity</vt:lpstr>
      <vt:lpstr>http://www.comp.nus.edu.sg/~cs2100/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Moon Ji Hoon</cp:lastModifiedBy>
  <cp:revision>2165</cp:revision>
  <cp:lastPrinted>2018-02-19T02:38:18Z</cp:lastPrinted>
  <dcterms:created xsi:type="dcterms:W3CDTF">1998-09-05T15:03:32Z</dcterms:created>
  <dcterms:modified xsi:type="dcterms:W3CDTF">2023-03-10T09:10:36Z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