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3"/>
  </p:notesMasterIdLst>
  <p:handoutMasterIdLst>
    <p:handoutMasterId r:id="rId44"/>
  </p:handoutMasterIdLst>
  <p:sldIdLst>
    <p:sldId id="256" r:id="rId2"/>
    <p:sldId id="507" r:id="rId3"/>
    <p:sldId id="468" r:id="rId4"/>
    <p:sldId id="469" r:id="rId5"/>
    <p:sldId id="470" r:id="rId6"/>
    <p:sldId id="472" r:id="rId7"/>
    <p:sldId id="473" r:id="rId8"/>
    <p:sldId id="476" r:id="rId9"/>
    <p:sldId id="474" r:id="rId10"/>
    <p:sldId id="477" r:id="rId11"/>
    <p:sldId id="478" r:id="rId12"/>
    <p:sldId id="479" r:id="rId13"/>
    <p:sldId id="480" r:id="rId14"/>
    <p:sldId id="475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308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E5E5FF"/>
    <a:srgbClr val="E2FFC5"/>
    <a:srgbClr val="CCCCFF"/>
    <a:srgbClr val="CCFF99"/>
    <a:srgbClr val="CC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725" autoAdjust="0"/>
    <p:restoredTop sz="91639" autoAdjust="0"/>
  </p:normalViewPr>
  <p:slideViewPr>
    <p:cSldViewPr snapToGrid="0">
      <p:cViewPr varScale="1">
        <p:scale>
          <a:sx n="106" d="100"/>
          <a:sy n="106" d="100"/>
        </p:scale>
        <p:origin x="15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3/3/23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pp.sli.do/event/djsjX8as8dJtmwfwpJjM6u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FB4B3-9549-6AA4-CC0F-5FE1D7AF0A8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0058" y="6067926"/>
            <a:ext cx="783949" cy="790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669E7A-5EDF-CA4B-B290-6EA5C8551ED8}"/>
              </a:ext>
            </a:extLst>
          </p:cNvPr>
          <p:cNvSpPr txBox="1"/>
          <p:nvPr userDrawn="1"/>
        </p:nvSpPr>
        <p:spPr>
          <a:xfrm>
            <a:off x="961749" y="6498714"/>
            <a:ext cx="6918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14"/>
              </a:rPr>
              <a:t>https://</a:t>
            </a:r>
            <a:r>
              <a:rPr lang="en-GB" sz="1200" dirty="0" err="1">
                <a:hlinkClick r:id="rId14"/>
              </a:rPr>
              <a:t>app.sli.do</a:t>
            </a:r>
            <a:r>
              <a:rPr lang="en-GB" sz="1200" dirty="0">
                <a:hlinkClick r:id="rId14"/>
              </a:rPr>
              <a:t>/event/djsjX8as8dJtmwfwpJjM6u</a:t>
            </a:r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jsjX8as8dJtmwfwpJjM6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Combinational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12618AB-C425-4249-9BDC-1514E7D155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5C562C3-3D45-4CB7-A374-3AA206D9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79449"/>
            <a:ext cx="5762626" cy="16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Using K-map, simplified SOP form:</a:t>
            </a:r>
          </a:p>
          <a:p>
            <a:pPr marL="444500" lvl="1" indent="-100013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400" dirty="0">
                <a:solidFill>
                  <a:srgbClr val="800000"/>
                </a:solidFill>
              </a:rPr>
              <a:t>C = X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 + XZ + YZ</a:t>
            </a:r>
            <a:br>
              <a:rPr lang="en-US" sz="2400" dirty="0">
                <a:solidFill>
                  <a:srgbClr val="800000"/>
                </a:solidFill>
                <a:sym typeface="Symbol" pitchFamily="18" charset="2"/>
              </a:rPr>
            </a:b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S = X'Y'Z + X'YZ' + XY'Z' + XYZ </a:t>
            </a:r>
            <a:endParaRPr lang="en-US" sz="2000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E825E1A-CF9D-424E-9350-0F3B2A1B9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28007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dirty="0"/>
              <a:t>Note:</a:t>
            </a:r>
          </a:p>
          <a:p>
            <a:pPr eaLnBrk="0" hangingPunct="0"/>
            <a:r>
              <a:rPr lang="en-US" sz="2000" dirty="0"/>
              <a:t>  </a:t>
            </a:r>
            <a:r>
              <a:rPr lang="en-US" dirty="0"/>
              <a:t>Z - carry in (to the current position)</a:t>
            </a:r>
          </a:p>
          <a:p>
            <a:pPr eaLnBrk="0" hangingPunct="0"/>
            <a:r>
              <a:rPr lang="en-US" dirty="0"/>
              <a:t>  C - carry out (to the next position)</a:t>
            </a:r>
            <a:r>
              <a:rPr lang="en-US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3" name="Group 154">
            <a:extLst>
              <a:ext uri="{FF2B5EF4-FFF2-40B4-BE49-F238E27FC236}">
                <a16:creationId xmlns:a16="http://schemas.microsoft.com/office/drawing/2014/main" id="{A00A678E-191B-4E46-BB7B-951F9DC38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263143"/>
              </p:ext>
            </p:extLst>
          </p:nvPr>
        </p:nvGraphicFramePr>
        <p:xfrm>
          <a:off x="2895600" y="1600200"/>
          <a:ext cx="1828800" cy="2743200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 Box 58">
            <a:extLst>
              <a:ext uri="{FF2B5EF4-FFF2-40B4-BE49-F238E27FC236}">
                <a16:creationId xmlns:a16="http://schemas.microsoft.com/office/drawing/2014/main" id="{D2B34E30-07C8-4C3E-A536-E8DA6FFB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400E3-7E01-4483-966B-22426F56A2BA}"/>
              </a:ext>
            </a:extLst>
          </p:cNvPr>
          <p:cNvGrpSpPr/>
          <p:nvPr/>
        </p:nvGrpSpPr>
        <p:grpSpPr>
          <a:xfrm>
            <a:off x="6248400" y="3086419"/>
            <a:ext cx="2133600" cy="1390650"/>
            <a:chOff x="6248400" y="3276600"/>
            <a:chExt cx="2133600" cy="1390650"/>
          </a:xfrm>
        </p:grpSpPr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9CD87764-AC29-44F6-8FE2-F34449FD4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3276600"/>
              <a:ext cx="2133600" cy="1390650"/>
              <a:chOff x="3936" y="2112"/>
              <a:chExt cx="1344" cy="876"/>
            </a:xfrm>
          </p:grpSpPr>
          <p:grpSp>
            <p:nvGrpSpPr>
              <p:cNvPr id="46" name="Group 24">
                <a:extLst>
                  <a:ext uri="{FF2B5EF4-FFF2-40B4-BE49-F238E27FC236}">
                    <a16:creationId xmlns:a16="http://schemas.microsoft.com/office/drawing/2014/main" id="{E9FCE323-4BBC-4E89-A34C-FA966AC71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256"/>
                <a:ext cx="1344" cy="732"/>
                <a:chOff x="3936" y="2256"/>
                <a:chExt cx="1344" cy="732"/>
              </a:xfrm>
            </p:grpSpPr>
            <p:grpSp>
              <p:nvGrpSpPr>
                <p:cNvPr id="48" name="Group 25">
                  <a:extLst>
                    <a:ext uri="{FF2B5EF4-FFF2-40B4-BE49-F238E27FC236}">
                      <a16:creationId xmlns:a16="http://schemas.microsoft.com/office/drawing/2014/main" id="{3608251D-6C28-4A9E-9725-4161B15860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2256"/>
                  <a:ext cx="1344" cy="732"/>
                  <a:chOff x="3792" y="2592"/>
                  <a:chExt cx="1344" cy="732"/>
                </a:xfrm>
              </p:grpSpPr>
              <p:sp>
                <p:nvSpPr>
                  <p:cNvPr id="53" name="Rectangle 26">
                    <a:extLst>
                      <a:ext uri="{FF2B5EF4-FFF2-40B4-BE49-F238E27FC236}">
                        <a16:creationId xmlns:a16="http://schemas.microsoft.com/office/drawing/2014/main" id="{71405D43-6B2D-427E-8D16-209B8D915A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832"/>
                    <a:ext cx="960" cy="48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27">
                    <a:extLst>
                      <a:ext uri="{FF2B5EF4-FFF2-40B4-BE49-F238E27FC236}">
                        <a16:creationId xmlns:a16="http://schemas.microsoft.com/office/drawing/2014/main" id="{B3E374D4-6D10-4864-8740-718665BD6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28">
                    <a:extLst>
                      <a:ext uri="{FF2B5EF4-FFF2-40B4-BE49-F238E27FC236}">
                        <a16:creationId xmlns:a16="http://schemas.microsoft.com/office/drawing/2014/main" id="{90C8A18D-9CAD-4437-AD65-E157510D0A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832"/>
                    <a:ext cx="195" cy="4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0</a:t>
                    </a:r>
                  </a:p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   1</a:t>
                    </a:r>
                    <a:endParaRPr lang="en-GB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Text Box 29">
                    <a:extLst>
                      <a:ext uri="{FF2B5EF4-FFF2-40B4-BE49-F238E27FC236}">
                        <a16:creationId xmlns:a16="http://schemas.microsoft.com/office/drawing/2014/main" id="{C1353C57-167A-4AE6-B1F7-47AC4992AA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2640"/>
                    <a:ext cx="105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GB" sz="1400" b="1" dirty="0">
                        <a:latin typeface="Times New Roman" pitchFamily="18" charset="0"/>
                      </a:rPr>
                      <a:t>00     01    11     10</a:t>
                    </a:r>
                  </a:p>
                </p:txBody>
              </p:sp>
              <p:sp>
                <p:nvSpPr>
                  <p:cNvPr id="57" name="Line 30">
                    <a:extLst>
                      <a:ext uri="{FF2B5EF4-FFF2-40B4-BE49-F238E27FC236}">
                        <a16:creationId xmlns:a16="http://schemas.microsoft.com/office/drawing/2014/main" id="{549D2E62-C579-471C-B43C-2BE506EC9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8" y="2688"/>
                    <a:ext cx="190" cy="13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31">
                    <a:extLst>
                      <a:ext uri="{FF2B5EF4-FFF2-40B4-BE49-F238E27FC236}">
                        <a16:creationId xmlns:a16="http://schemas.microsoft.com/office/drawing/2014/main" id="{ED0C3D1D-FF9F-4777-B58C-05F20838E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708"/>
                    <a:ext cx="25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9" name="Text Box 32">
                    <a:extLst>
                      <a:ext uri="{FF2B5EF4-FFF2-40B4-BE49-F238E27FC236}">
                        <a16:creationId xmlns:a16="http://schemas.microsoft.com/office/drawing/2014/main" id="{F55585C6-96C2-47C2-96AE-F089130AF6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29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YZ</a:t>
                    </a:r>
                  </a:p>
                </p:txBody>
              </p:sp>
              <p:sp>
                <p:nvSpPr>
                  <p:cNvPr id="60" name="Line 33">
                    <a:extLst>
                      <a:ext uri="{FF2B5EF4-FFF2-40B4-BE49-F238E27FC236}">
                        <a16:creationId xmlns:a16="http://schemas.microsoft.com/office/drawing/2014/main" id="{D1E1FEEF-81B8-40B5-9BE9-791555DB34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0" y="3072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Line 34">
                    <a:extLst>
                      <a:ext uri="{FF2B5EF4-FFF2-40B4-BE49-F238E27FC236}">
                        <a16:creationId xmlns:a16="http://schemas.microsoft.com/office/drawing/2014/main" id="{3542B7A7-35B2-484C-9BB3-1708ECBDE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Line 35">
                    <a:extLst>
                      <a:ext uri="{FF2B5EF4-FFF2-40B4-BE49-F238E27FC236}">
                        <a16:creationId xmlns:a16="http://schemas.microsoft.com/office/drawing/2014/main" id="{CE0B91BF-859E-4ABA-AC50-65F6FC90E6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" name="Text Box 36">
                  <a:extLst>
                    <a:ext uri="{FF2B5EF4-FFF2-40B4-BE49-F238E27FC236}">
                      <a16:creationId xmlns:a16="http://schemas.microsoft.com/office/drawing/2014/main" id="{8730AF3B-664E-4D38-95BE-E70D692005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8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Text Box 37">
                  <a:extLst>
                    <a:ext uri="{FF2B5EF4-FFF2-40B4-BE49-F238E27FC236}">
                      <a16:creationId xmlns:a16="http://schemas.microsoft.com/office/drawing/2014/main" id="{C281A738-012C-450F-B784-162A707032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1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1" name="Text Box 38">
                  <a:extLst>
                    <a:ext uri="{FF2B5EF4-FFF2-40B4-BE49-F238E27FC236}">
                      <a16:creationId xmlns:a16="http://schemas.microsoft.com/office/drawing/2014/main" id="{07A21E88-8C6F-4564-87FF-3EA89011AD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0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 Box 39">
                  <a:extLst>
                    <a:ext uri="{FF2B5EF4-FFF2-40B4-BE49-F238E27FC236}">
                      <a16:creationId xmlns:a16="http://schemas.microsoft.com/office/drawing/2014/main" id="{35BFCAEC-34B9-417E-BA90-DB5F42CD61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5" y="253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387D4F38-B470-49A4-9EB3-EE80EE480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C</a:t>
                </a:r>
                <a:endParaRPr lang="en-GB" sz="1400" b="1"/>
              </a:p>
            </p:txBody>
          </p:sp>
        </p:grpSp>
        <p:sp>
          <p:nvSpPr>
            <p:cNvPr id="65" name="Text Box 39">
              <a:extLst>
                <a:ext uri="{FF2B5EF4-FFF2-40B4-BE49-F238E27FC236}">
                  <a16:creationId xmlns:a16="http://schemas.microsoft.com/office/drawing/2014/main" id="{A02D0031-A49A-429A-9C62-8CD7E6BF1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4019" y="394779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6" name="Text Box 39">
              <a:extLst>
                <a:ext uri="{FF2B5EF4-FFF2-40B4-BE49-F238E27FC236}">
                  <a16:creationId xmlns:a16="http://schemas.microsoft.com/office/drawing/2014/main" id="{2426F38B-BF4C-4BFB-8C0A-FBFAD59F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2799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3F13D290-4D8A-421E-9644-3633AA466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0825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8" name="Text Box 39">
              <a:extLst>
                <a:ext uri="{FF2B5EF4-FFF2-40B4-BE49-F238E27FC236}">
                  <a16:creationId xmlns:a16="http://schemas.microsoft.com/office/drawing/2014/main" id="{E8822392-8185-486B-AEF7-7E2FADA23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3701" y="432276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C95D10-02B9-4D54-B56E-DE9E6B2387C5}"/>
              </a:ext>
            </a:extLst>
          </p:cNvPr>
          <p:cNvGrpSpPr/>
          <p:nvPr/>
        </p:nvGrpSpPr>
        <p:grpSpPr>
          <a:xfrm>
            <a:off x="6248400" y="4762819"/>
            <a:ext cx="2133600" cy="1314450"/>
            <a:chOff x="6248400" y="4800600"/>
            <a:chExt cx="2133600" cy="1314450"/>
          </a:xfrm>
        </p:grpSpPr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A348A0CD-1D41-40B5-AAE9-D8FCA71C4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4800600"/>
              <a:ext cx="2133600" cy="1314450"/>
              <a:chOff x="3936" y="3024"/>
              <a:chExt cx="1344" cy="828"/>
            </a:xfrm>
          </p:grpSpPr>
          <p:grpSp>
            <p:nvGrpSpPr>
              <p:cNvPr id="30" name="Group 42">
                <a:extLst>
                  <a:ext uri="{FF2B5EF4-FFF2-40B4-BE49-F238E27FC236}">
                    <a16:creationId xmlns:a16="http://schemas.microsoft.com/office/drawing/2014/main" id="{6C1B60F7-8220-43DF-AD10-A1DD744B9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120"/>
                <a:ext cx="1344" cy="732"/>
                <a:chOff x="3792" y="2592"/>
                <a:chExt cx="1344" cy="732"/>
              </a:xfrm>
            </p:grpSpPr>
            <p:sp>
              <p:nvSpPr>
                <p:cNvPr id="36" name="Rectangle 43">
                  <a:extLst>
                    <a:ext uri="{FF2B5EF4-FFF2-40B4-BE49-F238E27FC236}">
                      <a16:creationId xmlns:a16="http://schemas.microsoft.com/office/drawing/2014/main" id="{70CD16D1-2D01-4A61-8A22-EC277A5C8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832"/>
                  <a:ext cx="960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4">
                  <a:extLst>
                    <a:ext uri="{FF2B5EF4-FFF2-40B4-BE49-F238E27FC236}">
                      <a16:creationId xmlns:a16="http://schemas.microsoft.com/office/drawing/2014/main" id="{CE51224E-B20E-4482-9433-4190CE44C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45">
                  <a:extLst>
                    <a:ext uri="{FF2B5EF4-FFF2-40B4-BE49-F238E27FC236}">
                      <a16:creationId xmlns:a16="http://schemas.microsoft.com/office/drawing/2014/main" id="{F9C555F6-B401-40BB-AA26-BB3AE8E9BD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832"/>
                  <a:ext cx="195" cy="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0</a:t>
                  </a:r>
                </a:p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   1</a:t>
                  </a:r>
                  <a:endParaRPr lang="en-GB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39" name="Text Box 46">
                  <a:extLst>
                    <a:ext uri="{FF2B5EF4-FFF2-40B4-BE49-F238E27FC236}">
                      <a16:creationId xmlns:a16="http://schemas.microsoft.com/office/drawing/2014/main" id="{4096437A-A9E7-4368-8394-161F70B66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640"/>
                  <a:ext cx="105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 dirty="0">
                      <a:latin typeface="Times New Roman" pitchFamily="18" charset="0"/>
                    </a:rPr>
                    <a:t>00     01    11     10</a:t>
                  </a:r>
                </a:p>
              </p:txBody>
            </p:sp>
            <p:sp>
              <p:nvSpPr>
                <p:cNvPr id="40" name="Line 47">
                  <a:extLst>
                    <a:ext uri="{FF2B5EF4-FFF2-40B4-BE49-F238E27FC236}">
                      <a16:creationId xmlns:a16="http://schemas.microsoft.com/office/drawing/2014/main" id="{2601F7C9-16D1-450A-85F3-085E91CCF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88" y="2688"/>
                  <a:ext cx="190" cy="1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Text Box 48">
                  <a:extLst>
                    <a:ext uri="{FF2B5EF4-FFF2-40B4-BE49-F238E27FC236}">
                      <a16:creationId xmlns:a16="http://schemas.microsoft.com/office/drawing/2014/main" id="{62E87E49-CE69-4322-B61A-1F54B85C2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708"/>
                  <a:ext cx="25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42" name="Text Box 49">
                  <a:extLst>
                    <a:ext uri="{FF2B5EF4-FFF2-40B4-BE49-F238E27FC236}">
                      <a16:creationId xmlns:a16="http://schemas.microsoft.com/office/drawing/2014/main" id="{89D03043-5947-4530-891E-7081A1F145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592"/>
                  <a:ext cx="29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YZ</a:t>
                  </a:r>
                </a:p>
              </p:txBody>
            </p:sp>
            <p:sp>
              <p:nvSpPr>
                <p:cNvPr id="43" name="Line 50">
                  <a:extLst>
                    <a:ext uri="{FF2B5EF4-FFF2-40B4-BE49-F238E27FC236}">
                      <a16:creationId xmlns:a16="http://schemas.microsoft.com/office/drawing/2014/main" id="{317B424F-1C39-46E1-A41B-715679948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07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51">
                  <a:extLst>
                    <a:ext uri="{FF2B5EF4-FFF2-40B4-BE49-F238E27FC236}">
                      <a16:creationId xmlns:a16="http://schemas.microsoft.com/office/drawing/2014/main" id="{1F9CBB1C-DCA5-4118-9B0F-3EF01BE342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2">
                  <a:extLst>
                    <a:ext uri="{FF2B5EF4-FFF2-40B4-BE49-F238E27FC236}">
                      <a16:creationId xmlns:a16="http://schemas.microsoft.com/office/drawing/2014/main" id="{1B815D63-5E6F-4AD1-9E57-A370FD475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" name="Text Box 53">
                <a:extLst>
                  <a:ext uri="{FF2B5EF4-FFF2-40B4-BE49-F238E27FC236}">
                    <a16:creationId xmlns:a16="http://schemas.microsoft.com/office/drawing/2014/main" id="{BACAFCE0-7C97-46CF-A7F5-86F5A11A3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2" name="Text Box 54">
                <a:extLst>
                  <a:ext uri="{FF2B5EF4-FFF2-40B4-BE49-F238E27FC236}">
                    <a16:creationId xmlns:a16="http://schemas.microsoft.com/office/drawing/2014/main" id="{0E6CFAE5-A8E3-4E7B-B7BE-2CA0D1A6A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3" name="Text Box 55">
                <a:extLst>
                  <a:ext uri="{FF2B5EF4-FFF2-40B4-BE49-F238E27FC236}">
                    <a16:creationId xmlns:a16="http://schemas.microsoft.com/office/drawing/2014/main" id="{CE081412-1DC0-49FA-BD61-BF35EC529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0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4" name="Text Box 56">
                <a:extLst>
                  <a:ext uri="{FF2B5EF4-FFF2-40B4-BE49-F238E27FC236}">
                    <a16:creationId xmlns:a16="http://schemas.microsoft.com/office/drawing/2014/main" id="{22DDD0F9-4963-4CD7-B234-5921116EC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2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5" name="Text Box 57">
                <a:extLst>
                  <a:ext uri="{FF2B5EF4-FFF2-40B4-BE49-F238E27FC236}">
                    <a16:creationId xmlns:a16="http://schemas.microsoft.com/office/drawing/2014/main" id="{70769561-3EF6-4BA3-88C1-1AC0058D4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0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S</a:t>
                </a:r>
                <a:endParaRPr lang="en-GB" sz="1400" b="1"/>
              </a:p>
            </p:txBody>
          </p:sp>
        </p:grpSp>
        <p:sp>
          <p:nvSpPr>
            <p:cNvPr id="69" name="Text Box 39">
              <a:extLst>
                <a:ext uri="{FF2B5EF4-FFF2-40B4-BE49-F238E27FC236}">
                  <a16:creationId xmlns:a16="http://schemas.microsoft.com/office/drawing/2014/main" id="{5DBC7E97-17CF-4507-A52C-49B355347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860" y="538892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E1655900-045E-4C61-B588-0A291B80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5226" y="5367338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1" name="Text Box 39">
              <a:extLst>
                <a:ext uri="{FF2B5EF4-FFF2-40B4-BE49-F238E27FC236}">
                  <a16:creationId xmlns:a16="http://schemas.microsoft.com/office/drawing/2014/main" id="{CB1B5D4D-E345-49CC-900C-6667CC4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575595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9CA2E0A0-0F5E-4B81-A856-06D614C3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574579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E61DA953-A432-4448-B6B8-5C7CE85F894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formulae using algebraic manipulation: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400" dirty="0"/>
              <a:t>C	= X</a:t>
            </a:r>
            <a:r>
              <a:rPr lang="en-US" sz="2400" dirty="0">
                <a:sym typeface="Symbol" pitchFamily="18" charset="2"/>
              </a:rPr>
              <a:t>Y + XZ + YZ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 + Y)Z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 (XY) + XY 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(XY)Z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en-US" sz="1800" dirty="0">
              <a:solidFill>
                <a:srgbClr val="800000"/>
              </a:solidFill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S	= X'Y'Z + X'YZ' + XY'Z'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X'(Y'Z + YZ') + X(Y'Z' + YZ)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X'(YZ) + X(YZ)'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sz="2400" dirty="0">
                <a:sym typeface="Symbol" pitchFamily="18" charset="2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24"/>
              <a:ext cx="51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800080"/>
                  </a:solidFill>
                </a:rPr>
                <a:t>(X</a:t>
              </a:r>
              <a:r>
                <a:rPr lang="en-US" sz="160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>
                  <a:solidFill>
                    <a:srgbClr val="800080"/>
                  </a:solidFill>
                </a:rPr>
                <a:t>Y)</a:t>
              </a:r>
              <a:endParaRPr lang="en-GB" sz="160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482"/>
              <a:ext cx="43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(X</a:t>
              </a:r>
              <a:r>
                <a:rPr lang="en-US" sz="160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>
                  <a:solidFill>
                    <a:srgbClr val="0000FF"/>
                  </a:solidFill>
                </a:rPr>
                <a:t>Y)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1824"/>
              <a:ext cx="4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800080"/>
                  </a:solidFill>
                </a:rPr>
                <a:t>(X</a:t>
              </a:r>
              <a:r>
                <a:rPr lang="en-US" sz="1600" dirty="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 dirty="0">
                  <a:solidFill>
                    <a:srgbClr val="800080"/>
                  </a:solidFill>
                </a:rPr>
                <a:t>Y)</a:t>
              </a:r>
              <a:endParaRPr lang="en-GB" sz="1600" dirty="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482"/>
              <a:ext cx="41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(X</a:t>
              </a:r>
              <a:r>
                <a:rPr lang="en-US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 dirty="0">
                  <a:solidFill>
                    <a:srgbClr val="0000FF"/>
                  </a:solidFill>
                </a:rPr>
                <a:t>Y)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8967939C-C7ED-4F13-8BCB-6B87782AEC0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831975"/>
            <a:ext cx="4784725" cy="2968625"/>
            <a:chOff x="1968" y="1154"/>
            <a:chExt cx="3014" cy="1870"/>
          </a:xfrm>
        </p:grpSpPr>
        <p:grpSp>
          <p:nvGrpSpPr>
            <p:cNvPr id="71" name="Group 118">
              <a:extLst>
                <a:ext uri="{FF2B5EF4-FFF2-40B4-BE49-F238E27FC236}">
                  <a16:creationId xmlns:a16="http://schemas.microsoft.com/office/drawing/2014/main" id="{DAD10B62-47CF-4C6F-AF4F-901ECC128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824"/>
              <a:ext cx="2016" cy="1200"/>
              <a:chOff x="1968" y="1824"/>
              <a:chExt cx="2016" cy="1200"/>
            </a:xfrm>
          </p:grpSpPr>
          <p:sp>
            <p:nvSpPr>
              <p:cNvPr id="76" name="Rectangle 119">
                <a:extLst>
                  <a:ext uri="{FF2B5EF4-FFF2-40B4-BE49-F238E27FC236}">
                    <a16:creationId xmlns:a16="http://schemas.microsoft.com/office/drawing/2014/main" id="{9ECF112A-91AF-4B9F-8F5C-1ED2CD570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20">
                <a:extLst>
                  <a:ext uri="{FF2B5EF4-FFF2-40B4-BE49-F238E27FC236}">
                    <a16:creationId xmlns:a16="http://schemas.microsoft.com/office/drawing/2014/main" id="{A6D7BE4E-9F7C-44F8-9FF7-8CD8E693E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121">
                <a:extLst>
                  <a:ext uri="{FF2B5EF4-FFF2-40B4-BE49-F238E27FC236}">
                    <a16:creationId xmlns:a16="http://schemas.microsoft.com/office/drawing/2014/main" id="{6D7AA7D3-7D46-477C-B7FD-ABAC301F9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" y="2208"/>
                <a:ext cx="51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9" name="Rectangle 122">
                <a:extLst>
                  <a:ext uri="{FF2B5EF4-FFF2-40B4-BE49-F238E27FC236}">
                    <a16:creationId xmlns:a16="http://schemas.microsoft.com/office/drawing/2014/main" id="{871CB9D4-A0BE-4D6D-99E4-9A09D58B5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2208"/>
                <a:ext cx="55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</a:p>
            </p:txBody>
          </p:sp>
          <p:sp>
            <p:nvSpPr>
              <p:cNvPr id="80" name="Rectangle 123">
                <a:extLst>
                  <a:ext uri="{FF2B5EF4-FFF2-40B4-BE49-F238E27FC236}">
                    <a16:creationId xmlns:a16="http://schemas.microsoft.com/office/drawing/2014/main" id="{7B58FD2E-ECE2-494E-87EA-315583AAE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1" name="Rectangle 124">
                <a:extLst>
                  <a:ext uri="{FF2B5EF4-FFF2-40B4-BE49-F238E27FC236}">
                    <a16:creationId xmlns:a16="http://schemas.microsoft.com/office/drawing/2014/main" id="{EE749C61-9A77-492B-AEF5-3257541B7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2" name="Rectangle 125">
                <a:extLst>
                  <a:ext uri="{FF2B5EF4-FFF2-40B4-BE49-F238E27FC236}">
                    <a16:creationId xmlns:a16="http://schemas.microsoft.com/office/drawing/2014/main" id="{7A1491EA-AAD1-41F2-A123-86A5CEBF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3" name="Rectangle 126">
                <a:extLst>
                  <a:ext uri="{FF2B5EF4-FFF2-40B4-BE49-F238E27FC236}">
                    <a16:creationId xmlns:a16="http://schemas.microsoft.com/office/drawing/2014/main" id="{512FAE59-42AF-4DE8-B2ED-A21B36F3A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7875CAAD-CD8D-45DF-BF66-F371F1985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B021383E-2D61-4BA0-BCDA-8CF55D7A6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</p:grpSp>
        <p:grpSp>
          <p:nvGrpSpPr>
            <p:cNvPr id="72" name="Group 129">
              <a:extLst>
                <a:ext uri="{FF2B5EF4-FFF2-40B4-BE49-F238E27FC236}">
                  <a16:creationId xmlns:a16="http://schemas.microsoft.com/office/drawing/2014/main" id="{D16A3426-FD25-4CD0-861D-609EED5A2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154"/>
              <a:ext cx="2150" cy="622"/>
              <a:chOff x="2832" y="1154"/>
              <a:chExt cx="2150" cy="622"/>
            </a:xfrm>
          </p:grpSpPr>
          <p:sp>
            <p:nvSpPr>
              <p:cNvPr id="73" name="Rectangle 130">
                <a:extLst>
                  <a:ext uri="{FF2B5EF4-FFF2-40B4-BE49-F238E27FC236}">
                    <a16:creationId xmlns:a16="http://schemas.microsoft.com/office/drawing/2014/main" id="{232BC11A-6144-4A3B-B777-AC840010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1154"/>
                <a:ext cx="1296" cy="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 dirty="0"/>
                  <a:t>Block diagrams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74" name="Line 131">
                <a:extLst>
                  <a:ext uri="{FF2B5EF4-FFF2-40B4-BE49-F238E27FC236}">
                    <a16:creationId xmlns:a16="http://schemas.microsoft.com/office/drawing/2014/main" id="{138FD554-7791-4774-98B7-81BC871EB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1378"/>
                <a:ext cx="854" cy="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32">
                <a:extLst>
                  <a:ext uri="{FF2B5EF4-FFF2-40B4-BE49-F238E27FC236}">
                    <a16:creationId xmlns:a16="http://schemas.microsoft.com/office/drawing/2014/main" id="{932CAE7C-B180-4BC7-9874-06915DB59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1451"/>
                <a:ext cx="258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Code Converters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51013F8E-2C8B-4B5E-8093-38A4E146647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Code converter </a:t>
            </a:r>
            <a:r>
              <a:rPr lang="en-US" dirty="0"/>
              <a:t>– takes an input code, translates to its equivalent output code.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C54A6DB4-D5D1-4192-B058-C9F5E5CD499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38400"/>
            <a:ext cx="5105400" cy="990600"/>
            <a:chOff x="1536" y="1728"/>
            <a:chExt cx="3216" cy="624"/>
          </a:xfrm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5AE24F27-E8CA-49EB-9013-84D7DAAD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91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3ABD3295-4C06-4E94-BD5D-782B045C6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Code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converter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48E2E5CD-9A9C-426C-BFC6-0A23D91A6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01B98D3B-19C9-4DDA-8866-6E780CFC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">
              <a:extLst>
                <a:ext uri="{FF2B5EF4-FFF2-40B4-BE49-F238E27FC236}">
                  <a16:creationId xmlns:a16="http://schemas.microsoft.com/office/drawing/2014/main" id="{1F3B5D17-4513-4BE5-BD59-99DFED366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528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Input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9EE6D708-D13A-46AD-AB9D-CA7984B6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40B2D01B-2B21-4323-9B8A-2E8CD872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id="{DC88A2F7-DBAD-46D4-99B1-0B9BE96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3">
              <a:extLst>
                <a:ext uri="{FF2B5EF4-FFF2-40B4-BE49-F238E27FC236}">
                  <a16:creationId xmlns:a16="http://schemas.microsoft.com/office/drawing/2014/main" id="{ADAE133E-61F4-4B63-8054-C68AB64FD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14">
              <a:extLst>
                <a:ext uri="{FF2B5EF4-FFF2-40B4-BE49-F238E27FC236}">
                  <a16:creationId xmlns:a16="http://schemas.microsoft.com/office/drawing/2014/main" id="{8F21740E-F4DC-41C2-8182-4ACE56AE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72"/>
              <a:ext cx="576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Output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5F084A4E-097D-419A-851B-61F33B3C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6229064E-8B3F-4C03-8469-81F849CB5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Rectangle 17">
            <a:extLst>
              <a:ext uri="{FF2B5EF4-FFF2-40B4-BE49-F238E27FC236}">
                <a16:creationId xmlns:a16="http://schemas.microsoft.com/office/drawing/2014/main" id="{53AE6167-1451-410B-A0BA-1FCA361E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BCD to Excess-3 code converter</a:t>
            </a:r>
            <a:r>
              <a:rPr lang="en-US" sz="2400" dirty="0"/>
              <a:t>.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Input: BCD code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Output: Excess-3 code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(1/3)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AEB64-3A1D-41B3-B334-1EF142C2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66043"/>
              </p:ext>
            </p:extLst>
          </p:nvPr>
        </p:nvGraphicFramePr>
        <p:xfrm>
          <a:off x="2380527" y="1547471"/>
          <a:ext cx="3510986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176">
                  <a:extLst>
                    <a:ext uri="{9D8B030D-6E8A-4147-A177-3AD203B41FA5}">
                      <a16:colId xmlns:a16="http://schemas.microsoft.com/office/drawing/2014/main" val="712466090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238396814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68920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BCD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Excess-3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6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(2/3)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72A1BE-DBEF-46B1-BF4E-AB12B6145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282"/>
            <a:ext cx="2819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Truth table:</a:t>
            </a:r>
          </a:p>
        </p:txBody>
      </p:sp>
      <p:graphicFrame>
        <p:nvGraphicFramePr>
          <p:cNvPr id="9" name="Group 611">
            <a:extLst>
              <a:ext uri="{FF2B5EF4-FFF2-40B4-BE49-F238E27FC236}">
                <a16:creationId xmlns:a16="http://schemas.microsoft.com/office/drawing/2014/main" id="{ADB56BB9-FF02-4229-B0B0-516E98C0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510201"/>
              </p:ext>
            </p:extLst>
          </p:nvPr>
        </p:nvGraphicFramePr>
        <p:xfrm>
          <a:off x="990600" y="1681480"/>
          <a:ext cx="2819400" cy="493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Rectangle 310">
            <a:extLst>
              <a:ext uri="{FF2B5EF4-FFF2-40B4-BE49-F238E27FC236}">
                <a16:creationId xmlns:a16="http://schemas.microsoft.com/office/drawing/2014/main" id="{C92AC2CD-2569-429F-B7A4-F3214CC3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34282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5082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K-maps: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E98F24-090F-4909-B9EA-57A9ED240619}"/>
              </a:ext>
            </a:extLst>
          </p:cNvPr>
          <p:cNvSpPr/>
          <p:nvPr/>
        </p:nvSpPr>
        <p:spPr>
          <a:xfrm>
            <a:off x="779321" y="4988689"/>
            <a:ext cx="3213381" cy="1696749"/>
          </a:xfrm>
          <a:prstGeom prst="roundRect">
            <a:avLst/>
          </a:prstGeom>
          <a:solidFill>
            <a:srgbClr val="FFFFCC">
              <a:alpha val="2509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9B4F2210-6415-405A-9A86-CDE1F42A8419}"/>
              </a:ext>
            </a:extLst>
          </p:cNvPr>
          <p:cNvGrpSpPr/>
          <p:nvPr/>
        </p:nvGrpSpPr>
        <p:grpSpPr>
          <a:xfrm>
            <a:off x="4439602" y="1656312"/>
            <a:ext cx="4399598" cy="4692651"/>
            <a:chOff x="4439602" y="1656312"/>
            <a:chExt cx="4399598" cy="46926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835A03-5E32-45C0-898C-D631D1F9A9DD}"/>
                </a:ext>
              </a:extLst>
            </p:cNvPr>
            <p:cNvGrpSpPr/>
            <p:nvPr/>
          </p:nvGrpSpPr>
          <p:grpSpPr>
            <a:xfrm>
              <a:off x="4439602" y="1686279"/>
              <a:ext cx="2265998" cy="2224284"/>
              <a:chOff x="4407993" y="1516079"/>
              <a:chExt cx="2265998" cy="2224284"/>
            </a:xfrm>
          </p:grpSpPr>
          <p:grpSp>
            <p:nvGrpSpPr>
              <p:cNvPr id="15" name="Group 314">
                <a:extLst>
                  <a:ext uri="{FF2B5EF4-FFF2-40B4-BE49-F238E27FC236}">
                    <a16:creationId xmlns:a16="http://schemas.microsoft.com/office/drawing/2014/main" id="{C5CF2319-A4D4-4650-BF39-996A50A16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126" name="Group 315">
                  <a:extLst>
                    <a:ext uri="{FF2B5EF4-FFF2-40B4-BE49-F238E27FC236}">
                      <a16:creationId xmlns:a16="http://schemas.microsoft.com/office/drawing/2014/main" id="{71E83A55-CA57-44BD-8CD5-E364F6E9C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33" name="Text Box 316">
                    <a:extLst>
                      <a:ext uri="{FF2B5EF4-FFF2-40B4-BE49-F238E27FC236}">
                        <a16:creationId xmlns:a16="http://schemas.microsoft.com/office/drawing/2014/main" id="{B841A417-5EB8-41F7-A3A9-7873DB3D2E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34" name="AutoShape 317">
                    <a:extLst>
                      <a:ext uri="{FF2B5EF4-FFF2-40B4-BE49-F238E27FC236}">
                        <a16:creationId xmlns:a16="http://schemas.microsoft.com/office/drawing/2014/main" id="{5310C8D2-9F66-4FC2-91FC-529C777D8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318">
                    <a:extLst>
                      <a:ext uri="{FF2B5EF4-FFF2-40B4-BE49-F238E27FC236}">
                        <a16:creationId xmlns:a16="http://schemas.microsoft.com/office/drawing/2014/main" id="{55D50D4E-8729-488D-9DC2-23DAE2E05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Text Box 319">
                    <a:extLst>
                      <a:ext uri="{FF2B5EF4-FFF2-40B4-BE49-F238E27FC236}">
                        <a16:creationId xmlns:a16="http://schemas.microsoft.com/office/drawing/2014/main" id="{5AA9C3A1-EAE5-425C-A966-ACAB926E49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37" name="Text Box 320">
                    <a:extLst>
                      <a:ext uri="{FF2B5EF4-FFF2-40B4-BE49-F238E27FC236}">
                        <a16:creationId xmlns:a16="http://schemas.microsoft.com/office/drawing/2014/main" id="{8D8CAE35-5F24-48D0-921B-64DF060EA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8" name="Text Box 321">
                    <a:extLst>
                      <a:ext uri="{FF2B5EF4-FFF2-40B4-BE49-F238E27FC236}">
                        <a16:creationId xmlns:a16="http://schemas.microsoft.com/office/drawing/2014/main" id="{1C6DED18-D9B9-4D07-8320-C539C7E9D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39" name="AutoShape 322">
                    <a:extLst>
                      <a:ext uri="{FF2B5EF4-FFF2-40B4-BE49-F238E27FC236}">
                        <a16:creationId xmlns:a16="http://schemas.microsoft.com/office/drawing/2014/main" id="{B144A05B-36B1-4A0D-84E3-CC67000FE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Text Box 323">
                    <a:extLst>
                      <a:ext uri="{FF2B5EF4-FFF2-40B4-BE49-F238E27FC236}">
                        <a16:creationId xmlns:a16="http://schemas.microsoft.com/office/drawing/2014/main" id="{C96D0078-FB8B-40CC-A294-0D7EAAA4E5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41" name="Line 324">
                    <a:extLst>
                      <a:ext uri="{FF2B5EF4-FFF2-40B4-BE49-F238E27FC236}">
                        <a16:creationId xmlns:a16="http://schemas.microsoft.com/office/drawing/2014/main" id="{03AB6FF8-17A9-4A77-8505-BC74764C34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Text Box 325">
                    <a:extLst>
                      <a:ext uri="{FF2B5EF4-FFF2-40B4-BE49-F238E27FC236}">
                        <a16:creationId xmlns:a16="http://schemas.microsoft.com/office/drawing/2014/main" id="{2F34AE56-84D6-4359-98D5-C6494EC4E7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43" name="Text Box 326">
                    <a:extLst>
                      <a:ext uri="{FF2B5EF4-FFF2-40B4-BE49-F238E27FC236}">
                        <a16:creationId xmlns:a16="http://schemas.microsoft.com/office/drawing/2014/main" id="{D0FBA17B-930C-47BD-BC1D-2B80F6A17F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44" name="Group 327">
                    <a:extLst>
                      <a:ext uri="{FF2B5EF4-FFF2-40B4-BE49-F238E27FC236}">
                        <a16:creationId xmlns:a16="http://schemas.microsoft.com/office/drawing/2014/main" id="{93ED0BE3-FFF1-4A96-957D-B7805C455D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47" name="Rectangle 328">
                      <a:extLst>
                        <a:ext uri="{FF2B5EF4-FFF2-40B4-BE49-F238E27FC236}">
                          <a16:creationId xmlns:a16="http://schemas.microsoft.com/office/drawing/2014/main" id="{3B33868D-A9B7-443D-AA0B-BF0CA3A92F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329">
                      <a:extLst>
                        <a:ext uri="{FF2B5EF4-FFF2-40B4-BE49-F238E27FC236}">
                          <a16:creationId xmlns:a16="http://schemas.microsoft.com/office/drawing/2014/main" id="{0A3CE84C-4E0C-459C-93EF-0CB8C4EDAE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Line 330">
                      <a:extLst>
                        <a:ext uri="{FF2B5EF4-FFF2-40B4-BE49-F238E27FC236}">
                          <a16:creationId xmlns:a16="http://schemas.microsoft.com/office/drawing/2014/main" id="{8A18A4FE-55BE-4241-A04C-EF3850305D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Line 331">
                      <a:extLst>
                        <a:ext uri="{FF2B5EF4-FFF2-40B4-BE49-F238E27FC236}">
                          <a16:creationId xmlns:a16="http://schemas.microsoft.com/office/drawing/2014/main" id="{B53ADE01-B858-4B09-A2B5-FEC9A8FCEF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Line 332">
                      <a:extLst>
                        <a:ext uri="{FF2B5EF4-FFF2-40B4-BE49-F238E27FC236}">
                          <a16:creationId xmlns:a16="http://schemas.microsoft.com/office/drawing/2014/main" id="{F33C86AB-CDF7-4543-8B0B-9027F1E0FF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Line 333">
                      <a:extLst>
                        <a:ext uri="{FF2B5EF4-FFF2-40B4-BE49-F238E27FC236}">
                          <a16:creationId xmlns:a16="http://schemas.microsoft.com/office/drawing/2014/main" id="{922E4996-4742-4125-99F4-B277DB1C55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ine 334">
                      <a:extLst>
                        <a:ext uri="{FF2B5EF4-FFF2-40B4-BE49-F238E27FC236}">
                          <a16:creationId xmlns:a16="http://schemas.microsoft.com/office/drawing/2014/main" id="{D06169AA-B224-4E89-8258-F0865A5A4D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5" name="AutoShape 335">
                    <a:extLst>
                      <a:ext uri="{FF2B5EF4-FFF2-40B4-BE49-F238E27FC236}">
                        <a16:creationId xmlns:a16="http://schemas.microsoft.com/office/drawing/2014/main" id="{43444C3F-66A1-42CC-9156-D87276429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Text Box 336">
                    <a:extLst>
                      <a:ext uri="{FF2B5EF4-FFF2-40B4-BE49-F238E27FC236}">
                        <a16:creationId xmlns:a16="http://schemas.microsoft.com/office/drawing/2014/main" id="{4972057D-9A56-4AF2-9415-5208771FC3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27" name="Rectangle 337">
                  <a:extLst>
                    <a:ext uri="{FF2B5EF4-FFF2-40B4-BE49-F238E27FC236}">
                      <a16:creationId xmlns:a16="http://schemas.microsoft.com/office/drawing/2014/main" id="{90A3CC96-B527-4FCB-B00D-4488AF81C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8" name="Rectangle 338">
                  <a:extLst>
                    <a:ext uri="{FF2B5EF4-FFF2-40B4-BE49-F238E27FC236}">
                      <a16:creationId xmlns:a16="http://schemas.microsoft.com/office/drawing/2014/main" id="{5AF500C9-814B-46CC-B34B-D6457133B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Rectangle 339">
                  <a:extLst>
                    <a:ext uri="{FF2B5EF4-FFF2-40B4-BE49-F238E27FC236}">
                      <a16:creationId xmlns:a16="http://schemas.microsoft.com/office/drawing/2014/main" id="{4D3199A6-2B1A-4F72-942C-E8B0845FC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0" name="Rectangle 340">
                  <a:extLst>
                    <a:ext uri="{FF2B5EF4-FFF2-40B4-BE49-F238E27FC236}">
                      <a16:creationId xmlns:a16="http://schemas.microsoft.com/office/drawing/2014/main" id="{9D7C3EE9-F9BC-4A41-944E-42F4EA94B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  <p:sp>
              <p:nvSpPr>
                <p:cNvPr id="131" name="Rectangle 341">
                  <a:extLst>
                    <a:ext uri="{FF2B5EF4-FFF2-40B4-BE49-F238E27FC236}">
                      <a16:creationId xmlns:a16="http://schemas.microsoft.com/office/drawing/2014/main" id="{1BABEEBB-DDDB-4DBD-9F3C-A0C6F000E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Rectangle 342">
                  <a:extLst>
                    <a:ext uri="{FF2B5EF4-FFF2-40B4-BE49-F238E27FC236}">
                      <a16:creationId xmlns:a16="http://schemas.microsoft.com/office/drawing/2014/main" id="{4D2D31F4-43D1-4C98-8755-133AA5B9F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19" name="Text Box 430">
                <a:extLst>
                  <a:ext uri="{FF2B5EF4-FFF2-40B4-BE49-F238E27FC236}">
                    <a16:creationId xmlns:a16="http://schemas.microsoft.com/office/drawing/2014/main" id="{CE9E12A5-3BC5-4815-B19F-1E8E39B45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0" name="Text Box 431">
                <a:extLst>
                  <a:ext uri="{FF2B5EF4-FFF2-40B4-BE49-F238E27FC236}">
                    <a16:creationId xmlns:a16="http://schemas.microsoft.com/office/drawing/2014/main" id="{BBDDA61F-2EA1-4F3D-8968-D81AC65E3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Text Box 432">
                <a:extLst>
                  <a:ext uri="{FF2B5EF4-FFF2-40B4-BE49-F238E27FC236}">
                    <a16:creationId xmlns:a16="http://schemas.microsoft.com/office/drawing/2014/main" id="{389096AE-1F62-406E-B2E7-5185B4A6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1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2" name="Text Box 433">
                <a:extLst>
                  <a:ext uri="{FF2B5EF4-FFF2-40B4-BE49-F238E27FC236}">
                    <a16:creationId xmlns:a16="http://schemas.microsoft.com/office/drawing/2014/main" id="{3470840A-B432-4C41-9E1E-5FE7A3ADF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3" name="Text Box 434">
                <a:extLst>
                  <a:ext uri="{FF2B5EF4-FFF2-40B4-BE49-F238E27FC236}">
                    <a16:creationId xmlns:a16="http://schemas.microsoft.com/office/drawing/2014/main" id="{2DF36301-8B8E-4741-975F-CAB0273AD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200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4" name="Text Box 435">
                <a:extLst>
                  <a:ext uri="{FF2B5EF4-FFF2-40B4-BE49-F238E27FC236}">
                    <a16:creationId xmlns:a16="http://schemas.microsoft.com/office/drawing/2014/main" id="{3786D3DA-21CA-4D73-943C-A1E0DBE1A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7993" y="1516079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W</a:t>
                </a:r>
                <a:endParaRPr lang="en-US" sz="16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4" name="Rectangle 371">
                <a:extLst>
                  <a:ext uri="{FF2B5EF4-FFF2-40B4-BE49-F238E27FC236}">
                    <a16:creationId xmlns:a16="http://schemas.microsoft.com/office/drawing/2014/main" id="{FF0633EB-3883-49AA-86F1-A01086FBB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566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5" name="Rectangle 371">
                <a:extLst>
                  <a:ext uri="{FF2B5EF4-FFF2-40B4-BE49-F238E27FC236}">
                    <a16:creationId xmlns:a16="http://schemas.microsoft.com/office/drawing/2014/main" id="{E5E53792-D30D-4E03-8AB9-6AA9C00AD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69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6" name="Rectangle 371">
                <a:extLst>
                  <a:ext uri="{FF2B5EF4-FFF2-40B4-BE49-F238E27FC236}">
                    <a16:creationId xmlns:a16="http://schemas.microsoft.com/office/drawing/2014/main" id="{6F0128B1-4F87-41DF-A09B-DBD11DB8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22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7" name="Rectangle 371">
                <a:extLst>
                  <a:ext uri="{FF2B5EF4-FFF2-40B4-BE49-F238E27FC236}">
                    <a16:creationId xmlns:a16="http://schemas.microsoft.com/office/drawing/2014/main" id="{F1352949-978E-429A-AB60-3F36AD2A6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361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8" name="Rectangle 371">
                <a:extLst>
                  <a:ext uri="{FF2B5EF4-FFF2-40B4-BE49-F238E27FC236}">
                    <a16:creationId xmlns:a16="http://schemas.microsoft.com/office/drawing/2014/main" id="{BA872B1A-5187-4615-9015-89AFA35DF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470" y="2478673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68A9BC-E50A-4DC6-89E3-53C9A13BFA30}"/>
                </a:ext>
              </a:extLst>
            </p:cNvPr>
            <p:cNvGrpSpPr/>
            <p:nvPr/>
          </p:nvGrpSpPr>
          <p:grpSpPr>
            <a:xfrm>
              <a:off x="6583362" y="1656312"/>
              <a:ext cx="2255838" cy="2254251"/>
              <a:chOff x="6551753" y="1486112"/>
              <a:chExt cx="2255838" cy="2254251"/>
            </a:xfrm>
          </p:grpSpPr>
          <p:grpSp>
            <p:nvGrpSpPr>
              <p:cNvPr id="16" name="Group 343">
                <a:extLst>
                  <a:ext uri="{FF2B5EF4-FFF2-40B4-BE49-F238E27FC236}">
                    <a16:creationId xmlns:a16="http://schemas.microsoft.com/office/drawing/2014/main" id="{CC032225-CBB0-40F9-8DD9-50F56E942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98" name="Group 344">
                  <a:extLst>
                    <a:ext uri="{FF2B5EF4-FFF2-40B4-BE49-F238E27FC236}">
                      <a16:creationId xmlns:a16="http://schemas.microsoft.com/office/drawing/2014/main" id="{735926CD-2DCE-4BFC-87AE-42ACD5A3B3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05" name="Text Box 345">
                    <a:extLst>
                      <a:ext uri="{FF2B5EF4-FFF2-40B4-BE49-F238E27FC236}">
                        <a16:creationId xmlns:a16="http://schemas.microsoft.com/office/drawing/2014/main" id="{B10D08E9-B46C-473F-8906-CD74F91F05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6" name="AutoShape 346">
                    <a:extLst>
                      <a:ext uri="{FF2B5EF4-FFF2-40B4-BE49-F238E27FC236}">
                        <a16:creationId xmlns:a16="http://schemas.microsoft.com/office/drawing/2014/main" id="{F44797C8-8FDE-4B71-8AB4-C6B02293DC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347">
                    <a:extLst>
                      <a:ext uri="{FF2B5EF4-FFF2-40B4-BE49-F238E27FC236}">
                        <a16:creationId xmlns:a16="http://schemas.microsoft.com/office/drawing/2014/main" id="{709AC313-A27C-4433-96E6-A6F35C41E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348">
                    <a:extLst>
                      <a:ext uri="{FF2B5EF4-FFF2-40B4-BE49-F238E27FC236}">
                        <a16:creationId xmlns:a16="http://schemas.microsoft.com/office/drawing/2014/main" id="{9EE60C52-3C53-4911-9C96-88E4D7329A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09" name="Text Box 349">
                    <a:extLst>
                      <a:ext uri="{FF2B5EF4-FFF2-40B4-BE49-F238E27FC236}">
                        <a16:creationId xmlns:a16="http://schemas.microsoft.com/office/drawing/2014/main" id="{5A4F0062-7823-4A99-BFE5-7F5EAA0C1E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Text Box 350">
                    <a:extLst>
                      <a:ext uri="{FF2B5EF4-FFF2-40B4-BE49-F238E27FC236}">
                        <a16:creationId xmlns:a16="http://schemas.microsoft.com/office/drawing/2014/main" id="{277101C5-92BB-4614-85A1-FFE2900FEF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11" name="AutoShape 351">
                    <a:extLst>
                      <a:ext uri="{FF2B5EF4-FFF2-40B4-BE49-F238E27FC236}">
                        <a16:creationId xmlns:a16="http://schemas.microsoft.com/office/drawing/2014/main" id="{71E91FD8-52F1-4585-8D1B-76B75F7F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Text Box 352">
                    <a:extLst>
                      <a:ext uri="{FF2B5EF4-FFF2-40B4-BE49-F238E27FC236}">
                        <a16:creationId xmlns:a16="http://schemas.microsoft.com/office/drawing/2014/main" id="{47A674E1-FCF3-470C-A379-F9341112D4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13" name="Line 353">
                    <a:extLst>
                      <a:ext uri="{FF2B5EF4-FFF2-40B4-BE49-F238E27FC236}">
                        <a16:creationId xmlns:a16="http://schemas.microsoft.com/office/drawing/2014/main" id="{66367519-ECF5-45F2-AF6E-563F2C568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Text Box 354">
                    <a:extLst>
                      <a:ext uri="{FF2B5EF4-FFF2-40B4-BE49-F238E27FC236}">
                        <a16:creationId xmlns:a16="http://schemas.microsoft.com/office/drawing/2014/main" id="{D4FBFD51-BD09-4C4F-BBA2-36D82026CD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15" name="Text Box 355">
                    <a:extLst>
                      <a:ext uri="{FF2B5EF4-FFF2-40B4-BE49-F238E27FC236}">
                        <a16:creationId xmlns:a16="http://schemas.microsoft.com/office/drawing/2014/main" id="{1DD959D6-EFA5-4BC4-B0A6-4CB952AF6B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16" name="Group 356">
                    <a:extLst>
                      <a:ext uri="{FF2B5EF4-FFF2-40B4-BE49-F238E27FC236}">
                        <a16:creationId xmlns:a16="http://schemas.microsoft.com/office/drawing/2014/main" id="{C6503B4D-1523-4D06-9E28-7910538065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19" name="Rectangle 357">
                      <a:extLst>
                        <a:ext uri="{FF2B5EF4-FFF2-40B4-BE49-F238E27FC236}">
                          <a16:creationId xmlns:a16="http://schemas.microsoft.com/office/drawing/2014/main" id="{9C8BE225-DCDC-4CEC-B7ED-0FE3361BED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Line 358">
                      <a:extLst>
                        <a:ext uri="{FF2B5EF4-FFF2-40B4-BE49-F238E27FC236}">
                          <a16:creationId xmlns:a16="http://schemas.microsoft.com/office/drawing/2014/main" id="{70B8F389-5DEB-4144-8411-753F7AD973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Line 359">
                      <a:extLst>
                        <a:ext uri="{FF2B5EF4-FFF2-40B4-BE49-F238E27FC236}">
                          <a16:creationId xmlns:a16="http://schemas.microsoft.com/office/drawing/2014/main" id="{0494A483-4F07-47D2-AFB7-B78E5ECC6E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Line 360">
                      <a:extLst>
                        <a:ext uri="{FF2B5EF4-FFF2-40B4-BE49-F238E27FC236}">
                          <a16:creationId xmlns:a16="http://schemas.microsoft.com/office/drawing/2014/main" id="{C9981C40-571E-47CC-B77D-1B694A2124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Line 361">
                      <a:extLst>
                        <a:ext uri="{FF2B5EF4-FFF2-40B4-BE49-F238E27FC236}">
                          <a16:creationId xmlns:a16="http://schemas.microsoft.com/office/drawing/2014/main" id="{22196AFB-5AF4-4F0D-B361-D5E666573B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Line 362">
                      <a:extLst>
                        <a:ext uri="{FF2B5EF4-FFF2-40B4-BE49-F238E27FC236}">
                          <a16:creationId xmlns:a16="http://schemas.microsoft.com/office/drawing/2014/main" id="{645DC86F-8A65-4610-BF30-2E27664AF3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Line 363">
                      <a:extLst>
                        <a:ext uri="{FF2B5EF4-FFF2-40B4-BE49-F238E27FC236}">
                          <a16:creationId xmlns:a16="http://schemas.microsoft.com/office/drawing/2014/main" id="{D6647F9E-CCFE-421C-B847-83E4379C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7" name="AutoShape 364">
                    <a:extLst>
                      <a:ext uri="{FF2B5EF4-FFF2-40B4-BE49-F238E27FC236}">
                        <a16:creationId xmlns:a16="http://schemas.microsoft.com/office/drawing/2014/main" id="{3E65C118-A807-4371-9334-BFA6FF8CA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Text Box 365">
                    <a:extLst>
                      <a:ext uri="{FF2B5EF4-FFF2-40B4-BE49-F238E27FC236}">
                        <a16:creationId xmlns:a16="http://schemas.microsoft.com/office/drawing/2014/main" id="{8F919742-0D59-4DB4-856A-252C7E4713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99" name="Rectangle 366">
                  <a:extLst>
                    <a:ext uri="{FF2B5EF4-FFF2-40B4-BE49-F238E27FC236}">
                      <a16:creationId xmlns:a16="http://schemas.microsoft.com/office/drawing/2014/main" id="{5920651E-D692-4EF0-A27C-EFCE96F29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0" name="Rectangle 367">
                  <a:extLst>
                    <a:ext uri="{FF2B5EF4-FFF2-40B4-BE49-F238E27FC236}">
                      <a16:creationId xmlns:a16="http://schemas.microsoft.com/office/drawing/2014/main" id="{0712B256-2B7E-4CFF-8CFD-D9C5E547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1" name="Rectangle 368">
                  <a:extLst>
                    <a:ext uri="{FF2B5EF4-FFF2-40B4-BE49-F238E27FC236}">
                      <a16:creationId xmlns:a16="http://schemas.microsoft.com/office/drawing/2014/main" id="{9DB33977-B40A-429C-AC26-DD9B018F0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2" name="Rectangle 369">
                  <a:extLst>
                    <a:ext uri="{FF2B5EF4-FFF2-40B4-BE49-F238E27FC236}">
                      <a16:creationId xmlns:a16="http://schemas.microsoft.com/office/drawing/2014/main" id="{063AA237-574B-4698-8982-9132482C1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3" name="Rectangle 370">
                  <a:extLst>
                    <a:ext uri="{FF2B5EF4-FFF2-40B4-BE49-F238E27FC236}">
                      <a16:creationId xmlns:a16="http://schemas.microsoft.com/office/drawing/2014/main" id="{5300E8FC-CB39-49EC-BD53-72F1ACD2A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4" name="Rectangle 371">
                  <a:extLst>
                    <a:ext uri="{FF2B5EF4-FFF2-40B4-BE49-F238E27FC236}">
                      <a16:creationId xmlns:a16="http://schemas.microsoft.com/office/drawing/2014/main" id="{599FDE12-2D59-42DC-AD84-B5FCB4E67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Text Box 436">
                <a:extLst>
                  <a:ext uri="{FF2B5EF4-FFF2-40B4-BE49-F238E27FC236}">
                    <a16:creationId xmlns:a16="http://schemas.microsoft.com/office/drawing/2014/main" id="{8E192492-6F3A-486E-9C7A-3C3836990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6" name="Text Box 437">
                <a:extLst>
                  <a:ext uri="{FF2B5EF4-FFF2-40B4-BE49-F238E27FC236}">
                    <a16:creationId xmlns:a16="http://schemas.microsoft.com/office/drawing/2014/main" id="{55265E89-D61A-43E2-9A8A-FEB47ED41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7" name="Text Box 438">
                <a:extLst>
                  <a:ext uri="{FF2B5EF4-FFF2-40B4-BE49-F238E27FC236}">
                    <a16:creationId xmlns:a16="http://schemas.microsoft.com/office/drawing/2014/main" id="{C7F2518C-4601-4E8C-9C5C-AA940518B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09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8" name="Text Box 439">
                <a:extLst>
                  <a:ext uri="{FF2B5EF4-FFF2-40B4-BE49-F238E27FC236}">
                    <a16:creationId xmlns:a16="http://schemas.microsoft.com/office/drawing/2014/main" id="{B4CF18C5-FCA3-4DE9-BE16-E3FB7A8CD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9" name="Text Box 440">
                <a:extLst>
                  <a:ext uri="{FF2B5EF4-FFF2-40B4-BE49-F238E27FC236}">
                    <a16:creationId xmlns:a16="http://schemas.microsoft.com/office/drawing/2014/main" id="{A4435195-5F23-4798-935B-EE42C49F0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9" name="Text Box 450">
                <a:extLst>
                  <a:ext uri="{FF2B5EF4-FFF2-40B4-BE49-F238E27FC236}">
                    <a16:creationId xmlns:a16="http://schemas.microsoft.com/office/drawing/2014/main" id="{60F45F3A-B5EC-40C6-B571-548BA0DFF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753" y="1486112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X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9" name="Rectangle 371">
                <a:extLst>
                  <a:ext uri="{FF2B5EF4-FFF2-40B4-BE49-F238E27FC236}">
                    <a16:creationId xmlns:a16="http://schemas.microsoft.com/office/drawing/2014/main" id="{D50EC843-CAFF-47FE-879D-D97D2566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3102" y="2165562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0" name="Rectangle 371">
                <a:extLst>
                  <a:ext uri="{FF2B5EF4-FFF2-40B4-BE49-F238E27FC236}">
                    <a16:creationId xmlns:a16="http://schemas.microsoft.com/office/drawing/2014/main" id="{FAE3E3A9-7F5F-47B3-A1F6-32C88394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1" name="Rectangle 371">
                <a:extLst>
                  <a:ext uri="{FF2B5EF4-FFF2-40B4-BE49-F238E27FC236}">
                    <a16:creationId xmlns:a16="http://schemas.microsoft.com/office/drawing/2014/main" id="{2733C800-409F-49A0-A1A9-F20A9502F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317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2" name="Rectangle 371">
                <a:extLst>
                  <a:ext uri="{FF2B5EF4-FFF2-40B4-BE49-F238E27FC236}">
                    <a16:creationId xmlns:a16="http://schemas.microsoft.com/office/drawing/2014/main" id="{6837A7A5-A4A0-434F-AFA8-A0DDE625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371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3" name="Rectangle 371">
                <a:extLst>
                  <a:ext uri="{FF2B5EF4-FFF2-40B4-BE49-F238E27FC236}">
                    <a16:creationId xmlns:a16="http://schemas.microsoft.com/office/drawing/2014/main" id="{DCC9261D-79B4-4FEA-94A5-03A7E72BD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769" y="307043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78FE0C-FB07-4E0C-9CE7-F4D2E885C03E}"/>
                </a:ext>
              </a:extLst>
            </p:cNvPr>
            <p:cNvGrpSpPr/>
            <p:nvPr/>
          </p:nvGrpSpPr>
          <p:grpSpPr>
            <a:xfrm>
              <a:off x="4449762" y="4124081"/>
              <a:ext cx="2255838" cy="2224882"/>
              <a:chOff x="4418153" y="3953881"/>
              <a:chExt cx="2255838" cy="2224882"/>
            </a:xfrm>
          </p:grpSpPr>
          <p:sp>
            <p:nvSpPr>
              <p:cNvPr id="14" name="Text Box 313">
                <a:extLst>
                  <a:ext uri="{FF2B5EF4-FFF2-40B4-BE49-F238E27FC236}">
                    <a16:creationId xmlns:a16="http://schemas.microsoft.com/office/drawing/2014/main" id="{AE6C5435-5521-45BC-B19C-E3EB20383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0553" y="4594438"/>
                <a:ext cx="373063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GB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7" name="Group 372">
                <a:extLst>
                  <a:ext uri="{FF2B5EF4-FFF2-40B4-BE49-F238E27FC236}">
                    <a16:creationId xmlns:a16="http://schemas.microsoft.com/office/drawing/2014/main" id="{4B77BD18-2632-408B-ABE7-5FA7FF2D0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70" name="Group 373">
                  <a:extLst>
                    <a:ext uri="{FF2B5EF4-FFF2-40B4-BE49-F238E27FC236}">
                      <a16:creationId xmlns:a16="http://schemas.microsoft.com/office/drawing/2014/main" id="{A9016C4F-407A-4618-A554-55B762860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77" name="Text Box 374">
                    <a:extLst>
                      <a:ext uri="{FF2B5EF4-FFF2-40B4-BE49-F238E27FC236}">
                        <a16:creationId xmlns:a16="http://schemas.microsoft.com/office/drawing/2014/main" id="{629CE678-B0A7-4713-96D8-F655B4A1AD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8" name="AutoShape 375">
                    <a:extLst>
                      <a:ext uri="{FF2B5EF4-FFF2-40B4-BE49-F238E27FC236}">
                        <a16:creationId xmlns:a16="http://schemas.microsoft.com/office/drawing/2014/main" id="{B7A0FD61-74AC-4DE1-853D-B294E31D7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376">
                    <a:extLst>
                      <a:ext uri="{FF2B5EF4-FFF2-40B4-BE49-F238E27FC236}">
                        <a16:creationId xmlns:a16="http://schemas.microsoft.com/office/drawing/2014/main" id="{365F7637-08FB-4ED4-8635-23D8754BDD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Text Box 377">
                    <a:extLst>
                      <a:ext uri="{FF2B5EF4-FFF2-40B4-BE49-F238E27FC236}">
                        <a16:creationId xmlns:a16="http://schemas.microsoft.com/office/drawing/2014/main" id="{23E32DB0-F07B-4443-B512-7944A43611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81" name="Text Box 378">
                    <a:extLst>
                      <a:ext uri="{FF2B5EF4-FFF2-40B4-BE49-F238E27FC236}">
                        <a16:creationId xmlns:a16="http://schemas.microsoft.com/office/drawing/2014/main" id="{FF509709-1C4A-4B50-A919-C7300D1430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2" name="Text Box 379">
                    <a:extLst>
                      <a:ext uri="{FF2B5EF4-FFF2-40B4-BE49-F238E27FC236}">
                        <a16:creationId xmlns:a16="http://schemas.microsoft.com/office/drawing/2014/main" id="{5C410011-2360-4E69-AD44-78D0BFA6B5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83" name="AutoShape 380">
                    <a:extLst>
                      <a:ext uri="{FF2B5EF4-FFF2-40B4-BE49-F238E27FC236}">
                        <a16:creationId xmlns:a16="http://schemas.microsoft.com/office/drawing/2014/main" id="{953A464C-B517-4B8A-A4FE-FA225B048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Text Box 381">
                    <a:extLst>
                      <a:ext uri="{FF2B5EF4-FFF2-40B4-BE49-F238E27FC236}">
                        <a16:creationId xmlns:a16="http://schemas.microsoft.com/office/drawing/2014/main" id="{6AD1CBB7-79C7-45E3-ABB1-94FE15360A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85" name="Line 382">
                    <a:extLst>
                      <a:ext uri="{FF2B5EF4-FFF2-40B4-BE49-F238E27FC236}">
                        <a16:creationId xmlns:a16="http://schemas.microsoft.com/office/drawing/2014/main" id="{0FF461A3-A1F1-45D9-AFE0-7686CE38E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Text Box 383">
                    <a:extLst>
                      <a:ext uri="{FF2B5EF4-FFF2-40B4-BE49-F238E27FC236}">
                        <a16:creationId xmlns:a16="http://schemas.microsoft.com/office/drawing/2014/main" id="{36F9BBD8-0D22-483F-BBB3-F8AFC5AD9C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87" name="Text Box 384">
                    <a:extLst>
                      <a:ext uri="{FF2B5EF4-FFF2-40B4-BE49-F238E27FC236}">
                        <a16:creationId xmlns:a16="http://schemas.microsoft.com/office/drawing/2014/main" id="{5685B963-F668-455B-8808-ACA5F685514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88" name="Group 385">
                    <a:extLst>
                      <a:ext uri="{FF2B5EF4-FFF2-40B4-BE49-F238E27FC236}">
                        <a16:creationId xmlns:a16="http://schemas.microsoft.com/office/drawing/2014/main" id="{AD67B00D-F8DE-4DD9-A001-AF0F9D2DCF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91" name="Rectangle 386">
                      <a:extLst>
                        <a:ext uri="{FF2B5EF4-FFF2-40B4-BE49-F238E27FC236}">
                          <a16:creationId xmlns:a16="http://schemas.microsoft.com/office/drawing/2014/main" id="{5A9127BF-FE25-49FD-9E3B-0E9A92F68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Line 387">
                      <a:extLst>
                        <a:ext uri="{FF2B5EF4-FFF2-40B4-BE49-F238E27FC236}">
                          <a16:creationId xmlns:a16="http://schemas.microsoft.com/office/drawing/2014/main" id="{A026D355-994D-4716-811E-7B600DC584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Line 388">
                      <a:extLst>
                        <a:ext uri="{FF2B5EF4-FFF2-40B4-BE49-F238E27FC236}">
                          <a16:creationId xmlns:a16="http://schemas.microsoft.com/office/drawing/2014/main" id="{AA288C0D-D693-41E6-8454-92F6A2232A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Line 389">
                      <a:extLst>
                        <a:ext uri="{FF2B5EF4-FFF2-40B4-BE49-F238E27FC236}">
                          <a16:creationId xmlns:a16="http://schemas.microsoft.com/office/drawing/2014/main" id="{EFEDECD9-CA00-4916-8A7C-44B753CF76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390">
                      <a:extLst>
                        <a:ext uri="{FF2B5EF4-FFF2-40B4-BE49-F238E27FC236}">
                          <a16:creationId xmlns:a16="http://schemas.microsoft.com/office/drawing/2014/main" id="{0EA1D6F7-37EF-42F9-A1FA-0683423A9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391">
                      <a:extLst>
                        <a:ext uri="{FF2B5EF4-FFF2-40B4-BE49-F238E27FC236}">
                          <a16:creationId xmlns:a16="http://schemas.microsoft.com/office/drawing/2014/main" id="{52BF06CB-72E4-4E92-B663-3B86282886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392">
                      <a:extLst>
                        <a:ext uri="{FF2B5EF4-FFF2-40B4-BE49-F238E27FC236}">
                          <a16:creationId xmlns:a16="http://schemas.microsoft.com/office/drawing/2014/main" id="{B6C2E4EB-B2FE-4657-AE9F-9650BDCE24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9" name="AutoShape 393">
                    <a:extLst>
                      <a:ext uri="{FF2B5EF4-FFF2-40B4-BE49-F238E27FC236}">
                        <a16:creationId xmlns:a16="http://schemas.microsoft.com/office/drawing/2014/main" id="{78144FF9-FE2C-401B-8E9E-18BA89E82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Text Box 394">
                    <a:extLst>
                      <a:ext uri="{FF2B5EF4-FFF2-40B4-BE49-F238E27FC236}">
                        <a16:creationId xmlns:a16="http://schemas.microsoft.com/office/drawing/2014/main" id="{F977BEAD-60AE-4156-9E7E-0C3AFC29F9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71" name="Rectangle 395">
                  <a:extLst>
                    <a:ext uri="{FF2B5EF4-FFF2-40B4-BE49-F238E27FC236}">
                      <a16:creationId xmlns:a16="http://schemas.microsoft.com/office/drawing/2014/main" id="{0C459F51-BE80-4C32-ADEF-9BB87800B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2" name="Rectangle 396">
                  <a:extLst>
                    <a:ext uri="{FF2B5EF4-FFF2-40B4-BE49-F238E27FC236}">
                      <a16:creationId xmlns:a16="http://schemas.microsoft.com/office/drawing/2014/main" id="{7C06FF27-4BE2-47F7-BDF6-E2BE7B29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3" name="Rectangle 397">
                  <a:extLst>
                    <a:ext uri="{FF2B5EF4-FFF2-40B4-BE49-F238E27FC236}">
                      <a16:creationId xmlns:a16="http://schemas.microsoft.com/office/drawing/2014/main" id="{3F45AE38-9174-4FA9-A791-D96013EEB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4" name="Rectangle 398">
                  <a:extLst>
                    <a:ext uri="{FF2B5EF4-FFF2-40B4-BE49-F238E27FC236}">
                      <a16:creationId xmlns:a16="http://schemas.microsoft.com/office/drawing/2014/main" id="{8FD95183-E0DA-4ABC-99B0-5AC0B06B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5" name="Rectangle 399">
                  <a:extLst>
                    <a:ext uri="{FF2B5EF4-FFF2-40B4-BE49-F238E27FC236}">
                      <a16:creationId xmlns:a16="http://schemas.microsoft.com/office/drawing/2014/main" id="{0C613024-F7DD-407E-B3D6-0499D781D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6" name="Rectangle 400">
                  <a:extLst>
                    <a:ext uri="{FF2B5EF4-FFF2-40B4-BE49-F238E27FC236}">
                      <a16:creationId xmlns:a16="http://schemas.microsoft.com/office/drawing/2014/main" id="{7026A5D2-3A0D-4699-8392-D7BB80D8D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0" name="Text Box 441">
                <a:extLst>
                  <a:ext uri="{FF2B5EF4-FFF2-40B4-BE49-F238E27FC236}">
                    <a16:creationId xmlns:a16="http://schemas.microsoft.com/office/drawing/2014/main" id="{62E3D0A7-CD92-470B-A530-A2B024D2B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1" name="Text Box 442">
                <a:extLst>
                  <a:ext uri="{FF2B5EF4-FFF2-40B4-BE49-F238E27FC236}">
                    <a16:creationId xmlns:a16="http://schemas.microsoft.com/office/drawing/2014/main" id="{725061CE-4569-4A98-A553-5DB01A039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2" name="Text Box 443">
                <a:extLst>
                  <a:ext uri="{FF2B5EF4-FFF2-40B4-BE49-F238E27FC236}">
                    <a16:creationId xmlns:a16="http://schemas.microsoft.com/office/drawing/2014/main" id="{3F1B99DA-DB09-4F22-9D88-AA686168B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3" name="Text Box 444">
                <a:extLst>
                  <a:ext uri="{FF2B5EF4-FFF2-40B4-BE49-F238E27FC236}">
                    <a16:creationId xmlns:a16="http://schemas.microsoft.com/office/drawing/2014/main" id="{31A7F707-A2AF-403D-9557-F775C6953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4" name="Text Box 445">
                <a:extLst>
                  <a:ext uri="{FF2B5EF4-FFF2-40B4-BE49-F238E27FC236}">
                    <a16:creationId xmlns:a16="http://schemas.microsoft.com/office/drawing/2014/main" id="{BEFA8163-69E8-4E9D-8A76-4DB3DE4C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0" name="Text Box 451">
                <a:extLst>
                  <a:ext uri="{FF2B5EF4-FFF2-40B4-BE49-F238E27FC236}">
                    <a16:creationId xmlns:a16="http://schemas.microsoft.com/office/drawing/2014/main" id="{06FF5CBC-2AAB-4317-A09D-AD39F24A8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8153" y="3953881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Y</a:t>
                </a:r>
                <a:endParaRPr lang="en-US" sz="14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4" name="Rectangle 371">
                <a:extLst>
                  <a:ext uri="{FF2B5EF4-FFF2-40B4-BE49-F238E27FC236}">
                    <a16:creationId xmlns:a16="http://schemas.microsoft.com/office/drawing/2014/main" id="{FB76A873-CDE8-474F-A290-99B5BB14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5" name="Rectangle 371">
                <a:extLst>
                  <a:ext uri="{FF2B5EF4-FFF2-40B4-BE49-F238E27FC236}">
                    <a16:creationId xmlns:a16="http://schemas.microsoft.com/office/drawing/2014/main" id="{55EA5461-88C4-4005-B5FC-999C7EBC7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58967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6" name="Rectangle 371">
                <a:extLst>
                  <a:ext uri="{FF2B5EF4-FFF2-40B4-BE49-F238E27FC236}">
                    <a16:creationId xmlns:a16="http://schemas.microsoft.com/office/drawing/2014/main" id="{6431D2ED-348A-402D-AD05-4E0CD3B33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92294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7" name="Rectangle 371">
                <a:extLst>
                  <a:ext uri="{FF2B5EF4-FFF2-40B4-BE49-F238E27FC236}">
                    <a16:creationId xmlns:a16="http://schemas.microsoft.com/office/drawing/2014/main" id="{BBD25F84-D9CB-4370-B996-A9DDAB50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88960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8" name="Rectangle 371">
                <a:extLst>
                  <a:ext uri="{FF2B5EF4-FFF2-40B4-BE49-F238E27FC236}">
                    <a16:creationId xmlns:a16="http://schemas.microsoft.com/office/drawing/2014/main" id="{778758C5-1364-4791-9065-F89C60DB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560" y="551439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0830E-0D25-413C-9C74-A68CFC22A9E5}"/>
                </a:ext>
              </a:extLst>
            </p:cNvPr>
            <p:cNvGrpSpPr/>
            <p:nvPr/>
          </p:nvGrpSpPr>
          <p:grpSpPr>
            <a:xfrm>
              <a:off x="6599060" y="4092704"/>
              <a:ext cx="2240140" cy="2256259"/>
              <a:chOff x="6567451" y="3922504"/>
              <a:chExt cx="2240140" cy="2256259"/>
            </a:xfrm>
          </p:grpSpPr>
          <p:sp>
            <p:nvSpPr>
              <p:cNvPr id="13" name="Text Box 312">
                <a:extLst>
                  <a:ext uri="{FF2B5EF4-FFF2-40B4-BE49-F238E27FC236}">
                    <a16:creationId xmlns:a16="http://schemas.microsoft.com/office/drawing/2014/main" id="{315BDB7A-719C-4954-ACD3-07858DC6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8" name="Group 401">
                <a:extLst>
                  <a:ext uri="{FF2B5EF4-FFF2-40B4-BE49-F238E27FC236}">
                    <a16:creationId xmlns:a16="http://schemas.microsoft.com/office/drawing/2014/main" id="{69691241-27CB-4A04-9CB4-316443B56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42" name="Group 402">
                  <a:extLst>
                    <a:ext uri="{FF2B5EF4-FFF2-40B4-BE49-F238E27FC236}">
                      <a16:creationId xmlns:a16="http://schemas.microsoft.com/office/drawing/2014/main" id="{7938ECE8-62B7-441D-9FAC-94CFA540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49" name="Text Box 403">
                    <a:extLst>
                      <a:ext uri="{FF2B5EF4-FFF2-40B4-BE49-F238E27FC236}">
                        <a16:creationId xmlns:a16="http://schemas.microsoft.com/office/drawing/2014/main" id="{1FE56BD1-82BA-4449-9076-952F6C1FE2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0" name="AutoShape 404">
                    <a:extLst>
                      <a:ext uri="{FF2B5EF4-FFF2-40B4-BE49-F238E27FC236}">
                        <a16:creationId xmlns:a16="http://schemas.microsoft.com/office/drawing/2014/main" id="{E13DE846-B651-4B0C-B296-00B10855E8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AutoShape 405">
                    <a:extLst>
                      <a:ext uri="{FF2B5EF4-FFF2-40B4-BE49-F238E27FC236}">
                        <a16:creationId xmlns:a16="http://schemas.microsoft.com/office/drawing/2014/main" id="{F491B766-B0E2-4D86-813D-D822CCC8D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Text Box 406">
                    <a:extLst>
                      <a:ext uri="{FF2B5EF4-FFF2-40B4-BE49-F238E27FC236}">
                        <a16:creationId xmlns:a16="http://schemas.microsoft.com/office/drawing/2014/main" id="{496243D4-A00A-4D04-9178-6B1095D9CD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53" name="Text Box 407">
                    <a:extLst>
                      <a:ext uri="{FF2B5EF4-FFF2-40B4-BE49-F238E27FC236}">
                        <a16:creationId xmlns:a16="http://schemas.microsoft.com/office/drawing/2014/main" id="{F03CEB3F-DD13-4DF1-8A0E-B60863107E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Text Box 408">
                    <a:extLst>
                      <a:ext uri="{FF2B5EF4-FFF2-40B4-BE49-F238E27FC236}">
                        <a16:creationId xmlns:a16="http://schemas.microsoft.com/office/drawing/2014/main" id="{388D1997-6C2E-479C-86DA-33D40111CE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55" name="AutoShape 409">
                    <a:extLst>
                      <a:ext uri="{FF2B5EF4-FFF2-40B4-BE49-F238E27FC236}">
                        <a16:creationId xmlns:a16="http://schemas.microsoft.com/office/drawing/2014/main" id="{1390CDC1-5A06-4C21-ADBB-3E4A006671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Text Box 410">
                    <a:extLst>
                      <a:ext uri="{FF2B5EF4-FFF2-40B4-BE49-F238E27FC236}">
                        <a16:creationId xmlns:a16="http://schemas.microsoft.com/office/drawing/2014/main" id="{AFF1CB37-5E6A-4142-B3BD-308F1F2239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57" name="Line 411">
                    <a:extLst>
                      <a:ext uri="{FF2B5EF4-FFF2-40B4-BE49-F238E27FC236}">
                        <a16:creationId xmlns:a16="http://schemas.microsoft.com/office/drawing/2014/main" id="{FA28E48B-D531-4A97-AB4E-3A9E50D370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412">
                    <a:extLst>
                      <a:ext uri="{FF2B5EF4-FFF2-40B4-BE49-F238E27FC236}">
                        <a16:creationId xmlns:a16="http://schemas.microsoft.com/office/drawing/2014/main" id="{F7A27B68-A182-41FA-BE82-87BF881BFB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59" name="Text Box 413">
                    <a:extLst>
                      <a:ext uri="{FF2B5EF4-FFF2-40B4-BE49-F238E27FC236}">
                        <a16:creationId xmlns:a16="http://schemas.microsoft.com/office/drawing/2014/main" id="{5D0C42C3-5A85-4559-95EA-1E13017123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60" name="Group 414">
                    <a:extLst>
                      <a:ext uri="{FF2B5EF4-FFF2-40B4-BE49-F238E27FC236}">
                        <a16:creationId xmlns:a16="http://schemas.microsoft.com/office/drawing/2014/main" id="{F14BC56A-ACEA-4611-B7D0-E160A7BB2B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63" name="Rectangle 415">
                      <a:extLst>
                        <a:ext uri="{FF2B5EF4-FFF2-40B4-BE49-F238E27FC236}">
                          <a16:creationId xmlns:a16="http://schemas.microsoft.com/office/drawing/2014/main" id="{FFF053BB-B06B-4230-8170-4D646AD56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416">
                      <a:extLst>
                        <a:ext uri="{FF2B5EF4-FFF2-40B4-BE49-F238E27FC236}">
                          <a16:creationId xmlns:a16="http://schemas.microsoft.com/office/drawing/2014/main" id="{A1A47AD6-1A3C-4BA6-815D-AD302B80AC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417">
                      <a:extLst>
                        <a:ext uri="{FF2B5EF4-FFF2-40B4-BE49-F238E27FC236}">
                          <a16:creationId xmlns:a16="http://schemas.microsoft.com/office/drawing/2014/main" id="{AFA59BA4-D2E2-41C6-BC60-331D2F898B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Line 418">
                      <a:extLst>
                        <a:ext uri="{FF2B5EF4-FFF2-40B4-BE49-F238E27FC236}">
                          <a16:creationId xmlns:a16="http://schemas.microsoft.com/office/drawing/2014/main" id="{1FB92C2E-F3CF-4D86-8B91-AA4AA6E806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419">
                      <a:extLst>
                        <a:ext uri="{FF2B5EF4-FFF2-40B4-BE49-F238E27FC236}">
                          <a16:creationId xmlns:a16="http://schemas.microsoft.com/office/drawing/2014/main" id="{B887ED60-4114-40DC-9CCC-114F905D7B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20">
                      <a:extLst>
                        <a:ext uri="{FF2B5EF4-FFF2-40B4-BE49-F238E27FC236}">
                          <a16:creationId xmlns:a16="http://schemas.microsoft.com/office/drawing/2014/main" id="{04A57AB8-13F1-42E0-906F-26F4D0E0D8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421">
                      <a:extLst>
                        <a:ext uri="{FF2B5EF4-FFF2-40B4-BE49-F238E27FC236}">
                          <a16:creationId xmlns:a16="http://schemas.microsoft.com/office/drawing/2014/main" id="{D82596F8-55C6-4EEC-8A89-20E80B73C8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AutoShape 422">
                    <a:extLst>
                      <a:ext uri="{FF2B5EF4-FFF2-40B4-BE49-F238E27FC236}">
                        <a16:creationId xmlns:a16="http://schemas.microsoft.com/office/drawing/2014/main" id="{0AB91F76-99D6-4CD9-BBF5-7FBF35C95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423">
                    <a:extLst>
                      <a:ext uri="{FF2B5EF4-FFF2-40B4-BE49-F238E27FC236}">
                        <a16:creationId xmlns:a16="http://schemas.microsoft.com/office/drawing/2014/main" id="{1D058142-45CB-4F70-903D-46085D324A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43" name="Rectangle 424">
                  <a:extLst>
                    <a:ext uri="{FF2B5EF4-FFF2-40B4-BE49-F238E27FC236}">
                      <a16:creationId xmlns:a16="http://schemas.microsoft.com/office/drawing/2014/main" id="{BC524015-8158-4467-BB40-3E8773A6F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4" name="Rectangle 425">
                  <a:extLst>
                    <a:ext uri="{FF2B5EF4-FFF2-40B4-BE49-F238E27FC236}">
                      <a16:creationId xmlns:a16="http://schemas.microsoft.com/office/drawing/2014/main" id="{895D5691-4971-4C1A-827A-BA5EBE96B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5" name="Rectangle 426">
                  <a:extLst>
                    <a:ext uri="{FF2B5EF4-FFF2-40B4-BE49-F238E27FC236}">
                      <a16:creationId xmlns:a16="http://schemas.microsoft.com/office/drawing/2014/main" id="{CAE35BF4-A8ED-456E-899A-259779D17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6" name="Rectangle 427">
                  <a:extLst>
                    <a:ext uri="{FF2B5EF4-FFF2-40B4-BE49-F238E27FC236}">
                      <a16:creationId xmlns:a16="http://schemas.microsoft.com/office/drawing/2014/main" id="{92977D49-754D-4DF6-B451-352D5C923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7" name="Rectangle 428">
                  <a:extLst>
                    <a:ext uri="{FF2B5EF4-FFF2-40B4-BE49-F238E27FC236}">
                      <a16:creationId xmlns:a16="http://schemas.microsoft.com/office/drawing/2014/main" id="{3DD45000-CEEC-4B52-A022-C06AAB679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8" name="Rectangle 429">
                  <a:extLst>
                    <a:ext uri="{FF2B5EF4-FFF2-40B4-BE49-F238E27FC236}">
                      <a16:creationId xmlns:a16="http://schemas.microsoft.com/office/drawing/2014/main" id="{BEE83EEF-BCB6-43EE-AB3D-A06C8B29F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5" name="Text Box 446">
                <a:extLst>
                  <a:ext uri="{FF2B5EF4-FFF2-40B4-BE49-F238E27FC236}">
                    <a16:creationId xmlns:a16="http://schemas.microsoft.com/office/drawing/2014/main" id="{92ACDCD6-2FD2-4D9D-8C08-CF18C7E45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6" name="Text Box 447">
                <a:extLst>
                  <a:ext uri="{FF2B5EF4-FFF2-40B4-BE49-F238E27FC236}">
                    <a16:creationId xmlns:a16="http://schemas.microsoft.com/office/drawing/2014/main" id="{2F4D0D80-5532-4614-ABC1-C47A6A6BF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8178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7" name="Text Box 448">
                <a:extLst>
                  <a:ext uri="{FF2B5EF4-FFF2-40B4-BE49-F238E27FC236}">
                    <a16:creationId xmlns:a16="http://schemas.microsoft.com/office/drawing/2014/main" id="{2F42ECE3-D786-4712-908F-97938C276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" name="Text Box 449">
                <a:extLst>
                  <a:ext uri="{FF2B5EF4-FFF2-40B4-BE49-F238E27FC236}">
                    <a16:creationId xmlns:a16="http://schemas.microsoft.com/office/drawing/2014/main" id="{0426535C-83FC-43E5-9EB5-E4CA64CA7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1" name="Text Box 452">
                <a:extLst>
                  <a:ext uri="{FF2B5EF4-FFF2-40B4-BE49-F238E27FC236}">
                    <a16:creationId xmlns:a16="http://schemas.microsoft.com/office/drawing/2014/main" id="{2C313D85-ACEE-4388-8E64-81AA4F4BA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451" y="3922504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Z</a:t>
                </a:r>
                <a:endParaRPr lang="en-US" sz="16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Rectangle 371">
                <a:extLst>
                  <a:ext uri="{FF2B5EF4-FFF2-40B4-BE49-F238E27FC236}">
                    <a16:creationId xmlns:a16="http://schemas.microsoft.com/office/drawing/2014/main" id="{69B13882-529A-4733-AC9A-06A95DC1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727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0" name="Rectangle 371">
                <a:extLst>
                  <a:ext uri="{FF2B5EF4-FFF2-40B4-BE49-F238E27FC236}">
                    <a16:creationId xmlns:a16="http://schemas.microsoft.com/office/drawing/2014/main" id="{88C1B4A0-DD1C-4295-9FA8-151342AF9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234" y="461957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1" name="Rectangle 371">
                <a:extLst>
                  <a:ext uri="{FF2B5EF4-FFF2-40B4-BE49-F238E27FC236}">
                    <a16:creationId xmlns:a16="http://schemas.microsoft.com/office/drawing/2014/main" id="{DE5BC14E-2051-414A-A2B2-3F93ACE4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094" y="491431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2" name="Rectangle 371">
                <a:extLst>
                  <a:ext uri="{FF2B5EF4-FFF2-40B4-BE49-F238E27FC236}">
                    <a16:creationId xmlns:a16="http://schemas.microsoft.com/office/drawing/2014/main" id="{A4F0AD4B-051A-4186-9317-693772198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204" y="492437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3" name="Rectangle 371">
                <a:extLst>
                  <a:ext uri="{FF2B5EF4-FFF2-40B4-BE49-F238E27FC236}">
                    <a16:creationId xmlns:a16="http://schemas.microsoft.com/office/drawing/2014/main" id="{9FDC1C3D-C97E-4855-B729-56F110A7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550169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(3/3)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54" name="Group 500">
            <a:extLst>
              <a:ext uri="{FF2B5EF4-FFF2-40B4-BE49-F238E27FC236}">
                <a16:creationId xmlns:a16="http://schemas.microsoft.com/office/drawing/2014/main" id="{0CAA9329-4ABB-4F93-BCA4-5D5667F07812}"/>
              </a:ext>
            </a:extLst>
          </p:cNvPr>
          <p:cNvGrpSpPr>
            <a:grpSpLocks/>
          </p:cNvGrpSpPr>
          <p:nvPr/>
        </p:nvGrpSpPr>
        <p:grpSpPr bwMode="auto">
          <a:xfrm>
            <a:off x="3193158" y="4587800"/>
            <a:ext cx="1212850" cy="1171575"/>
            <a:chOff x="2163" y="2705"/>
            <a:chExt cx="764" cy="738"/>
          </a:xfrm>
        </p:grpSpPr>
        <p:sp>
          <p:nvSpPr>
            <p:cNvPr id="155" name="AutoShape 336">
              <a:extLst>
                <a:ext uri="{FF2B5EF4-FFF2-40B4-BE49-F238E27FC236}">
                  <a16:creationId xmlns:a16="http://schemas.microsoft.com/office/drawing/2014/main" id="{C774EE86-6909-4DA3-830E-569B08C0F1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1" y="2711"/>
              <a:ext cx="166" cy="732"/>
            </a:xfrm>
            <a:prstGeom prst="rightBracket">
              <a:avLst>
                <a:gd name="adj" fmla="val 36747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AutoShape 337">
              <a:extLst>
                <a:ext uri="{FF2B5EF4-FFF2-40B4-BE49-F238E27FC236}">
                  <a16:creationId xmlns:a16="http://schemas.microsoft.com/office/drawing/2014/main" id="{5D582860-58EF-4163-9B53-8C0B3390830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63" y="2705"/>
              <a:ext cx="167" cy="719"/>
            </a:xfrm>
            <a:prstGeom prst="rightBracket">
              <a:avLst>
                <a:gd name="adj" fmla="val 35878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501">
            <a:extLst>
              <a:ext uri="{FF2B5EF4-FFF2-40B4-BE49-F238E27FC236}">
                <a16:creationId xmlns:a16="http://schemas.microsoft.com/office/drawing/2014/main" id="{CBAE88C8-CEC8-4FEE-AF39-260C2CE6EF4E}"/>
              </a:ext>
            </a:extLst>
          </p:cNvPr>
          <p:cNvGrpSpPr>
            <a:grpSpLocks/>
          </p:cNvGrpSpPr>
          <p:nvPr/>
        </p:nvGrpSpPr>
        <p:grpSpPr bwMode="auto">
          <a:xfrm>
            <a:off x="2715321" y="3895649"/>
            <a:ext cx="2133601" cy="2257425"/>
            <a:chOff x="1853" y="2264"/>
            <a:chExt cx="1344" cy="1422"/>
          </a:xfrm>
        </p:grpSpPr>
        <p:sp>
          <p:nvSpPr>
            <p:cNvPr id="158" name="Text Box 338">
              <a:extLst>
                <a:ext uri="{FF2B5EF4-FFF2-40B4-BE49-F238E27FC236}">
                  <a16:creationId xmlns:a16="http://schemas.microsoft.com/office/drawing/2014/main" id="{51D4AF3A-481F-4B7C-90CC-36AD0D8F7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6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59" name="Group 340">
              <a:extLst>
                <a:ext uri="{FF2B5EF4-FFF2-40B4-BE49-F238E27FC236}">
                  <a16:creationId xmlns:a16="http://schemas.microsoft.com/office/drawing/2014/main" id="{84010231-975B-43A7-8ED6-F94F4152E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00"/>
              <a:ext cx="1325" cy="1286"/>
              <a:chOff x="3744" y="1008"/>
              <a:chExt cx="1325" cy="1286"/>
            </a:xfrm>
          </p:grpSpPr>
          <p:sp>
            <p:nvSpPr>
              <p:cNvPr id="171" name="Text Box 341">
                <a:extLst>
                  <a:ext uri="{FF2B5EF4-FFF2-40B4-BE49-F238E27FC236}">
                    <a16:creationId xmlns:a16="http://schemas.microsoft.com/office/drawing/2014/main" id="{D0DB54A4-90E1-4CCB-AF6F-993972781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72" name="AutoShape 342">
                <a:extLst>
                  <a:ext uri="{FF2B5EF4-FFF2-40B4-BE49-F238E27FC236}">
                    <a16:creationId xmlns:a16="http://schemas.microsoft.com/office/drawing/2014/main" id="{3A3776F0-67A7-4F5D-B5BD-17DFFA2E9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AutoShape 343">
                <a:extLst>
                  <a:ext uri="{FF2B5EF4-FFF2-40B4-BE49-F238E27FC236}">
                    <a16:creationId xmlns:a16="http://schemas.microsoft.com/office/drawing/2014/main" id="{9205F783-2523-40A6-A837-25278C20861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Text Box 344">
                <a:extLst>
                  <a:ext uri="{FF2B5EF4-FFF2-40B4-BE49-F238E27FC236}">
                    <a16:creationId xmlns:a16="http://schemas.microsoft.com/office/drawing/2014/main" id="{5263A046-E51A-4645-99C6-A7A7BA21F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75" name="Text Box 345">
                <a:extLst>
                  <a:ext uri="{FF2B5EF4-FFF2-40B4-BE49-F238E27FC236}">
                    <a16:creationId xmlns:a16="http://schemas.microsoft.com/office/drawing/2014/main" id="{B0558DAF-A7C8-46B6-8C19-155AE796A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76" name="Text Box 346">
                <a:extLst>
                  <a:ext uri="{FF2B5EF4-FFF2-40B4-BE49-F238E27FC236}">
                    <a16:creationId xmlns:a16="http://schemas.microsoft.com/office/drawing/2014/main" id="{C08C897B-F321-41D2-827B-1CEDF792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177" name="AutoShape 347">
                <a:extLst>
                  <a:ext uri="{FF2B5EF4-FFF2-40B4-BE49-F238E27FC236}">
                    <a16:creationId xmlns:a16="http://schemas.microsoft.com/office/drawing/2014/main" id="{E78ED681-BBF2-400F-9317-EA2D5FB67FB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Text Box 348">
                <a:extLst>
                  <a:ext uri="{FF2B5EF4-FFF2-40B4-BE49-F238E27FC236}">
                    <a16:creationId xmlns:a16="http://schemas.microsoft.com/office/drawing/2014/main" id="{702A1561-0625-4C0C-B817-15C7BE138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79" name="Line 349">
                <a:extLst>
                  <a:ext uri="{FF2B5EF4-FFF2-40B4-BE49-F238E27FC236}">
                    <a16:creationId xmlns:a16="http://schemas.microsoft.com/office/drawing/2014/main" id="{616C44E9-8C16-48C8-ACED-BF93F3F3A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50">
                <a:extLst>
                  <a:ext uri="{FF2B5EF4-FFF2-40B4-BE49-F238E27FC236}">
                    <a16:creationId xmlns:a16="http://schemas.microsoft.com/office/drawing/2014/main" id="{60AE8B37-DC2F-4B9C-A485-84B7D145C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81" name="Text Box 351">
                <a:extLst>
                  <a:ext uri="{FF2B5EF4-FFF2-40B4-BE49-F238E27FC236}">
                    <a16:creationId xmlns:a16="http://schemas.microsoft.com/office/drawing/2014/main" id="{DEB8ED28-0FB0-4A9A-AE35-ECC242EAA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182" name="Group 352">
                <a:extLst>
                  <a:ext uri="{FF2B5EF4-FFF2-40B4-BE49-F238E27FC236}">
                    <a16:creationId xmlns:a16="http://schemas.microsoft.com/office/drawing/2014/main" id="{5DAB05E0-533E-4954-B5C2-E63BC70B1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85" name="Rectangle 353">
                  <a:extLst>
                    <a:ext uri="{FF2B5EF4-FFF2-40B4-BE49-F238E27FC236}">
                      <a16:creationId xmlns:a16="http://schemas.microsoft.com/office/drawing/2014/main" id="{BC28AFCC-FB7C-4ED8-818D-C472763BE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354">
                  <a:extLst>
                    <a:ext uri="{FF2B5EF4-FFF2-40B4-BE49-F238E27FC236}">
                      <a16:creationId xmlns:a16="http://schemas.microsoft.com/office/drawing/2014/main" id="{0E9C0AC4-D86A-4BF1-89AB-CB684DE30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355">
                  <a:extLst>
                    <a:ext uri="{FF2B5EF4-FFF2-40B4-BE49-F238E27FC236}">
                      <a16:creationId xmlns:a16="http://schemas.microsoft.com/office/drawing/2014/main" id="{497475C9-E791-4D28-9615-AAB90CDDE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356">
                  <a:extLst>
                    <a:ext uri="{FF2B5EF4-FFF2-40B4-BE49-F238E27FC236}">
                      <a16:creationId xmlns:a16="http://schemas.microsoft.com/office/drawing/2014/main" id="{C8018ADC-C75E-4459-BA99-63F98D556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357">
                  <a:extLst>
                    <a:ext uri="{FF2B5EF4-FFF2-40B4-BE49-F238E27FC236}">
                      <a16:creationId xmlns:a16="http://schemas.microsoft.com/office/drawing/2014/main" id="{010D8696-2926-4900-A97A-34E9C7628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358">
                  <a:extLst>
                    <a:ext uri="{FF2B5EF4-FFF2-40B4-BE49-F238E27FC236}">
                      <a16:creationId xmlns:a16="http://schemas.microsoft.com/office/drawing/2014/main" id="{F5162E37-8A88-4696-AA6C-7FB1B67B9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359">
                  <a:extLst>
                    <a:ext uri="{FF2B5EF4-FFF2-40B4-BE49-F238E27FC236}">
                      <a16:creationId xmlns:a16="http://schemas.microsoft.com/office/drawing/2014/main" id="{18B4EC8C-B6E3-4E92-BFA6-14B4DD589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AutoShape 360">
                <a:extLst>
                  <a:ext uri="{FF2B5EF4-FFF2-40B4-BE49-F238E27FC236}">
                    <a16:creationId xmlns:a16="http://schemas.microsoft.com/office/drawing/2014/main" id="{709F05BB-4D2A-46D4-95A1-600768D7DB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Text Box 361">
                <a:extLst>
                  <a:ext uri="{FF2B5EF4-FFF2-40B4-BE49-F238E27FC236}">
                    <a16:creationId xmlns:a16="http://schemas.microsoft.com/office/drawing/2014/main" id="{3F8F4724-FB12-46BE-9D7C-AA04D5423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160" name="Rectangle 362">
              <a:extLst>
                <a:ext uri="{FF2B5EF4-FFF2-40B4-BE49-F238E27FC236}">
                  <a16:creationId xmlns:a16="http://schemas.microsoft.com/office/drawing/2014/main" id="{59A1FC53-CD4C-4158-8341-261BA300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1" name="Rectangle 363">
              <a:extLst>
                <a:ext uri="{FF2B5EF4-FFF2-40B4-BE49-F238E27FC236}">
                  <a16:creationId xmlns:a16="http://schemas.microsoft.com/office/drawing/2014/main" id="{B52D6151-7095-4C72-8EBA-7BF020DA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2" name="Rectangle 364">
              <a:extLst>
                <a:ext uri="{FF2B5EF4-FFF2-40B4-BE49-F238E27FC236}">
                  <a16:creationId xmlns:a16="http://schemas.microsoft.com/office/drawing/2014/main" id="{30AC91FE-6997-4FDE-939E-CD4EF0A5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3" name="Rectangle 365">
              <a:extLst>
                <a:ext uri="{FF2B5EF4-FFF2-40B4-BE49-F238E27FC236}">
                  <a16:creationId xmlns:a16="http://schemas.microsoft.com/office/drawing/2014/main" id="{B9AFA843-ABC3-472F-B6AF-C2B1A53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4" name="Rectangle 366">
              <a:extLst>
                <a:ext uri="{FF2B5EF4-FFF2-40B4-BE49-F238E27FC236}">
                  <a16:creationId xmlns:a16="http://schemas.microsoft.com/office/drawing/2014/main" id="{821D99FC-67B9-41D7-8F03-886965D0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5" name="Rectangle 367">
              <a:extLst>
                <a:ext uri="{FF2B5EF4-FFF2-40B4-BE49-F238E27FC236}">
                  <a16:creationId xmlns:a16="http://schemas.microsoft.com/office/drawing/2014/main" id="{E64DEDCE-0946-4EFC-8DE7-A04F8EBF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6" name="Text Box 368">
              <a:extLst>
                <a:ext uri="{FF2B5EF4-FFF2-40B4-BE49-F238E27FC236}">
                  <a16:creationId xmlns:a16="http://schemas.microsoft.com/office/drawing/2014/main" id="{96C43C98-9A24-4959-A5E4-205A87666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7" name="Text Box 369">
              <a:extLst>
                <a:ext uri="{FF2B5EF4-FFF2-40B4-BE49-F238E27FC236}">
                  <a16:creationId xmlns:a16="http://schemas.microsoft.com/office/drawing/2014/main" id="{3E9CC309-270A-45AD-BA9C-6E477584A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8" name="Text Box 370">
              <a:extLst>
                <a:ext uri="{FF2B5EF4-FFF2-40B4-BE49-F238E27FC236}">
                  <a16:creationId xmlns:a16="http://schemas.microsoft.com/office/drawing/2014/main" id="{F1986214-CDCD-4986-A41D-2B4B6F76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9" name="Text Box 371">
              <a:extLst>
                <a:ext uri="{FF2B5EF4-FFF2-40B4-BE49-F238E27FC236}">
                  <a16:creationId xmlns:a16="http://schemas.microsoft.com/office/drawing/2014/main" id="{FEFE8B2F-ABA6-42D6-8B65-8B32340CB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70" name="Text Box 372">
              <a:extLst>
                <a:ext uri="{FF2B5EF4-FFF2-40B4-BE49-F238E27FC236}">
                  <a16:creationId xmlns:a16="http://schemas.microsoft.com/office/drawing/2014/main" id="{8785E1A8-9BD0-4E5A-830D-594AF34F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264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Z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2" name="Group 495">
            <a:extLst>
              <a:ext uri="{FF2B5EF4-FFF2-40B4-BE49-F238E27FC236}">
                <a16:creationId xmlns:a16="http://schemas.microsoft.com/office/drawing/2014/main" id="{17BA6609-756D-465A-8191-BF6C0E7D646A}"/>
              </a:ext>
            </a:extLst>
          </p:cNvPr>
          <p:cNvGrpSpPr>
            <a:grpSpLocks/>
          </p:cNvGrpSpPr>
          <p:nvPr/>
        </p:nvGrpSpPr>
        <p:grpSpPr bwMode="auto">
          <a:xfrm>
            <a:off x="608708" y="1408037"/>
            <a:ext cx="2106613" cy="2306638"/>
            <a:chOff x="526" y="697"/>
            <a:chExt cx="1327" cy="1453"/>
          </a:xfrm>
        </p:grpSpPr>
        <p:grpSp>
          <p:nvGrpSpPr>
            <p:cNvPr id="193" name="Group 374">
              <a:extLst>
                <a:ext uri="{FF2B5EF4-FFF2-40B4-BE49-F238E27FC236}">
                  <a16:creationId xmlns:a16="http://schemas.microsoft.com/office/drawing/2014/main" id="{992A346E-8157-42E8-9123-7EDE3EF1F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1325" cy="1286"/>
              <a:chOff x="3744" y="1008"/>
              <a:chExt cx="1325" cy="1286"/>
            </a:xfrm>
          </p:grpSpPr>
          <p:grpSp>
            <p:nvGrpSpPr>
              <p:cNvPr id="200" name="Group 375">
                <a:extLst>
                  <a:ext uri="{FF2B5EF4-FFF2-40B4-BE49-F238E27FC236}">
                    <a16:creationId xmlns:a16="http://schemas.microsoft.com/office/drawing/2014/main" id="{9E71CE58-3C58-4306-A257-CAF1F58AF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207" name="Text Box 376">
                  <a:extLst>
                    <a:ext uri="{FF2B5EF4-FFF2-40B4-BE49-F238E27FC236}">
                      <a16:creationId xmlns:a16="http://schemas.microsoft.com/office/drawing/2014/main" id="{F55977A6-EC85-4C3B-B271-4CD9C006A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08" name="AutoShape 377">
                  <a:extLst>
                    <a:ext uri="{FF2B5EF4-FFF2-40B4-BE49-F238E27FC236}">
                      <a16:creationId xmlns:a16="http://schemas.microsoft.com/office/drawing/2014/main" id="{61A6C506-5D39-48CA-8720-9F13EE24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AutoShape 378">
                  <a:extLst>
                    <a:ext uri="{FF2B5EF4-FFF2-40B4-BE49-F238E27FC236}">
                      <a16:creationId xmlns:a16="http://schemas.microsoft.com/office/drawing/2014/main" id="{0DC77149-ED75-4679-8F6C-28C7967B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Text Box 379">
                  <a:extLst>
                    <a:ext uri="{FF2B5EF4-FFF2-40B4-BE49-F238E27FC236}">
                      <a16:creationId xmlns:a16="http://schemas.microsoft.com/office/drawing/2014/main" id="{0778F086-7777-4F11-ABB2-A2B494EE8E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211" name="Text Box 380">
                  <a:extLst>
                    <a:ext uri="{FF2B5EF4-FFF2-40B4-BE49-F238E27FC236}">
                      <a16:creationId xmlns:a16="http://schemas.microsoft.com/office/drawing/2014/main" id="{FDED13C8-8041-4DFF-AF54-E4B737786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212" name="Text Box 381">
                  <a:extLst>
                    <a:ext uri="{FF2B5EF4-FFF2-40B4-BE49-F238E27FC236}">
                      <a16:creationId xmlns:a16="http://schemas.microsoft.com/office/drawing/2014/main" id="{FE06730B-DEEA-42D7-971F-B8AA09F865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213" name="AutoShape 382">
                  <a:extLst>
                    <a:ext uri="{FF2B5EF4-FFF2-40B4-BE49-F238E27FC236}">
                      <a16:creationId xmlns:a16="http://schemas.microsoft.com/office/drawing/2014/main" id="{9DE1826B-CA13-4EB0-AFCB-0660A0E49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383">
                  <a:extLst>
                    <a:ext uri="{FF2B5EF4-FFF2-40B4-BE49-F238E27FC236}">
                      <a16:creationId xmlns:a16="http://schemas.microsoft.com/office/drawing/2014/main" id="{DE75516B-57AB-4583-AB3B-5841BED98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215" name="Line 384">
                  <a:extLst>
                    <a:ext uri="{FF2B5EF4-FFF2-40B4-BE49-F238E27FC236}">
                      <a16:creationId xmlns:a16="http://schemas.microsoft.com/office/drawing/2014/main" id="{E3F4144F-877B-4881-B590-F45C3CF7A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Text Box 385">
                  <a:extLst>
                    <a:ext uri="{FF2B5EF4-FFF2-40B4-BE49-F238E27FC236}">
                      <a16:creationId xmlns:a16="http://schemas.microsoft.com/office/drawing/2014/main" id="{50CC68CD-90E1-4895-8B80-068891439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217" name="Text Box 386">
                  <a:extLst>
                    <a:ext uri="{FF2B5EF4-FFF2-40B4-BE49-F238E27FC236}">
                      <a16:creationId xmlns:a16="http://schemas.microsoft.com/office/drawing/2014/main" id="{CAAC488C-D950-4B77-BFB0-807111DAB6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grpSp>
              <p:nvGrpSpPr>
                <p:cNvPr id="218" name="Group 387">
                  <a:extLst>
                    <a:ext uri="{FF2B5EF4-FFF2-40B4-BE49-F238E27FC236}">
                      <a16:creationId xmlns:a16="http://schemas.microsoft.com/office/drawing/2014/main" id="{2482A047-A3F0-42EC-85F2-47142DC85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221" name="Rectangle 388">
                    <a:extLst>
                      <a:ext uri="{FF2B5EF4-FFF2-40B4-BE49-F238E27FC236}">
                        <a16:creationId xmlns:a16="http://schemas.microsoft.com/office/drawing/2014/main" id="{C705F48D-5B4E-481E-8A9C-B3F0DE7E3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2" name="Line 389">
                    <a:extLst>
                      <a:ext uri="{FF2B5EF4-FFF2-40B4-BE49-F238E27FC236}">
                        <a16:creationId xmlns:a16="http://schemas.microsoft.com/office/drawing/2014/main" id="{B4F4272E-3E9C-4547-885D-4F60E7B52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3" name="Line 390">
                    <a:extLst>
                      <a:ext uri="{FF2B5EF4-FFF2-40B4-BE49-F238E27FC236}">
                        <a16:creationId xmlns:a16="http://schemas.microsoft.com/office/drawing/2014/main" id="{70CECB24-796C-4FD5-8219-F55B44AA3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4" name="Line 391">
                    <a:extLst>
                      <a:ext uri="{FF2B5EF4-FFF2-40B4-BE49-F238E27FC236}">
                        <a16:creationId xmlns:a16="http://schemas.microsoft.com/office/drawing/2014/main" id="{99147857-3B66-4A36-8393-011F8DF6C5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" name="Line 392">
                    <a:extLst>
                      <a:ext uri="{FF2B5EF4-FFF2-40B4-BE49-F238E27FC236}">
                        <a16:creationId xmlns:a16="http://schemas.microsoft.com/office/drawing/2014/main" id="{45B848DA-DE49-4F2D-B741-1D14E0A258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" name="Line 393">
                    <a:extLst>
                      <a:ext uri="{FF2B5EF4-FFF2-40B4-BE49-F238E27FC236}">
                        <a16:creationId xmlns:a16="http://schemas.microsoft.com/office/drawing/2014/main" id="{76FC42CD-3297-47F6-9821-22D7EF500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Line 394">
                    <a:extLst>
                      <a:ext uri="{FF2B5EF4-FFF2-40B4-BE49-F238E27FC236}">
                        <a16:creationId xmlns:a16="http://schemas.microsoft.com/office/drawing/2014/main" id="{2252E0D7-213F-4924-8C37-4EDCFED090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395">
                  <a:extLst>
                    <a:ext uri="{FF2B5EF4-FFF2-40B4-BE49-F238E27FC236}">
                      <a16:creationId xmlns:a16="http://schemas.microsoft.com/office/drawing/2014/main" id="{5BAEDD0C-BE09-4C8D-98B5-920D463DA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Text Box 396">
                  <a:extLst>
                    <a:ext uri="{FF2B5EF4-FFF2-40B4-BE49-F238E27FC236}">
                      <a16:creationId xmlns:a16="http://schemas.microsoft.com/office/drawing/2014/main" id="{7B23B167-D334-423D-B858-B3B6CF106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</p:grpSp>
          <p:sp>
            <p:nvSpPr>
              <p:cNvPr id="201" name="Rectangle 397">
                <a:extLst>
                  <a:ext uri="{FF2B5EF4-FFF2-40B4-BE49-F238E27FC236}">
                    <a16:creationId xmlns:a16="http://schemas.microsoft.com/office/drawing/2014/main" id="{A54633EA-5310-429B-A67E-B74C7E21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2" name="Rectangle 398">
                <a:extLst>
                  <a:ext uri="{FF2B5EF4-FFF2-40B4-BE49-F238E27FC236}">
                    <a16:creationId xmlns:a16="http://schemas.microsoft.com/office/drawing/2014/main" id="{2AC018C0-01AD-41F8-A073-575E892E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3" name="Rectangle 399">
                <a:extLst>
                  <a:ext uri="{FF2B5EF4-FFF2-40B4-BE49-F238E27FC236}">
                    <a16:creationId xmlns:a16="http://schemas.microsoft.com/office/drawing/2014/main" id="{6865CE83-49F3-40B0-B4C0-23A8B29A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4" name="Rectangle 400">
                <a:extLst>
                  <a:ext uri="{FF2B5EF4-FFF2-40B4-BE49-F238E27FC236}">
                    <a16:creationId xmlns:a16="http://schemas.microsoft.com/office/drawing/2014/main" id="{5C2BD732-42BF-4373-8F42-18005B00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5" name="Rectangle 401">
                <a:extLst>
                  <a:ext uri="{FF2B5EF4-FFF2-40B4-BE49-F238E27FC236}">
                    <a16:creationId xmlns:a16="http://schemas.microsoft.com/office/drawing/2014/main" id="{1B9A0A99-582B-4D9A-97BB-4BEC391D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6" name="Rectangle 402">
                <a:extLst>
                  <a:ext uri="{FF2B5EF4-FFF2-40B4-BE49-F238E27FC236}">
                    <a16:creationId xmlns:a16="http://schemas.microsoft.com/office/drawing/2014/main" id="{D7516793-5054-4F15-AEC9-B7E371018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</p:grpSp>
        <p:sp>
          <p:nvSpPr>
            <p:cNvPr id="194" name="Text Box 403">
              <a:extLst>
                <a:ext uri="{FF2B5EF4-FFF2-40B4-BE49-F238E27FC236}">
                  <a16:creationId xmlns:a16="http://schemas.microsoft.com/office/drawing/2014/main" id="{5465C0AD-8BC4-4031-98B7-850B6C66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5" name="Text Box 404">
              <a:extLst>
                <a:ext uri="{FF2B5EF4-FFF2-40B4-BE49-F238E27FC236}">
                  <a16:creationId xmlns:a16="http://schemas.microsoft.com/office/drawing/2014/main" id="{58DF9514-F091-4F96-B012-F5FFC3C2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6" name="Text Box 405">
              <a:extLst>
                <a:ext uri="{FF2B5EF4-FFF2-40B4-BE49-F238E27FC236}">
                  <a16:creationId xmlns:a16="http://schemas.microsoft.com/office/drawing/2014/main" id="{7DBA1346-EC0B-4EE0-B0AE-F0C2BFC6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7" name="Text Box 406">
              <a:extLst>
                <a:ext uri="{FF2B5EF4-FFF2-40B4-BE49-F238E27FC236}">
                  <a16:creationId xmlns:a16="http://schemas.microsoft.com/office/drawing/2014/main" id="{892C670C-69B2-4C03-9738-374D71E22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8" name="Text Box 407">
              <a:extLst>
                <a:ext uri="{FF2B5EF4-FFF2-40B4-BE49-F238E27FC236}">
                  <a16:creationId xmlns:a16="http://schemas.microsoft.com/office/drawing/2014/main" id="{319F0E82-4B2C-4351-B1EC-34F8A7C8A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9" name="Text Box 408">
              <a:extLst>
                <a:ext uri="{FF2B5EF4-FFF2-40B4-BE49-F238E27FC236}">
                  <a16:creationId xmlns:a16="http://schemas.microsoft.com/office/drawing/2014/main" id="{D62CF456-8D36-4325-BA2D-94C7971D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697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W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28" name="Group 494">
            <a:extLst>
              <a:ext uri="{FF2B5EF4-FFF2-40B4-BE49-F238E27FC236}">
                <a16:creationId xmlns:a16="http://schemas.microsoft.com/office/drawing/2014/main" id="{CB6DE52B-1E3D-4BEC-95BE-7DCC851B80BB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2449438"/>
            <a:ext cx="1144588" cy="842962"/>
            <a:chOff x="849" y="1362"/>
            <a:chExt cx="721" cy="531"/>
          </a:xfrm>
        </p:grpSpPr>
        <p:sp>
          <p:nvSpPr>
            <p:cNvPr id="229" name="AutoShape 409">
              <a:extLst>
                <a:ext uri="{FF2B5EF4-FFF2-40B4-BE49-F238E27FC236}">
                  <a16:creationId xmlns:a16="http://schemas.microsoft.com/office/drawing/2014/main" id="{539963D3-439E-4978-AFBC-AD8CFD29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5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410">
              <a:extLst>
                <a:ext uri="{FF2B5EF4-FFF2-40B4-BE49-F238E27FC236}">
                  <a16:creationId xmlns:a16="http://schemas.microsoft.com/office/drawing/2014/main" id="{470D6A1B-626A-4505-8E9E-774DE5C4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36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utoShape 411">
              <a:extLst>
                <a:ext uri="{FF2B5EF4-FFF2-40B4-BE49-F238E27FC236}">
                  <a16:creationId xmlns:a16="http://schemas.microsoft.com/office/drawing/2014/main" id="{D30C28E7-AB9D-4277-8C20-63635869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1557"/>
              <a:ext cx="698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2" name="Group 497">
            <a:extLst>
              <a:ext uri="{FF2B5EF4-FFF2-40B4-BE49-F238E27FC236}">
                <a16:creationId xmlns:a16="http://schemas.microsoft.com/office/drawing/2014/main" id="{4A935EB0-C8A7-48A1-89B3-4EA290610204}"/>
              </a:ext>
            </a:extLst>
          </p:cNvPr>
          <p:cNvGrpSpPr>
            <a:grpSpLocks/>
          </p:cNvGrpSpPr>
          <p:nvPr/>
        </p:nvGrpSpPr>
        <p:grpSpPr bwMode="auto">
          <a:xfrm>
            <a:off x="2707383" y="1420737"/>
            <a:ext cx="2141538" cy="2293938"/>
            <a:chOff x="1848" y="705"/>
            <a:chExt cx="1349" cy="1445"/>
          </a:xfrm>
        </p:grpSpPr>
        <p:grpSp>
          <p:nvGrpSpPr>
            <p:cNvPr id="233" name="Group 418">
              <a:extLst>
                <a:ext uri="{FF2B5EF4-FFF2-40B4-BE49-F238E27FC236}">
                  <a16:creationId xmlns:a16="http://schemas.microsoft.com/office/drawing/2014/main" id="{1592254C-A99E-4851-9CCC-F6391D0EB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64"/>
              <a:ext cx="1325" cy="1286"/>
              <a:chOff x="3744" y="1008"/>
              <a:chExt cx="1325" cy="1286"/>
            </a:xfrm>
          </p:grpSpPr>
          <p:sp>
            <p:nvSpPr>
              <p:cNvPr id="246" name="Text Box 419">
                <a:extLst>
                  <a:ext uri="{FF2B5EF4-FFF2-40B4-BE49-F238E27FC236}">
                    <a16:creationId xmlns:a16="http://schemas.microsoft.com/office/drawing/2014/main" id="{EE3854D3-974A-4B20-A678-1EBE10712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47" name="AutoShape 420">
                <a:extLst>
                  <a:ext uri="{FF2B5EF4-FFF2-40B4-BE49-F238E27FC236}">
                    <a16:creationId xmlns:a16="http://schemas.microsoft.com/office/drawing/2014/main" id="{19658D1A-65CF-486B-9838-E83F76E03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AutoShape 421">
                <a:extLst>
                  <a:ext uri="{FF2B5EF4-FFF2-40B4-BE49-F238E27FC236}">
                    <a16:creationId xmlns:a16="http://schemas.microsoft.com/office/drawing/2014/main" id="{054B1C1A-F840-4707-B8DD-2710C99E3E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Text Box 422">
                <a:extLst>
                  <a:ext uri="{FF2B5EF4-FFF2-40B4-BE49-F238E27FC236}">
                    <a16:creationId xmlns:a16="http://schemas.microsoft.com/office/drawing/2014/main" id="{15B80142-FC80-4B2B-83F6-7F55BFCD6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50" name="Text Box 423">
                <a:extLst>
                  <a:ext uri="{FF2B5EF4-FFF2-40B4-BE49-F238E27FC236}">
                    <a16:creationId xmlns:a16="http://schemas.microsoft.com/office/drawing/2014/main" id="{26B7A5DA-D73A-4BC1-83E0-579A8648C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51" name="Text Box 424">
                <a:extLst>
                  <a:ext uri="{FF2B5EF4-FFF2-40B4-BE49-F238E27FC236}">
                    <a16:creationId xmlns:a16="http://schemas.microsoft.com/office/drawing/2014/main" id="{CEB630BE-733E-46A7-A2F6-3746429D9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52" name="AutoShape 425">
                <a:extLst>
                  <a:ext uri="{FF2B5EF4-FFF2-40B4-BE49-F238E27FC236}">
                    <a16:creationId xmlns:a16="http://schemas.microsoft.com/office/drawing/2014/main" id="{169D5AA1-2E53-45BB-9728-80704B11B5E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Text Box 426">
                <a:extLst>
                  <a:ext uri="{FF2B5EF4-FFF2-40B4-BE49-F238E27FC236}">
                    <a16:creationId xmlns:a16="http://schemas.microsoft.com/office/drawing/2014/main" id="{35E0F649-E1D9-4C50-B1B1-45AA48DCE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54" name="Line 427">
                <a:extLst>
                  <a:ext uri="{FF2B5EF4-FFF2-40B4-BE49-F238E27FC236}">
                    <a16:creationId xmlns:a16="http://schemas.microsoft.com/office/drawing/2014/main" id="{C5A33A98-2B03-4717-BD84-54AFCD300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Text Box 428">
                <a:extLst>
                  <a:ext uri="{FF2B5EF4-FFF2-40B4-BE49-F238E27FC236}">
                    <a16:creationId xmlns:a16="http://schemas.microsoft.com/office/drawing/2014/main" id="{0C10D0DD-B2E2-471D-BA48-381DA3320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56" name="Text Box 429">
                <a:extLst>
                  <a:ext uri="{FF2B5EF4-FFF2-40B4-BE49-F238E27FC236}">
                    <a16:creationId xmlns:a16="http://schemas.microsoft.com/office/drawing/2014/main" id="{590B71B6-D62B-4549-A9D5-0B0356D3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57" name="Group 430">
                <a:extLst>
                  <a:ext uri="{FF2B5EF4-FFF2-40B4-BE49-F238E27FC236}">
                    <a16:creationId xmlns:a16="http://schemas.microsoft.com/office/drawing/2014/main" id="{C0413A5D-99B2-416C-B112-5AB76F2D1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60" name="Rectangle 431">
                  <a:extLst>
                    <a:ext uri="{FF2B5EF4-FFF2-40B4-BE49-F238E27FC236}">
                      <a16:creationId xmlns:a16="http://schemas.microsoft.com/office/drawing/2014/main" id="{09C02829-A5F7-41AD-B260-85CD6E2F9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432">
                  <a:extLst>
                    <a:ext uri="{FF2B5EF4-FFF2-40B4-BE49-F238E27FC236}">
                      <a16:creationId xmlns:a16="http://schemas.microsoft.com/office/drawing/2014/main" id="{538DC530-D488-4869-9715-5C278723F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433">
                  <a:extLst>
                    <a:ext uri="{FF2B5EF4-FFF2-40B4-BE49-F238E27FC236}">
                      <a16:creationId xmlns:a16="http://schemas.microsoft.com/office/drawing/2014/main" id="{33030C63-EE4E-4ABE-B2A9-5B3BF8FAC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434">
                  <a:extLst>
                    <a:ext uri="{FF2B5EF4-FFF2-40B4-BE49-F238E27FC236}">
                      <a16:creationId xmlns:a16="http://schemas.microsoft.com/office/drawing/2014/main" id="{C38F350E-92E7-44D4-BC28-88C3018D8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435">
                  <a:extLst>
                    <a:ext uri="{FF2B5EF4-FFF2-40B4-BE49-F238E27FC236}">
                      <a16:creationId xmlns:a16="http://schemas.microsoft.com/office/drawing/2014/main" id="{12D7E688-DEAD-4122-BFFC-D16AD4693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436">
                  <a:extLst>
                    <a:ext uri="{FF2B5EF4-FFF2-40B4-BE49-F238E27FC236}">
                      <a16:creationId xmlns:a16="http://schemas.microsoft.com/office/drawing/2014/main" id="{A4AD6F9B-831A-483B-A192-19F90EBAD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437">
                  <a:extLst>
                    <a:ext uri="{FF2B5EF4-FFF2-40B4-BE49-F238E27FC236}">
                      <a16:creationId xmlns:a16="http://schemas.microsoft.com/office/drawing/2014/main" id="{0AE412A1-54C5-425E-89DB-F895924BD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8" name="AutoShape 438">
                <a:extLst>
                  <a:ext uri="{FF2B5EF4-FFF2-40B4-BE49-F238E27FC236}">
                    <a16:creationId xmlns:a16="http://schemas.microsoft.com/office/drawing/2014/main" id="{C643B9F6-64CB-42A2-A65D-4A7A085832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439">
                <a:extLst>
                  <a:ext uri="{FF2B5EF4-FFF2-40B4-BE49-F238E27FC236}">
                    <a16:creationId xmlns:a16="http://schemas.microsoft.com/office/drawing/2014/main" id="{253923B0-98A6-4087-B853-DC76E868D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34" name="Rectangle 440">
              <a:extLst>
                <a:ext uri="{FF2B5EF4-FFF2-40B4-BE49-F238E27FC236}">
                  <a16:creationId xmlns:a16="http://schemas.microsoft.com/office/drawing/2014/main" id="{9650B5AA-59CB-4380-A4A1-4FF497B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5" name="Rectangle 441">
              <a:extLst>
                <a:ext uri="{FF2B5EF4-FFF2-40B4-BE49-F238E27FC236}">
                  <a16:creationId xmlns:a16="http://schemas.microsoft.com/office/drawing/2014/main" id="{51190A5A-FCD2-4F96-9265-6454513E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6" name="Rectangle 442">
              <a:extLst>
                <a:ext uri="{FF2B5EF4-FFF2-40B4-BE49-F238E27FC236}">
                  <a16:creationId xmlns:a16="http://schemas.microsoft.com/office/drawing/2014/main" id="{E17AA3B6-0187-44CA-A81F-A7ED3843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7" name="Rectangle 443">
              <a:extLst>
                <a:ext uri="{FF2B5EF4-FFF2-40B4-BE49-F238E27FC236}">
                  <a16:creationId xmlns:a16="http://schemas.microsoft.com/office/drawing/2014/main" id="{05DB3C1B-C209-479D-93E9-E6DA20D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8" name="Rectangle 444">
              <a:extLst>
                <a:ext uri="{FF2B5EF4-FFF2-40B4-BE49-F238E27FC236}">
                  <a16:creationId xmlns:a16="http://schemas.microsoft.com/office/drawing/2014/main" id="{799B4C09-7C65-4E59-ABA6-B5E42347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9" name="Rectangle 445">
              <a:extLst>
                <a:ext uri="{FF2B5EF4-FFF2-40B4-BE49-F238E27FC236}">
                  <a16:creationId xmlns:a16="http://schemas.microsoft.com/office/drawing/2014/main" id="{20332AF3-8AA4-47D2-9213-4BD616D1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40" name="Text Box 446">
              <a:extLst>
                <a:ext uri="{FF2B5EF4-FFF2-40B4-BE49-F238E27FC236}">
                  <a16:creationId xmlns:a16="http://schemas.microsoft.com/office/drawing/2014/main" id="{CD8E1AEA-4325-4DAA-B0C7-E1239E02B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1" name="Text Box 447">
              <a:extLst>
                <a:ext uri="{FF2B5EF4-FFF2-40B4-BE49-F238E27FC236}">
                  <a16:creationId xmlns:a16="http://schemas.microsoft.com/office/drawing/2014/main" id="{111166F8-6429-484D-A92F-D6660BEFC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2" name="Text Box 448">
              <a:extLst>
                <a:ext uri="{FF2B5EF4-FFF2-40B4-BE49-F238E27FC236}">
                  <a16:creationId xmlns:a16="http://schemas.microsoft.com/office/drawing/2014/main" id="{D142C211-D04E-478D-A2ED-2B400B890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3" name="Text Box 449">
              <a:extLst>
                <a:ext uri="{FF2B5EF4-FFF2-40B4-BE49-F238E27FC236}">
                  <a16:creationId xmlns:a16="http://schemas.microsoft.com/office/drawing/2014/main" id="{EB5B0D3D-579C-45B8-B81E-AE074E1C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4" name="Text Box 450">
              <a:extLst>
                <a:ext uri="{FF2B5EF4-FFF2-40B4-BE49-F238E27FC236}">
                  <a16:creationId xmlns:a16="http://schemas.microsoft.com/office/drawing/2014/main" id="{78A31DA9-6A7D-44C5-AB75-1528D3D5E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5" name="Text Box 451">
              <a:extLst>
                <a:ext uri="{FF2B5EF4-FFF2-40B4-BE49-F238E27FC236}">
                  <a16:creationId xmlns:a16="http://schemas.microsoft.com/office/drawing/2014/main" id="{A46C2177-1E1F-4856-B314-BA5ADB180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705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7" name="Group 496">
            <a:extLst>
              <a:ext uri="{FF2B5EF4-FFF2-40B4-BE49-F238E27FC236}">
                <a16:creationId xmlns:a16="http://schemas.microsoft.com/office/drawing/2014/main" id="{CDDCCE90-2CBE-42C4-BAE5-797D3165A166}"/>
              </a:ext>
            </a:extLst>
          </p:cNvPr>
          <p:cNvGrpSpPr>
            <a:grpSpLocks/>
          </p:cNvGrpSpPr>
          <p:nvPr/>
        </p:nvGrpSpPr>
        <p:grpSpPr bwMode="auto">
          <a:xfrm>
            <a:off x="3236021" y="2149400"/>
            <a:ext cx="1108075" cy="1190625"/>
            <a:chOff x="3600" y="2726"/>
            <a:chExt cx="698" cy="750"/>
          </a:xfrm>
        </p:grpSpPr>
        <p:sp>
          <p:nvSpPr>
            <p:cNvPr id="268" name="AutoShape 413">
              <a:extLst>
                <a:ext uri="{FF2B5EF4-FFF2-40B4-BE49-F238E27FC236}">
                  <a16:creationId xmlns:a16="http://schemas.microsoft.com/office/drawing/2014/main" id="{D2272124-5FA8-497B-9B65-A7FE518FAF09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846" y="265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AutoShape 414">
              <a:extLst>
                <a:ext uri="{FF2B5EF4-FFF2-40B4-BE49-F238E27FC236}">
                  <a16:creationId xmlns:a16="http://schemas.microsoft.com/office/drawing/2014/main" id="{2C31AFCD-7415-403D-9498-95A7FAA16816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29" y="264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AutoShape 415">
              <a:extLst>
                <a:ext uri="{FF2B5EF4-FFF2-40B4-BE49-F238E27FC236}">
                  <a16:creationId xmlns:a16="http://schemas.microsoft.com/office/drawing/2014/main" id="{C1491AD8-DBFE-46D6-85C9-F2FFAD8E9FC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868" y="3225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AutoShape 416">
              <a:extLst>
                <a:ext uri="{FF2B5EF4-FFF2-40B4-BE49-F238E27FC236}">
                  <a16:creationId xmlns:a16="http://schemas.microsoft.com/office/drawing/2014/main" id="{AE7C4C77-F062-40BE-B4DC-92476797BC6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47" y="3217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AutoShape 452">
              <a:extLst>
                <a:ext uri="{FF2B5EF4-FFF2-40B4-BE49-F238E27FC236}">
                  <a16:creationId xmlns:a16="http://schemas.microsoft.com/office/drawing/2014/main" id="{5410161C-5011-4177-8784-FAA706D9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" name="Text Box 454">
            <a:extLst>
              <a:ext uri="{FF2B5EF4-FFF2-40B4-BE49-F238E27FC236}">
                <a16:creationId xmlns:a16="http://schemas.microsoft.com/office/drawing/2014/main" id="{2D9B1EF7-A541-4789-914A-EE7C92B8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83" y="4568750"/>
            <a:ext cx="3730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274" name="Group 455">
            <a:extLst>
              <a:ext uri="{FF2B5EF4-FFF2-40B4-BE49-F238E27FC236}">
                <a16:creationId xmlns:a16="http://schemas.microsoft.com/office/drawing/2014/main" id="{19A29AAD-C87A-4A1E-A29C-8B393764DAED}"/>
              </a:ext>
            </a:extLst>
          </p:cNvPr>
          <p:cNvGrpSpPr>
            <a:grpSpLocks/>
          </p:cNvGrpSpPr>
          <p:nvPr/>
        </p:nvGrpSpPr>
        <p:grpSpPr bwMode="auto">
          <a:xfrm>
            <a:off x="611883" y="4111550"/>
            <a:ext cx="2103438" cy="2041525"/>
            <a:chOff x="3744" y="1008"/>
            <a:chExt cx="1325" cy="1286"/>
          </a:xfrm>
        </p:grpSpPr>
        <p:grpSp>
          <p:nvGrpSpPr>
            <p:cNvPr id="275" name="Group 456">
              <a:extLst>
                <a:ext uri="{FF2B5EF4-FFF2-40B4-BE49-F238E27FC236}">
                  <a16:creationId xmlns:a16="http://schemas.microsoft.com/office/drawing/2014/main" id="{6C06B8D3-2407-4565-9435-8E32434A2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08"/>
              <a:ext cx="1325" cy="1286"/>
              <a:chOff x="3744" y="1008"/>
              <a:chExt cx="1325" cy="1286"/>
            </a:xfrm>
          </p:grpSpPr>
          <p:sp>
            <p:nvSpPr>
              <p:cNvPr id="282" name="Text Box 457">
                <a:extLst>
                  <a:ext uri="{FF2B5EF4-FFF2-40B4-BE49-F238E27FC236}">
                    <a16:creationId xmlns:a16="http://schemas.microsoft.com/office/drawing/2014/main" id="{038FF166-B711-485F-83D2-A37147B7C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3" name="AutoShape 458">
                <a:extLst>
                  <a:ext uri="{FF2B5EF4-FFF2-40B4-BE49-F238E27FC236}">
                    <a16:creationId xmlns:a16="http://schemas.microsoft.com/office/drawing/2014/main" id="{D499A593-5E3C-4677-B61C-7B54B081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AutoShape 459">
                <a:extLst>
                  <a:ext uri="{FF2B5EF4-FFF2-40B4-BE49-F238E27FC236}">
                    <a16:creationId xmlns:a16="http://schemas.microsoft.com/office/drawing/2014/main" id="{2402985E-759B-47D8-89C9-A872763D09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Text Box 460">
                <a:extLst>
                  <a:ext uri="{FF2B5EF4-FFF2-40B4-BE49-F238E27FC236}">
                    <a16:creationId xmlns:a16="http://schemas.microsoft.com/office/drawing/2014/main" id="{10B840A0-9E53-4843-A103-C93F642DB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86" name="Text Box 461">
                <a:extLst>
                  <a:ext uri="{FF2B5EF4-FFF2-40B4-BE49-F238E27FC236}">
                    <a16:creationId xmlns:a16="http://schemas.microsoft.com/office/drawing/2014/main" id="{8C2E9C49-85B5-4456-9CBB-BA4726B8D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87" name="Text Box 462">
                <a:extLst>
                  <a:ext uri="{FF2B5EF4-FFF2-40B4-BE49-F238E27FC236}">
                    <a16:creationId xmlns:a16="http://schemas.microsoft.com/office/drawing/2014/main" id="{801935E2-11F1-40A4-8928-5BABD7F1F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88" name="AutoShape 463">
                <a:extLst>
                  <a:ext uri="{FF2B5EF4-FFF2-40B4-BE49-F238E27FC236}">
                    <a16:creationId xmlns:a16="http://schemas.microsoft.com/office/drawing/2014/main" id="{83665B81-DADD-41E8-B9D6-893623EED2D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Text Box 464">
                <a:extLst>
                  <a:ext uri="{FF2B5EF4-FFF2-40B4-BE49-F238E27FC236}">
                    <a16:creationId xmlns:a16="http://schemas.microsoft.com/office/drawing/2014/main" id="{A11614A3-57F7-4ED9-BD72-46B519155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0" name="Line 465">
                <a:extLst>
                  <a:ext uri="{FF2B5EF4-FFF2-40B4-BE49-F238E27FC236}">
                    <a16:creationId xmlns:a16="http://schemas.microsoft.com/office/drawing/2014/main" id="{FD1AA23B-5712-4D09-95AB-5A2897DC3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Text Box 466">
                <a:extLst>
                  <a:ext uri="{FF2B5EF4-FFF2-40B4-BE49-F238E27FC236}">
                    <a16:creationId xmlns:a16="http://schemas.microsoft.com/office/drawing/2014/main" id="{89DAEFD2-FAEC-4D17-89D5-ED3E3F7FB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92" name="Text Box 467">
                <a:extLst>
                  <a:ext uri="{FF2B5EF4-FFF2-40B4-BE49-F238E27FC236}">
                    <a16:creationId xmlns:a16="http://schemas.microsoft.com/office/drawing/2014/main" id="{56D5FE1C-F158-49CA-8D71-20BAEC033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93" name="Group 468">
                <a:extLst>
                  <a:ext uri="{FF2B5EF4-FFF2-40B4-BE49-F238E27FC236}">
                    <a16:creationId xmlns:a16="http://schemas.microsoft.com/office/drawing/2014/main" id="{F20EDFAC-DEDD-46AC-BC08-E4CE3B98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96" name="Rectangle 469">
                  <a:extLst>
                    <a:ext uri="{FF2B5EF4-FFF2-40B4-BE49-F238E27FC236}">
                      <a16:creationId xmlns:a16="http://schemas.microsoft.com/office/drawing/2014/main" id="{FF331451-6733-4B3F-B878-3059C0AAD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470">
                  <a:extLst>
                    <a:ext uri="{FF2B5EF4-FFF2-40B4-BE49-F238E27FC236}">
                      <a16:creationId xmlns:a16="http://schemas.microsoft.com/office/drawing/2014/main" id="{C212B467-8605-4FB1-B7F1-5B8EB95D8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71">
                  <a:extLst>
                    <a:ext uri="{FF2B5EF4-FFF2-40B4-BE49-F238E27FC236}">
                      <a16:creationId xmlns:a16="http://schemas.microsoft.com/office/drawing/2014/main" id="{356D5031-06FB-4833-BCC4-DBC268E83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72">
                  <a:extLst>
                    <a:ext uri="{FF2B5EF4-FFF2-40B4-BE49-F238E27FC236}">
                      <a16:creationId xmlns:a16="http://schemas.microsoft.com/office/drawing/2014/main" id="{6E63C5AD-4617-4911-87C5-C55D8B40C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473">
                  <a:extLst>
                    <a:ext uri="{FF2B5EF4-FFF2-40B4-BE49-F238E27FC236}">
                      <a16:creationId xmlns:a16="http://schemas.microsoft.com/office/drawing/2014/main" id="{485935A2-22A3-4FC0-9937-18A58008E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Line 474">
                  <a:extLst>
                    <a:ext uri="{FF2B5EF4-FFF2-40B4-BE49-F238E27FC236}">
                      <a16:creationId xmlns:a16="http://schemas.microsoft.com/office/drawing/2014/main" id="{60D7ECAC-55B6-4157-B7DB-D49ADC9EB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475">
                  <a:extLst>
                    <a:ext uri="{FF2B5EF4-FFF2-40B4-BE49-F238E27FC236}">
                      <a16:creationId xmlns:a16="http://schemas.microsoft.com/office/drawing/2014/main" id="{6B8A0118-8604-4750-8275-74FB8AA8A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4" name="AutoShape 476">
                <a:extLst>
                  <a:ext uri="{FF2B5EF4-FFF2-40B4-BE49-F238E27FC236}">
                    <a16:creationId xmlns:a16="http://schemas.microsoft.com/office/drawing/2014/main" id="{B55C14C3-5574-474B-83E5-4957DA9636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Text Box 477">
                <a:extLst>
                  <a:ext uri="{FF2B5EF4-FFF2-40B4-BE49-F238E27FC236}">
                    <a16:creationId xmlns:a16="http://schemas.microsoft.com/office/drawing/2014/main" id="{4630C206-1E43-47B1-8CB5-3AD58378B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76" name="Rectangle 478">
              <a:extLst>
                <a:ext uri="{FF2B5EF4-FFF2-40B4-BE49-F238E27FC236}">
                  <a16:creationId xmlns:a16="http://schemas.microsoft.com/office/drawing/2014/main" id="{FB147A4E-41AD-4122-8BB4-2522FFAC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7" name="Rectangle 479">
              <a:extLst>
                <a:ext uri="{FF2B5EF4-FFF2-40B4-BE49-F238E27FC236}">
                  <a16:creationId xmlns:a16="http://schemas.microsoft.com/office/drawing/2014/main" id="{F6C5DEAB-E7D3-4CC3-B50D-3EC8EAAB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8" name="Rectangle 480">
              <a:extLst>
                <a:ext uri="{FF2B5EF4-FFF2-40B4-BE49-F238E27FC236}">
                  <a16:creationId xmlns:a16="http://schemas.microsoft.com/office/drawing/2014/main" id="{F71C677C-C4A0-4492-82B1-D15E0B3B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9" name="Rectangle 481">
              <a:extLst>
                <a:ext uri="{FF2B5EF4-FFF2-40B4-BE49-F238E27FC236}">
                  <a16:creationId xmlns:a16="http://schemas.microsoft.com/office/drawing/2014/main" id="{C2F0C21B-DD9B-4FE5-A411-741B4D57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0" name="Rectangle 482">
              <a:extLst>
                <a:ext uri="{FF2B5EF4-FFF2-40B4-BE49-F238E27FC236}">
                  <a16:creationId xmlns:a16="http://schemas.microsoft.com/office/drawing/2014/main" id="{57C2BEF3-F4E9-4C64-BB94-7112BB05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1" name="Rectangle 483">
              <a:extLst>
                <a:ext uri="{FF2B5EF4-FFF2-40B4-BE49-F238E27FC236}">
                  <a16:creationId xmlns:a16="http://schemas.microsoft.com/office/drawing/2014/main" id="{1F3CE18C-3E03-4F6F-9D0A-91C9FA03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</p:grpSp>
      <p:sp>
        <p:nvSpPr>
          <p:cNvPr id="303" name="Text Box 484">
            <a:extLst>
              <a:ext uri="{FF2B5EF4-FFF2-40B4-BE49-F238E27FC236}">
                <a16:creationId xmlns:a16="http://schemas.microsoft.com/office/drawing/2014/main" id="{CC47FBF5-5274-4967-8020-220AEAE2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54831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4" name="Text Box 485">
            <a:extLst>
              <a:ext uri="{FF2B5EF4-FFF2-40B4-BE49-F238E27FC236}">
                <a16:creationId xmlns:a16="http://schemas.microsoft.com/office/drawing/2014/main" id="{7961227E-FCB4-4AE8-B6A6-2B5A82C0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5" name="Text Box 486">
            <a:extLst>
              <a:ext uri="{FF2B5EF4-FFF2-40B4-BE49-F238E27FC236}">
                <a16:creationId xmlns:a16="http://schemas.microsoft.com/office/drawing/2014/main" id="{E883095B-3D8B-4FCB-B811-1AA6D8DE0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6" name="Text Box 487">
            <a:extLst>
              <a:ext uri="{FF2B5EF4-FFF2-40B4-BE49-F238E27FC236}">
                <a16:creationId xmlns:a16="http://schemas.microsoft.com/office/drawing/2014/main" id="{20931D2A-DF95-412F-8B91-3AD28419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" name="Text Box 488">
            <a:extLst>
              <a:ext uri="{FF2B5EF4-FFF2-40B4-BE49-F238E27FC236}">
                <a16:creationId xmlns:a16="http://schemas.microsoft.com/office/drawing/2014/main" id="{BAED7849-DE87-4E1D-A8B4-ECBED777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8" name="Text Box 489">
            <a:extLst>
              <a:ext uri="{FF2B5EF4-FFF2-40B4-BE49-F238E27FC236}">
                <a16:creationId xmlns:a16="http://schemas.microsoft.com/office/drawing/2014/main" id="{81D77715-17D4-467B-A818-470BB8243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4" y="3872631"/>
            <a:ext cx="457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0000FF"/>
                </a:solidFill>
              </a:rPr>
              <a:t>Y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309" name="Group 498">
            <a:extLst>
              <a:ext uri="{FF2B5EF4-FFF2-40B4-BE49-F238E27FC236}">
                <a16:creationId xmlns:a16="http://schemas.microsoft.com/office/drawing/2014/main" id="{EAEBA91A-5303-4A4C-B8D1-C8080FCFB4EC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4583038"/>
            <a:ext cx="852488" cy="1179512"/>
            <a:chOff x="837" y="2701"/>
            <a:chExt cx="537" cy="743"/>
          </a:xfrm>
        </p:grpSpPr>
        <p:sp>
          <p:nvSpPr>
            <p:cNvPr id="310" name="AutoShape 490">
              <a:extLst>
                <a:ext uri="{FF2B5EF4-FFF2-40B4-BE49-F238E27FC236}">
                  <a16:creationId xmlns:a16="http://schemas.microsoft.com/office/drawing/2014/main" id="{B64D01AA-DAA4-4AB4-9288-71E58337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701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AutoShape 491">
              <a:extLst>
                <a:ext uri="{FF2B5EF4-FFF2-40B4-BE49-F238E27FC236}">
                  <a16:creationId xmlns:a16="http://schemas.microsoft.com/office/drawing/2014/main" id="{F0FC9B99-0F85-4924-A160-6AAC2A04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718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" name="Rectangle 492">
            <a:extLst>
              <a:ext uri="{FF2B5EF4-FFF2-40B4-BE49-F238E27FC236}">
                <a16:creationId xmlns:a16="http://schemas.microsoft.com/office/drawing/2014/main" id="{C3FACF65-1F1C-4938-A0DE-55E9A107C1F4}"/>
              </a:ext>
            </a:extLst>
          </p:cNvPr>
          <p:cNvSpPr txBox="1">
            <a:spLocks noChangeArrowheads="1"/>
          </p:cNvSpPr>
          <p:nvPr/>
        </p:nvSpPr>
        <p:spPr>
          <a:xfrm>
            <a:off x="5231795" y="2214487"/>
            <a:ext cx="3607405" cy="28114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W = </a:t>
            </a:r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0000CC"/>
                </a:solidFill>
              </a:rPr>
              <a:t>D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X = </a:t>
            </a:r>
            <a:r>
              <a:rPr lang="en-US" b="1" dirty="0">
                <a:solidFill>
                  <a:srgbClr val="3333FF"/>
                </a:solidFill>
              </a:rPr>
              <a:t>B'</a:t>
            </a:r>
            <a:r>
              <a:rPr lang="en-US" b="1" dirty="0">
                <a:solidFill>
                  <a:srgbClr val="3333FF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3333FF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chemeClr val="tx2"/>
                </a:solidFill>
              </a:rPr>
              <a:t>B'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C'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Y = </a:t>
            </a:r>
            <a:r>
              <a:rPr lang="en-US" b="1" dirty="0">
                <a:solidFill>
                  <a:srgbClr val="800000"/>
                </a:solidFill>
              </a:rPr>
              <a:t>C.D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C'.D'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Z = </a:t>
            </a:r>
            <a:r>
              <a:rPr lang="en-US" b="1" dirty="0">
                <a:solidFill>
                  <a:srgbClr val="0000CC"/>
                </a:solidFill>
              </a:rPr>
              <a:t>D'</a:t>
            </a:r>
          </a:p>
        </p:txBody>
      </p:sp>
      <p:sp>
        <p:nvSpPr>
          <p:cNvPr id="313" name="Text Box 493">
            <a:extLst>
              <a:ext uri="{FF2B5EF4-FFF2-40B4-BE49-F238E27FC236}">
                <a16:creationId xmlns:a16="http://schemas.microsoft.com/office/drawing/2014/main" id="{B894BE44-66DC-497B-8CD0-DE19BF3C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Block-Level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3" name="Rectangle 3">
            <a:extLst>
              <a:ext uri="{FF2B5EF4-FFF2-40B4-BE49-F238E27FC236}">
                <a16:creationId xmlns:a16="http://schemas.microsoft.com/office/drawing/2014/main" id="{F414F774-C330-4361-9C20-25BB4900F23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3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circuits can also be built using </a:t>
            </a:r>
            <a:r>
              <a:rPr lang="en-US" dirty="0">
                <a:solidFill>
                  <a:srgbClr val="800000"/>
                </a:solidFill>
              </a:rPr>
              <a:t>block-level</a:t>
            </a:r>
            <a:r>
              <a:rPr lang="en-US" dirty="0"/>
              <a:t> method.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circuits).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First example shows how to create a 4-bit parallel adder using block-level design.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</a:rPr>
              <a:t>4-bit parallel adders </a:t>
            </a:r>
            <a:r>
              <a:rPr lang="en-US" dirty="0"/>
              <a:t>as building blocks, we can create the following:</a:t>
            </a:r>
            <a:endParaRPr lang="en-US" dirty="0">
              <a:solidFill>
                <a:srgbClr val="800000"/>
              </a:solidFill>
            </a:endParaRP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1.	BCD-to-Excess-3 Code Converter</a:t>
            </a: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2.	16-bit Parallel Adder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49CCC4-3A38-4500-85C1-2A2673B3658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Consider a circuit to add two 4-bit numbers together and a carry-in, to produce a 5-bit result.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40D834A3-E1AE-4BFA-801E-6C7AB6A5FB1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62200"/>
            <a:ext cx="7239000" cy="2576513"/>
            <a:chOff x="672" y="1440"/>
            <a:chExt cx="4560" cy="1623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F6D8157-C039-4268-99C4-71AD8CE2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3408" cy="1623"/>
              <a:chOff x="1392" y="1872"/>
              <a:chExt cx="3408" cy="1623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C508B1E-01E8-465E-86AE-3061454E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01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AA172B60-B57A-4DA1-9434-F179C532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4-bit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Parallel 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D1BD1EF3-CFE9-4DBB-8484-B986CD4DD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5</a:t>
                </a:r>
                <a:endParaRPr lang="en-GB" b="1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B0A0D45F-4BE9-4E78-8D99-1C67CFD2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73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0404BD53-2C46-45EC-98D3-8832DC03B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22EE9379-ED0C-44DD-9E9E-B9CBD4C9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736"/>
                <a:ext cx="28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C932B786-7841-4A93-AFCF-986657EC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25149A4-8FC0-4046-829E-205BA80A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26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E8127DE-9884-4301-87BA-4D6FDB88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56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F235FB2F-0F2F-4A5F-950F-37F02ACF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8CEAEC85-6C71-4608-82DC-CC98F3EB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5B2E6CF-80DE-455B-99CA-31B8F911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38FCB3A-A73E-477C-97F8-5C2D43EA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BFD9501C-942E-4124-B744-BEB08697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29DB4727-1474-469F-AD11-B6A72E55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D8658F04-864A-4B82-BFE3-35D8A52FA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F3BF1964-CB4F-4AFE-9A0E-A51AAC47F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8B377D37-353E-438B-A1AF-EB477871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26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9D3CFB0E-6D7F-4784-9BC7-DBD749973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36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95AEAF57-6849-4580-AEB2-319EDB038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28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39DB98A-CE95-4585-9D45-482031F0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12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B20E88A5-F945-4B9D-BC64-770B39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2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124B581E-A49D-4CFB-9C01-AE37E79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4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F5A3C45-9F06-4692-A9E1-7E0E5E6D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4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1A592BB-9162-4C59-AA63-CBC7A52A4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DB1B551E-3D5E-4FA6-AE7A-36E0610FE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EA09E2B2-F116-48D8-8ABB-794B794F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2345C7A1-76FC-46FA-A630-B3E1451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0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33">
                <a:extLst>
                  <a:ext uri="{FF2B5EF4-FFF2-40B4-BE49-F238E27FC236}">
                    <a16:creationId xmlns:a16="http://schemas.microsoft.com/office/drawing/2014/main" id="{2EDE7BD1-0A10-4504-870D-411C15EAB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2EDE505F-A990-481B-A1F0-2B92A5A42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</p:grp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6F94D5FE-F11E-4313-9135-6151B1DA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Black-box view of 4-bit parallel adder</a:t>
              </a:r>
            </a:p>
          </p:txBody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E49E08C6-7134-4CAD-BF3B-35AF632D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5-bit result is sufficient because the largest result is:</a:t>
            </a:r>
            <a:br>
              <a:rPr lang="en-US" sz="2400" dirty="0"/>
            </a:br>
            <a:r>
              <a:rPr lang="en-US" sz="2400" dirty="0"/>
              <a:t>	1111</a:t>
            </a:r>
            <a:r>
              <a:rPr lang="en-US" sz="2400" baseline="-25000" dirty="0"/>
              <a:t>2</a:t>
            </a:r>
            <a:r>
              <a:rPr lang="en-US" sz="2400" dirty="0"/>
              <a:t> + 1111</a:t>
            </a:r>
            <a:r>
              <a:rPr lang="en-US" sz="2400" baseline="-25000" dirty="0"/>
              <a:t>2</a:t>
            </a:r>
            <a:r>
              <a:rPr lang="en-US" sz="2400" dirty="0"/>
              <a:t> + 1</a:t>
            </a:r>
            <a:r>
              <a:rPr lang="en-US" sz="2400" baseline="-25000" dirty="0"/>
              <a:t>2</a:t>
            </a:r>
            <a:r>
              <a:rPr lang="en-US" sz="2400" dirty="0"/>
              <a:t> = 11111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0BBD-B9DF-B97E-657C-1115C5EF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B78A-6316-47BA-3360-9ECB2047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</a:t>
            </a:r>
            <a:r>
              <a:rPr lang="en-US" dirty="0" err="1"/>
              <a:t>slido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https://app.sli.do/event/djsjX8as8dJtmwfwpJjM6u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scan the QR below.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76FB-93DB-98EE-16AA-E50C8D05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8823-0E7C-6F1C-1BD3-A1128BBD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A601-132B-1FAF-E3FC-EB314834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806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74CECEFC-92E8-495A-A14E-18D92A0331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5689"/>
            <a:ext cx="7848600" cy="13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SSI design (gate-level design) technique should not be used here.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9 inputs is too big: 2</a:t>
            </a:r>
            <a:r>
              <a:rPr lang="en-US" baseline="30000" dirty="0"/>
              <a:t>9</a:t>
            </a:r>
            <a:r>
              <a:rPr lang="en-US" dirty="0"/>
              <a:t> = 512 rows!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04BE7CB-BCAB-4B1B-997E-C1D8C03B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92311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Simplification becomes too complicated!</a:t>
            </a:r>
          </a:p>
        </p:txBody>
      </p:sp>
      <p:graphicFrame>
        <p:nvGraphicFramePr>
          <p:cNvPr id="46" name="Group 138">
            <a:extLst>
              <a:ext uri="{FF2B5EF4-FFF2-40B4-BE49-F238E27FC236}">
                <a16:creationId xmlns:a16="http://schemas.microsoft.com/office/drawing/2014/main" id="{E175CEB9-26A2-453E-B273-331F7A361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60035"/>
              </p:ext>
            </p:extLst>
          </p:nvPr>
        </p:nvGraphicFramePr>
        <p:xfrm>
          <a:off x="2438399" y="2669120"/>
          <a:ext cx="4344365" cy="2683369"/>
        </p:xfrm>
        <a:graphic>
          <a:graphicData uri="http://schemas.openxmlformats.org/drawingml/2006/table">
            <a:tbl>
              <a:tblPr/>
              <a:tblGrid>
                <a:gridCol w="114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0 1 0 1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28CD92-CF55-4D12-A619-66D3920D03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design possible.</a:t>
            </a:r>
          </a:p>
          <a:p>
            <a:pPr marL="265113" indent="-26511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Addition formula for each pair of bits (with carry in),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br>
              <a:rPr lang="en-US" dirty="0"/>
            </a:br>
            <a:r>
              <a:rPr lang="en-US" dirty="0"/>
              <a:t>has the same function as a full adder: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(X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  	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DEDB-F790-4EC3-8AB0-20452DC6EA68}"/>
              </a:ext>
            </a:extLst>
          </p:cNvPr>
          <p:cNvSpPr txBox="1"/>
          <p:nvPr/>
        </p:nvSpPr>
        <p:spPr>
          <a:xfrm>
            <a:off x="5105400" y="3962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C =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= 		1	0	1	0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Y = 		1	1	1	1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+ Y = 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99AAA-831F-4253-AC0C-6DCF7B36829D}"/>
              </a:ext>
            </a:extLst>
          </p:cNvPr>
          <p:cNvSpPr txBox="1"/>
          <p:nvPr/>
        </p:nvSpPr>
        <p:spPr>
          <a:xfrm>
            <a:off x="7037294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C24F7-A309-4889-96D3-52091B92E016}"/>
              </a:ext>
            </a:extLst>
          </p:cNvPr>
          <p:cNvSpPr txBox="1"/>
          <p:nvPr/>
        </p:nvSpPr>
        <p:spPr>
          <a:xfrm>
            <a:off x="67818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C8FE-A9AB-417D-B57B-8CFD5E5E9030}"/>
              </a:ext>
            </a:extLst>
          </p:cNvPr>
          <p:cNvSpPr txBox="1"/>
          <p:nvPr/>
        </p:nvSpPr>
        <p:spPr>
          <a:xfrm>
            <a:off x="7315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C1948-3DF0-412B-B9A0-A942E2E5D783}"/>
              </a:ext>
            </a:extLst>
          </p:cNvPr>
          <p:cNvSpPr txBox="1"/>
          <p:nvPr/>
        </p:nvSpPr>
        <p:spPr>
          <a:xfrm>
            <a:off x="67818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65CB3-A833-4157-8090-EAEBEFFBFC3A}"/>
              </a:ext>
            </a:extLst>
          </p:cNvPr>
          <p:cNvSpPr txBox="1"/>
          <p:nvPr/>
        </p:nvSpPr>
        <p:spPr>
          <a:xfrm>
            <a:off x="63246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A1B33-311E-4C50-A822-C85759CDFE96}"/>
              </a:ext>
            </a:extLst>
          </p:cNvPr>
          <p:cNvSpPr txBox="1"/>
          <p:nvPr/>
        </p:nvSpPr>
        <p:spPr>
          <a:xfrm>
            <a:off x="6553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126B8-899B-4BFB-AADF-D250796A654F}"/>
              </a:ext>
            </a:extLst>
          </p:cNvPr>
          <p:cNvSpPr txBox="1"/>
          <p:nvPr/>
        </p:nvSpPr>
        <p:spPr>
          <a:xfrm>
            <a:off x="70866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99426-8D33-4F35-9082-2DF1E2FCE69D}"/>
              </a:ext>
            </a:extLst>
          </p:cNvPr>
          <p:cNvSpPr txBox="1"/>
          <p:nvPr/>
        </p:nvSpPr>
        <p:spPr>
          <a:xfrm>
            <a:off x="7315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07BBB-850A-41DC-AB18-B865125A382B}"/>
              </a:ext>
            </a:extLst>
          </p:cNvPr>
          <p:cNvSpPr txBox="1"/>
          <p:nvPr/>
        </p:nvSpPr>
        <p:spPr>
          <a:xfrm>
            <a:off x="6553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EB1FE78-04A0-48BC-A866-D6CCA8AE6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57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via their carries, we get: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2" name="Group 67">
            <a:extLst>
              <a:ext uri="{FF2B5EF4-FFF2-40B4-BE49-F238E27FC236}">
                <a16:creationId xmlns:a16="http://schemas.microsoft.com/office/drawing/2014/main" id="{B368CEEE-2C52-4E80-8726-7434992A80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49450"/>
            <a:ext cx="7635875" cy="2881313"/>
            <a:chOff x="912" y="1296"/>
            <a:chExt cx="4810" cy="1815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8FAC2918-9E6E-4490-B309-F7F8068E2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128" cy="1815"/>
              <a:chOff x="1248" y="1488"/>
              <a:chExt cx="4128" cy="1815"/>
            </a:xfrm>
          </p:grpSpPr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D437F114-B9C1-4AAF-B0DE-CA1FB97EF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C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E6AE189A-D91A-4A8B-9446-4CD17D55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40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075707A9-A783-40FF-B018-DE4EA36C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9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F4702CB8-0621-485F-A1C0-BC50987B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1FBA99FB-DA9E-4742-A4AE-664D738D7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5DA6D136-C4A3-4DD8-88B8-D58B23D57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06FD3922-24CE-4D38-A6F9-EF75AD57A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2C4B4878-54CD-46D1-AEF4-437A26365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AE2AFD45-D232-4428-98EE-2E1D8311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68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36A1805-ACFE-4784-82DC-334CAEB2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4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40DCFB02-E40E-41A8-88D9-9133733B5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505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4102E68C-E31A-448C-A9FE-07749F1B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7ED1BE00-0D38-438C-943B-72A4E5897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BF5415D3-9B0E-4779-9CED-83647CBA3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82119EF0-2297-4FA7-B9FE-EF4715F9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29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6530A402-55B0-4265-A4BC-0F1538B46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C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5</a:t>
                </a:r>
                <a:endParaRPr lang="en-GB" b="1"/>
              </a:p>
            </p:txBody>
          </p: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97A7B2D5-5D2A-4878-BB41-035FCDC6E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E3444587-B2F1-4310-ABD3-8719D6F2A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19D276B6-9123-466E-91EC-746C81E5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:a16="http://schemas.microsoft.com/office/drawing/2014/main" id="{B61E0449-C725-4503-B02E-2AE8744C5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49" name="Line 25">
                <a:extLst>
                  <a:ext uri="{FF2B5EF4-FFF2-40B4-BE49-F238E27FC236}">
                    <a16:creationId xmlns:a16="http://schemas.microsoft.com/office/drawing/2014/main" id="{A401C9C1-91C6-4E9E-8920-B63EF5F1A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00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C7D26C11-1A1C-482B-9A01-33C1618A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7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7D5F6FA6-9670-4F43-B95E-8BB815EA8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37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>
                <a:extLst>
                  <a:ext uri="{FF2B5EF4-FFF2-40B4-BE49-F238E27FC236}">
                    <a16:creationId xmlns:a16="http://schemas.microsoft.com/office/drawing/2014/main" id="{6CFE5004-A9C5-496A-96D6-94AB62DE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>
                <a:extLst>
                  <a:ext uri="{FF2B5EF4-FFF2-40B4-BE49-F238E27FC236}">
                    <a16:creationId xmlns:a16="http://schemas.microsoft.com/office/drawing/2014/main" id="{000ECED9-0CF5-4514-BF26-34EEA3FD7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71712ED7-B920-4F7C-8AA5-6158E2994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F3B53AD4-8E19-4158-B8CD-FC818BAF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DA723326-9208-440B-8C63-8E0AACD13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D43A0AE6-12BF-48F7-88CB-18B4AEE80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DC071466-BBE0-4A37-86EF-E7770FF20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Text Box 35">
                <a:extLst>
                  <a:ext uri="{FF2B5EF4-FFF2-40B4-BE49-F238E27FC236}">
                    <a16:creationId xmlns:a16="http://schemas.microsoft.com/office/drawing/2014/main" id="{E092D72B-D797-4C0F-9C14-2BA0CFB61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3</a:t>
                </a:r>
                <a:endParaRPr lang="en-GB" b="1"/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B9904F6-653C-48F0-8873-219B0FC2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1" name="Text Box 37">
                <a:extLst>
                  <a:ext uri="{FF2B5EF4-FFF2-40B4-BE49-F238E27FC236}">
                    <a16:creationId xmlns:a16="http://schemas.microsoft.com/office/drawing/2014/main" id="{811F3B82-2A3F-4304-B6A5-A4E8F5E5D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62" name="Line 38">
                <a:extLst>
                  <a:ext uri="{FF2B5EF4-FFF2-40B4-BE49-F238E27FC236}">
                    <a16:creationId xmlns:a16="http://schemas.microsoft.com/office/drawing/2014/main" id="{8CC3A50A-C1B3-44FA-81C6-77C5384B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832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20D1B31F-4991-4F70-8E64-EF5CE8FA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05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0">
                <a:extLst>
                  <a:ext uri="{FF2B5EF4-FFF2-40B4-BE49-F238E27FC236}">
                    <a16:creationId xmlns:a16="http://schemas.microsoft.com/office/drawing/2014/main" id="{00D40FA3-7EA0-4E38-9879-1312BB63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69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DA6111AB-8B9E-4718-977C-7A7EED6D6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2">
                <a:extLst>
                  <a:ext uri="{FF2B5EF4-FFF2-40B4-BE49-F238E27FC236}">
                    <a16:creationId xmlns:a16="http://schemas.microsoft.com/office/drawing/2014/main" id="{A139A238-67EC-485F-9026-BDD26254E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BF3EA6F0-55DE-4A72-A46A-8DB87A48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4">
                <a:extLst>
                  <a:ext uri="{FF2B5EF4-FFF2-40B4-BE49-F238E27FC236}">
                    <a16:creationId xmlns:a16="http://schemas.microsoft.com/office/drawing/2014/main" id="{FC397159-D70A-4046-99BC-58C3CC6E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5">
                <a:extLst>
                  <a:ext uri="{FF2B5EF4-FFF2-40B4-BE49-F238E27FC236}">
                    <a16:creationId xmlns:a16="http://schemas.microsoft.com/office/drawing/2014/main" id="{3CB63C13-04F7-46B1-A7DF-679762149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70" name="Line 46">
                <a:extLst>
                  <a:ext uri="{FF2B5EF4-FFF2-40B4-BE49-F238E27FC236}">
                    <a16:creationId xmlns:a16="http://schemas.microsoft.com/office/drawing/2014/main" id="{89C91C12-8509-4250-AC8B-B4E0767A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79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47">
                <a:extLst>
                  <a:ext uri="{FF2B5EF4-FFF2-40B4-BE49-F238E27FC236}">
                    <a16:creationId xmlns:a16="http://schemas.microsoft.com/office/drawing/2014/main" id="{AAC90CE4-D477-405C-B988-7CB2CC1C1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2" name="Text Box 48">
                <a:extLst>
                  <a:ext uri="{FF2B5EF4-FFF2-40B4-BE49-F238E27FC236}">
                    <a16:creationId xmlns:a16="http://schemas.microsoft.com/office/drawing/2014/main" id="{A426C745-2AB8-4423-AA0A-03F51DC78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3" name="Rectangle 49">
                <a:extLst>
                  <a:ext uri="{FF2B5EF4-FFF2-40B4-BE49-F238E27FC236}">
                    <a16:creationId xmlns:a16="http://schemas.microsoft.com/office/drawing/2014/main" id="{4E633193-4AC1-4D29-9E5E-82E2DF1F7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4" name="Text Box 50">
                <a:extLst>
                  <a:ext uri="{FF2B5EF4-FFF2-40B4-BE49-F238E27FC236}">
                    <a16:creationId xmlns:a16="http://schemas.microsoft.com/office/drawing/2014/main" id="{FD4CBD3D-6953-49E7-BADC-AFA1FC498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75" name="Line 51">
                <a:extLst>
                  <a:ext uri="{FF2B5EF4-FFF2-40B4-BE49-F238E27FC236}">
                    <a16:creationId xmlns:a16="http://schemas.microsoft.com/office/drawing/2014/main" id="{0D24A394-7E47-4C78-B496-C9F933476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64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52">
                <a:extLst>
                  <a:ext uri="{FF2B5EF4-FFF2-40B4-BE49-F238E27FC236}">
                    <a16:creationId xmlns:a16="http://schemas.microsoft.com/office/drawing/2014/main" id="{59CB017E-57EB-4312-A9DF-300A5D3CB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3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53">
                <a:extLst>
                  <a:ext uri="{FF2B5EF4-FFF2-40B4-BE49-F238E27FC236}">
                    <a16:creationId xmlns:a16="http://schemas.microsoft.com/office/drawing/2014/main" id="{8227991E-9E10-4C4F-AAA0-3E949953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1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4">
                <a:extLst>
                  <a:ext uri="{FF2B5EF4-FFF2-40B4-BE49-F238E27FC236}">
                    <a16:creationId xmlns:a16="http://schemas.microsoft.com/office/drawing/2014/main" id="{620ED01A-AFA7-4CC6-AB6D-630B648B2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5">
                <a:extLst>
                  <a:ext uri="{FF2B5EF4-FFF2-40B4-BE49-F238E27FC236}">
                    <a16:creationId xmlns:a16="http://schemas.microsoft.com/office/drawing/2014/main" id="{D9F29A1E-CACB-47C4-92F7-C06BD0EFF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56">
                <a:extLst>
                  <a:ext uri="{FF2B5EF4-FFF2-40B4-BE49-F238E27FC236}">
                    <a16:creationId xmlns:a16="http://schemas.microsoft.com/office/drawing/2014/main" id="{1E0F6142-3E51-45CE-A32A-7692480CB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57">
                <a:extLst>
                  <a:ext uri="{FF2B5EF4-FFF2-40B4-BE49-F238E27FC236}">
                    <a16:creationId xmlns:a16="http://schemas.microsoft.com/office/drawing/2014/main" id="{C3AD1117-A998-4273-BD44-771D40709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19259B03-8770-4910-B77D-623CFE4F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9C304501-0BD7-4A54-955F-2FEDC0D37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60">
                <a:extLst>
                  <a:ext uri="{FF2B5EF4-FFF2-40B4-BE49-F238E27FC236}">
                    <a16:creationId xmlns:a16="http://schemas.microsoft.com/office/drawing/2014/main" id="{E9F64221-7EE2-4A91-A8B7-CE5244AD6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93933830-318C-4E85-AC65-CF0B1D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12" cy="1152"/>
              </a:xfrm>
              <a:prstGeom prst="rect">
                <a:avLst/>
              </a:prstGeom>
              <a:noFill/>
              <a:ln w="15875">
                <a:solidFill>
                  <a:srgbClr val="993366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62">
              <a:extLst>
                <a:ext uri="{FF2B5EF4-FFF2-40B4-BE49-F238E27FC236}">
                  <a16:creationId xmlns:a16="http://schemas.microsoft.com/office/drawing/2014/main" id="{CE5021E4-AEEF-42D3-8EAE-EBCEDAB8B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2" y="2564"/>
              <a:ext cx="720" cy="404"/>
              <a:chOff x="5338" y="2564"/>
              <a:chExt cx="720" cy="404"/>
            </a:xfrm>
          </p:grpSpPr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5E162B13-235D-4ECE-BEA0-1B589049D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804"/>
                <a:ext cx="144" cy="144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4">
                <a:extLst>
                  <a:ext uri="{FF2B5EF4-FFF2-40B4-BE49-F238E27FC236}">
                    <a16:creationId xmlns:a16="http://schemas.microsoft.com/office/drawing/2014/main" id="{75C6A482-81BB-43F9-87ED-780461706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75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>
                    <a:latin typeface="Times New Roman" pitchFamily="18" charset="0"/>
                  </a:rPr>
                  <a:t>Output</a:t>
                </a:r>
              </a:p>
            </p:txBody>
          </p:sp>
          <p:sp>
            <p:nvSpPr>
              <p:cNvPr id="27" name="Rectangle 65">
                <a:extLst>
                  <a:ext uri="{FF2B5EF4-FFF2-40B4-BE49-F238E27FC236}">
                    <a16:creationId xmlns:a16="http://schemas.microsoft.com/office/drawing/2014/main" id="{ADB74E0C-9992-4B58-A83A-1078629B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61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66">
                <a:extLst>
                  <a:ext uri="{FF2B5EF4-FFF2-40B4-BE49-F238E27FC236}">
                    <a16:creationId xmlns:a16="http://schemas.microsoft.com/office/drawing/2014/main" id="{061946AA-8D33-4239-B5AE-606A00298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56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>
                    <a:latin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86" name="Rectangle 3">
            <a:extLst>
              <a:ext uri="{FF2B5EF4-FFF2-40B4-BE49-F238E27FC236}">
                <a16:creationId xmlns:a16="http://schemas.microsoft.com/office/drawing/2014/main" id="{910E3891-9C6B-45EC-8366-EC25EFDC8D44}"/>
              </a:ext>
            </a:extLst>
          </p:cNvPr>
          <p:cNvSpPr txBox="1">
            <a:spLocks noChangeArrowheads="1"/>
          </p:cNvSpPr>
          <p:nvPr/>
        </p:nvSpPr>
        <p:spPr>
          <a:xfrm>
            <a:off x="521368" y="5003716"/>
            <a:ext cx="8077200" cy="1540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carry is propagated by cascading the carry from one full adder to the next.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Called </a:t>
            </a:r>
            <a:r>
              <a:rPr lang="en-US" dirty="0">
                <a:solidFill>
                  <a:srgbClr val="800000"/>
                </a:solidFill>
              </a:rPr>
              <a:t>Parallel Adder</a:t>
            </a:r>
            <a:r>
              <a:rPr lang="en-US" dirty="0"/>
              <a:t> because inputs are presented simultaneously (in parallel). Also called </a:t>
            </a:r>
            <a:r>
              <a:rPr lang="en-US" dirty="0">
                <a:solidFill>
                  <a:srgbClr val="800000"/>
                </a:solidFill>
              </a:rPr>
              <a:t>Ripple-Carry Adder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F757CAFB-D409-4D90-83EA-A4CE0742F3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Excess-3 code can be converted from BCD code using truth table:</a:t>
            </a:r>
          </a:p>
        </p:txBody>
      </p:sp>
      <p:graphicFrame>
        <p:nvGraphicFramePr>
          <p:cNvPr id="88" name="Group 192">
            <a:extLst>
              <a:ext uri="{FF2B5EF4-FFF2-40B4-BE49-F238E27FC236}">
                <a16:creationId xmlns:a16="http://schemas.microsoft.com/office/drawing/2014/main" id="{8259E3C7-B9D1-40F7-85A5-9ED8C8265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92317"/>
              </p:ext>
            </p:extLst>
          </p:nvPr>
        </p:nvGraphicFramePr>
        <p:xfrm>
          <a:off x="4849760" y="1346417"/>
          <a:ext cx="3124200" cy="493776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2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9" name="Rectangle 194">
            <a:extLst>
              <a:ext uri="{FF2B5EF4-FFF2-40B4-BE49-F238E27FC236}">
                <a16:creationId xmlns:a16="http://schemas.microsoft.com/office/drawing/2014/main" id="{D7A9769E-15B6-4F1F-9517-8C2BE517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Gate-level design can be used since only 4 inputs.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alternative design is possible.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problem-specific formula: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400" dirty="0">
                <a:solidFill>
                  <a:srgbClr val="800000"/>
                </a:solidFill>
              </a:rPr>
              <a:t>Excess-3 code </a:t>
            </a:r>
            <a:br>
              <a:rPr lang="en-US" sz="24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= BCD Code + 0011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endParaRPr lang="en-US" sz="2000" baseline="-25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D0FB7FD-A273-4083-8A06-C50384EBBAE9}"/>
              </a:ext>
            </a:extLst>
          </p:cNvPr>
          <p:cNvSpPr txBox="1">
            <a:spLocks noChangeArrowheads="1"/>
          </p:cNvSpPr>
          <p:nvPr/>
        </p:nvSpPr>
        <p:spPr>
          <a:xfrm>
            <a:off x="794084" y="1371600"/>
            <a:ext cx="370171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circuit:</a:t>
            </a:r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86EFAE03-3E59-4073-A229-31AB6EDFFCDE}"/>
              </a:ext>
            </a:extLst>
          </p:cNvPr>
          <p:cNvGrpSpPr>
            <a:grpSpLocks/>
          </p:cNvGrpSpPr>
          <p:nvPr/>
        </p:nvGrpSpPr>
        <p:grpSpPr bwMode="auto">
          <a:xfrm>
            <a:off x="1162843" y="1657349"/>
            <a:ext cx="6818313" cy="3829051"/>
            <a:chOff x="745" y="960"/>
            <a:chExt cx="4295" cy="2412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A032ACC7-E87E-4060-916F-51886443D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960"/>
              <a:ext cx="2643" cy="2412"/>
              <a:chOff x="1197" y="1392"/>
              <a:chExt cx="2643" cy="2412"/>
            </a:xfrm>
          </p:grpSpPr>
          <p:sp>
            <p:nvSpPr>
              <p:cNvPr id="14" name="Rectangle 192">
                <a:extLst>
                  <a:ext uri="{FF2B5EF4-FFF2-40B4-BE49-F238E27FC236}">
                    <a16:creationId xmlns:a16="http://schemas.microsoft.com/office/drawing/2014/main" id="{4AE69BC8-214E-4187-9236-93FCDBB4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16" cy="1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93">
                <a:extLst>
                  <a:ext uri="{FF2B5EF4-FFF2-40B4-BE49-F238E27FC236}">
                    <a16:creationId xmlns:a16="http://schemas.microsoft.com/office/drawing/2014/main" id="{45801D79-C180-4B88-9139-08461A621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30" y="2294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dirty="0">
                    <a:latin typeface="Times New Roman" pitchFamily="18" charset="0"/>
                  </a:rPr>
                  <a:t>4-bit Parallel Adder</a:t>
                </a:r>
                <a:endParaRPr lang="en-GB" sz="2400" b="1" dirty="0">
                  <a:latin typeface="Times New Roman" pitchFamily="18" charset="0"/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>
                    <a16:creationId xmlns:a16="http://schemas.microsoft.com/office/drawing/2014/main" id="{87DE2B84-F2BD-454E-97E1-3A9E37578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6" y="1817"/>
                <a:ext cx="288" cy="1442"/>
                <a:chOff x="1536" y="2208"/>
                <a:chExt cx="288" cy="1442"/>
              </a:xfrm>
            </p:grpSpPr>
            <p:sp>
              <p:nvSpPr>
                <p:cNvPr id="39" name="Text Box 195">
                  <a:extLst>
                    <a:ext uri="{FF2B5EF4-FFF2-40B4-BE49-F238E27FC236}">
                      <a16:creationId xmlns:a16="http://schemas.microsoft.com/office/drawing/2014/main" id="{20535188-640D-4760-8F9C-103A40E8B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" name="Text Box 196">
                  <a:extLst>
                    <a:ext uri="{FF2B5EF4-FFF2-40B4-BE49-F238E27FC236}">
                      <a16:creationId xmlns:a16="http://schemas.microsoft.com/office/drawing/2014/main" id="{84D525C0-DD5E-4C2D-B9B1-B0BB997D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976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" name="Line 197">
                <a:extLst>
                  <a:ext uri="{FF2B5EF4-FFF2-40B4-BE49-F238E27FC236}">
                    <a16:creationId xmlns:a16="http://schemas.microsoft.com/office/drawing/2014/main" id="{7637D4D6-7B55-4ADA-AC48-EC874A5C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8">
                <a:extLst>
                  <a:ext uri="{FF2B5EF4-FFF2-40B4-BE49-F238E27FC236}">
                    <a16:creationId xmlns:a16="http://schemas.microsoft.com/office/drawing/2014/main" id="{0AB1CC41-F834-4D67-98D1-8D70A0B9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99">
                <a:extLst>
                  <a:ext uri="{FF2B5EF4-FFF2-40B4-BE49-F238E27FC236}">
                    <a16:creationId xmlns:a16="http://schemas.microsoft.com/office/drawing/2014/main" id="{0720E309-C969-493F-9750-6AF30EC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0">
                <a:extLst>
                  <a:ext uri="{FF2B5EF4-FFF2-40B4-BE49-F238E27FC236}">
                    <a16:creationId xmlns:a16="http://schemas.microsoft.com/office/drawing/2014/main" id="{4579EF34-74D5-42EB-9F09-E27D95D6A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1">
                <a:extLst>
                  <a:ext uri="{FF2B5EF4-FFF2-40B4-BE49-F238E27FC236}">
                    <a16:creationId xmlns:a16="http://schemas.microsoft.com/office/drawing/2014/main" id="{08902C8A-9EF4-4B5B-A3E9-7EB0FD6A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711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2">
                <a:extLst>
                  <a:ext uri="{FF2B5EF4-FFF2-40B4-BE49-F238E27FC236}">
                    <a16:creationId xmlns:a16="http://schemas.microsoft.com/office/drawing/2014/main" id="{2DF027CA-16CE-4AC5-A010-32FBB72A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55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3">
                <a:extLst>
                  <a:ext uri="{FF2B5EF4-FFF2-40B4-BE49-F238E27FC236}">
                    <a16:creationId xmlns:a16="http://schemas.microsoft.com/office/drawing/2014/main" id="{5BA9BB5F-109B-49A6-A415-9768BF78E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99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E0027964-71BB-483E-A40D-D51DEDF32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14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05">
                <a:extLst>
                  <a:ext uri="{FF2B5EF4-FFF2-40B4-BE49-F238E27FC236}">
                    <a16:creationId xmlns:a16="http://schemas.microsoft.com/office/drawing/2014/main" id="{2CA3A17F-186E-463A-9B0D-F55C4EB70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192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sz="1600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Line 206">
                <a:extLst>
                  <a:ext uri="{FF2B5EF4-FFF2-40B4-BE49-F238E27FC236}">
                    <a16:creationId xmlns:a16="http://schemas.microsoft.com/office/drawing/2014/main" id="{7B69E529-3559-4990-8907-0248D0E5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7">
                <a:extLst>
                  <a:ext uri="{FF2B5EF4-FFF2-40B4-BE49-F238E27FC236}">
                    <a16:creationId xmlns:a16="http://schemas.microsoft.com/office/drawing/2014/main" id="{C5BB3995-EB8A-42A4-B1E4-AA58B58D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08">
                <a:extLst>
                  <a:ext uri="{FF2B5EF4-FFF2-40B4-BE49-F238E27FC236}">
                    <a16:creationId xmlns:a16="http://schemas.microsoft.com/office/drawing/2014/main" id="{2E7855D4-E163-454E-91B0-D1405B1C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09">
                <a:extLst>
                  <a:ext uri="{FF2B5EF4-FFF2-40B4-BE49-F238E27FC236}">
                    <a16:creationId xmlns:a16="http://schemas.microsoft.com/office/drawing/2014/main" id="{B865485A-1A25-4E63-AA38-25B75F8D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10">
                <a:extLst>
                  <a:ext uri="{FF2B5EF4-FFF2-40B4-BE49-F238E27FC236}">
                    <a16:creationId xmlns:a16="http://schemas.microsoft.com/office/drawing/2014/main" id="{695E4D16-3BA8-4B81-B5E1-065EA23DD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28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4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3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2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211">
                <a:extLst>
                  <a:ext uri="{FF2B5EF4-FFF2-40B4-BE49-F238E27FC236}">
                    <a16:creationId xmlns:a16="http://schemas.microsoft.com/office/drawing/2014/main" id="{EA1AAF31-B8BA-4880-B25F-76C741C04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900"/>
                <a:ext cx="4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BCD</a:t>
                </a:r>
              </a:p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2" name="Text Box 212">
                <a:extLst>
                  <a:ext uri="{FF2B5EF4-FFF2-40B4-BE49-F238E27FC236}">
                    <a16:creationId xmlns:a16="http://schemas.microsoft.com/office/drawing/2014/main" id="{DBCA1E59-DE65-4031-B15A-6DDBE70D1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Excess-3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3" name="Line 213">
                <a:extLst>
                  <a:ext uri="{FF2B5EF4-FFF2-40B4-BE49-F238E27FC236}">
                    <a16:creationId xmlns:a16="http://schemas.microsoft.com/office/drawing/2014/main" id="{52BC9AAD-1B75-4E1F-AD84-FFCE5363B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331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4">
                <a:extLst>
                  <a:ext uri="{FF2B5EF4-FFF2-40B4-BE49-F238E27FC236}">
                    <a16:creationId xmlns:a16="http://schemas.microsoft.com/office/drawing/2014/main" id="{73FF45DF-43FC-4CA9-AFFF-9FCE80A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58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215">
                <a:extLst>
                  <a:ext uri="{FF2B5EF4-FFF2-40B4-BE49-F238E27FC236}">
                    <a16:creationId xmlns:a16="http://schemas.microsoft.com/office/drawing/2014/main" id="{7F877A5A-A7A8-4D7F-8001-8215C18F5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9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unused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6" name="Text Box 216">
                <a:extLst>
                  <a:ext uri="{FF2B5EF4-FFF2-40B4-BE49-F238E27FC236}">
                    <a16:creationId xmlns:a16="http://schemas.microsoft.com/office/drawing/2014/main" id="{0D14BBBA-AEE2-47A8-9098-6B475A26F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3552"/>
                <a:ext cx="2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sz="2000" b="1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Text Box 217">
                <a:extLst>
                  <a:ext uri="{FF2B5EF4-FFF2-40B4-BE49-F238E27FC236}">
                    <a16:creationId xmlns:a16="http://schemas.microsoft.com/office/drawing/2014/main" id="{CB432EF3-9787-4AA2-9E16-58B01A960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Cin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8" name="Text Box 218">
                <a:extLst>
                  <a:ext uri="{FF2B5EF4-FFF2-40B4-BE49-F238E27FC236}">
                    <a16:creationId xmlns:a16="http://schemas.microsoft.com/office/drawing/2014/main" id="{E28B26D7-3E4E-48FE-9B95-5E3748311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750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Cout</a:t>
                </a:r>
                <a:endParaRPr lang="en-GB" b="1">
                  <a:latin typeface="Times New Roman" pitchFamily="18" charset="0"/>
                </a:endParaRPr>
              </a:p>
            </p:txBody>
          </p:sp>
        </p:grpSp>
        <p:sp>
          <p:nvSpPr>
            <p:cNvPr id="13" name="Text Box 219">
              <a:extLst>
                <a:ext uri="{FF2B5EF4-FFF2-40B4-BE49-F238E27FC236}">
                  <a16:creationId xmlns:a16="http://schemas.microsoft.com/office/drawing/2014/main" id="{DABF407D-D15B-48BA-AB97-830B7F38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1841"/>
              <a:ext cx="16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 dirty="0">
                  <a:solidFill>
                    <a:srgbClr val="3333FF"/>
                  </a:solidFill>
                </a:rPr>
                <a:t>A BCD to Excess-3 Code Converter</a:t>
              </a:r>
              <a:endParaRPr lang="en-GB" sz="2000" b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1B65D65F-2510-4991-ABD6-EDE548C86260}"/>
              </a:ext>
            </a:extLst>
          </p:cNvPr>
          <p:cNvSpPr txBox="1">
            <a:spLocks noChangeArrowheads="1"/>
          </p:cNvSpPr>
          <p:nvPr/>
        </p:nvSpPr>
        <p:spPr>
          <a:xfrm>
            <a:off x="927205" y="5541962"/>
            <a:ext cx="6006996" cy="648456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3" indent="-722313" fontAlgn="auto">
              <a:spcAft>
                <a:spcPts val="0"/>
              </a:spcAft>
              <a:buSzPct val="100000"/>
              <a:buNone/>
            </a:pPr>
            <a:r>
              <a:rPr lang="en-US" sz="2000" dirty="0"/>
              <a:t>Note:	In the lab, input 0 (low) is connected to GND, 1 (high) to </a:t>
            </a:r>
            <a:r>
              <a:rPr lang="en-US" sz="2000" dirty="0" err="1"/>
              <a:t>Vcc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16-bit Parallel Adder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786A24A-DBF6-416D-9700-36B2C86DBB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parallel adders can be built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 can be constructed from four 4-bit parallel adders:</a:t>
            </a:r>
          </a:p>
        </p:txBody>
      </p: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67BA58C1-948E-4B55-BC2C-71790CFCE42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7415213" cy="2835275"/>
            <a:chOff x="480" y="1776"/>
            <a:chExt cx="4671" cy="1786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5ECDF79-5771-4126-8FA6-972DA0965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76"/>
              <a:ext cx="4431" cy="1316"/>
              <a:chOff x="897" y="2448"/>
              <a:chExt cx="4431" cy="1316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8921A80-7C2B-443F-9EF4-792549FA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1600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667986A8-5220-4D86-994C-4EF86A0B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607E2B51-9A47-404E-B026-9F53F9487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0163D522-1D11-48DA-9AA6-BDC592D3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4</a:t>
                </a:r>
                <a:r>
                  <a:rPr lang="en-GB" sz="1600"/>
                  <a:t>..X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0" name="Text Box 9">
                <a:extLst>
                  <a:ext uri="{FF2B5EF4-FFF2-40B4-BE49-F238E27FC236}">
                    <a16:creationId xmlns:a16="http://schemas.microsoft.com/office/drawing/2014/main" id="{D8566380-F22E-4274-89AA-8A59274A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4</a:t>
                </a:r>
                <a:r>
                  <a:rPr lang="en-GB" sz="1600"/>
                  <a:t>..Y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BB09CBBB-6194-4303-9334-F92E80A92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640"/>
                <a:ext cx="144" cy="288"/>
                <a:chOff x="4333" y="2640"/>
                <a:chExt cx="144" cy="288"/>
              </a:xfrm>
            </p:grpSpPr>
            <p:sp>
              <p:nvSpPr>
                <p:cNvPr id="132" name="Line 11">
                  <a:extLst>
                    <a:ext uri="{FF2B5EF4-FFF2-40B4-BE49-F238E27FC236}">
                      <a16:creationId xmlns:a16="http://schemas.microsoft.com/office/drawing/2014/main" id="{0D8D0BCE-6E55-4075-89A5-32C7CB5E8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2">
                  <a:extLst>
                    <a:ext uri="{FF2B5EF4-FFF2-40B4-BE49-F238E27FC236}">
                      <a16:creationId xmlns:a16="http://schemas.microsoft.com/office/drawing/2014/main" id="{A638727B-D19B-4BC8-8F53-2A7A7E90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">
                <a:extLst>
                  <a:ext uri="{FF2B5EF4-FFF2-40B4-BE49-F238E27FC236}">
                    <a16:creationId xmlns:a16="http://schemas.microsoft.com/office/drawing/2014/main" id="{06DF5EBE-521B-4ED5-B010-84CBCD70B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640"/>
                <a:ext cx="144" cy="288"/>
                <a:chOff x="4333" y="2640"/>
                <a:chExt cx="144" cy="288"/>
              </a:xfrm>
            </p:grpSpPr>
            <p:sp>
              <p:nvSpPr>
                <p:cNvPr id="130" name="Line 14">
                  <a:extLst>
                    <a:ext uri="{FF2B5EF4-FFF2-40B4-BE49-F238E27FC236}">
                      <a16:creationId xmlns:a16="http://schemas.microsoft.com/office/drawing/2014/main" id="{64D5126E-8F10-40B1-88C6-C3C5BC6A8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>
                  <a:extLst>
                    <a:ext uri="{FF2B5EF4-FFF2-40B4-BE49-F238E27FC236}">
                      <a16:creationId xmlns:a16="http://schemas.microsoft.com/office/drawing/2014/main" id="{CE187F71-3D4E-4277-9122-8A3C8ADE9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6">
                <a:extLst>
                  <a:ext uri="{FF2B5EF4-FFF2-40B4-BE49-F238E27FC236}">
                    <a16:creationId xmlns:a16="http://schemas.microsoft.com/office/drawing/2014/main" id="{08CC3007-B358-43BD-A360-ADF472B7D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12"/>
                <a:ext cx="144" cy="288"/>
                <a:chOff x="4333" y="2640"/>
                <a:chExt cx="144" cy="288"/>
              </a:xfrm>
            </p:grpSpPr>
            <p:sp>
              <p:nvSpPr>
                <p:cNvPr id="128" name="Line 17">
                  <a:extLst>
                    <a:ext uri="{FF2B5EF4-FFF2-40B4-BE49-F238E27FC236}">
                      <a16:creationId xmlns:a16="http://schemas.microsoft.com/office/drawing/2014/main" id="{5B22F269-78BC-4BE2-B2FC-AF1020DD6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8">
                  <a:extLst>
                    <a:ext uri="{FF2B5EF4-FFF2-40B4-BE49-F238E27FC236}">
                      <a16:creationId xmlns:a16="http://schemas.microsoft.com/office/drawing/2014/main" id="{092E651C-3BC4-43FC-A54F-ED183CA38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31B8A4C2-C1B9-4FCF-9F27-C5DA2A60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8A7CC3F8-DB79-4D5F-A0B4-AB4C6770A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08593761-AD24-4C4E-80D3-F90973D88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8ECF0D3E-D5F8-4E8D-A2A7-E46666B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43EACB57-F08A-4BCF-AE2A-1F5C740A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59CFFF30-532D-46BC-A715-7384AEA61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8</a:t>
                </a:r>
                <a:r>
                  <a:rPr lang="en-GB" sz="1600"/>
                  <a:t>..X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0" name="Text Box 25">
                <a:extLst>
                  <a:ext uri="{FF2B5EF4-FFF2-40B4-BE49-F238E27FC236}">
                    <a16:creationId xmlns:a16="http://schemas.microsoft.com/office/drawing/2014/main" id="{F40E6695-A93F-4066-8E6D-1C3A043F5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8</a:t>
                </a:r>
                <a:r>
                  <a:rPr lang="en-GB" sz="1600"/>
                  <a:t>..Y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1" name="Group 26">
                <a:extLst>
                  <a:ext uri="{FF2B5EF4-FFF2-40B4-BE49-F238E27FC236}">
                    <a16:creationId xmlns:a16="http://schemas.microsoft.com/office/drawing/2014/main" id="{3BD7B0FF-6236-42A3-8C2E-F050DE6F9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6" name="Line 27">
                  <a:extLst>
                    <a:ext uri="{FF2B5EF4-FFF2-40B4-BE49-F238E27FC236}">
                      <a16:creationId xmlns:a16="http://schemas.microsoft.com/office/drawing/2014/main" id="{C11D539D-0E92-41F6-94A3-2BAD26E9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8">
                  <a:extLst>
                    <a:ext uri="{FF2B5EF4-FFF2-40B4-BE49-F238E27FC236}">
                      <a16:creationId xmlns:a16="http://schemas.microsoft.com/office/drawing/2014/main" id="{8D34DE31-6988-4C81-B830-D2FC23A55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9">
                <a:extLst>
                  <a:ext uri="{FF2B5EF4-FFF2-40B4-BE49-F238E27FC236}">
                    <a16:creationId xmlns:a16="http://schemas.microsoft.com/office/drawing/2014/main" id="{5331078A-74E0-4512-8D2A-1836DE9BD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640"/>
                <a:ext cx="144" cy="288"/>
                <a:chOff x="4333" y="2640"/>
                <a:chExt cx="144" cy="288"/>
              </a:xfrm>
            </p:grpSpPr>
            <p:sp>
              <p:nvSpPr>
                <p:cNvPr id="124" name="Line 30">
                  <a:extLst>
                    <a:ext uri="{FF2B5EF4-FFF2-40B4-BE49-F238E27FC236}">
                      <a16:creationId xmlns:a16="http://schemas.microsoft.com/office/drawing/2014/main" id="{821D171D-5E9D-4A17-B749-A88BDD0A3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1">
                  <a:extLst>
                    <a:ext uri="{FF2B5EF4-FFF2-40B4-BE49-F238E27FC236}">
                      <a16:creationId xmlns:a16="http://schemas.microsoft.com/office/drawing/2014/main" id="{69E2A26F-6858-47F7-8AB2-9C5D4B936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7BFD802F-54A3-48AA-8129-CE51B6E01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312"/>
                <a:ext cx="144" cy="288"/>
                <a:chOff x="4333" y="2640"/>
                <a:chExt cx="144" cy="288"/>
              </a:xfrm>
            </p:grpSpPr>
            <p:sp>
              <p:nvSpPr>
                <p:cNvPr id="122" name="Line 33">
                  <a:extLst>
                    <a:ext uri="{FF2B5EF4-FFF2-40B4-BE49-F238E27FC236}">
                      <a16:creationId xmlns:a16="http://schemas.microsoft.com/office/drawing/2014/main" id="{B1136311-A88B-4655-91E9-74A51CBFC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34">
                  <a:extLst>
                    <a:ext uri="{FF2B5EF4-FFF2-40B4-BE49-F238E27FC236}">
                      <a16:creationId xmlns:a16="http://schemas.microsoft.com/office/drawing/2014/main" id="{8588BFB4-C217-449E-9A19-252AB4BE2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E84B3D7B-AC93-4EBA-961A-AA1F42B0F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3570420-610C-463B-8AB2-8E318BC0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6" name="Text Box 37">
                <a:extLst>
                  <a:ext uri="{FF2B5EF4-FFF2-40B4-BE49-F238E27FC236}">
                    <a16:creationId xmlns:a16="http://schemas.microsoft.com/office/drawing/2014/main" id="{B72E45CC-87F1-4502-964B-57D327EA9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8</a:t>
                </a:r>
                <a:r>
                  <a:rPr lang="en-GB" sz="1600"/>
                  <a:t>..S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7" name="Group 38">
                <a:extLst>
                  <a:ext uri="{FF2B5EF4-FFF2-40B4-BE49-F238E27FC236}">
                    <a16:creationId xmlns:a16="http://schemas.microsoft.com/office/drawing/2014/main" id="{AC851A15-3198-477D-B235-07262657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0F0AD49B-C9A8-40D0-B73D-E24E951BC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810C47E-3506-4B63-8F52-347229D5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E268342C-9AE9-4E96-B636-5A324DBF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2">
                <a:extLst>
                  <a:ext uri="{FF2B5EF4-FFF2-40B4-BE49-F238E27FC236}">
                    <a16:creationId xmlns:a16="http://schemas.microsoft.com/office/drawing/2014/main" id="{1B06F995-6D34-4072-BA61-034F76915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70" name="Text Box 43">
                <a:extLst>
                  <a:ext uri="{FF2B5EF4-FFF2-40B4-BE49-F238E27FC236}">
                    <a16:creationId xmlns:a16="http://schemas.microsoft.com/office/drawing/2014/main" id="{5AB71074-EB20-4ACA-B454-89B2DBECA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12</a:t>
                </a:r>
                <a:r>
                  <a:rPr lang="en-GB" sz="1600"/>
                  <a:t>..X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1" name="Text Box 44">
                <a:extLst>
                  <a:ext uri="{FF2B5EF4-FFF2-40B4-BE49-F238E27FC236}">
                    <a16:creationId xmlns:a16="http://schemas.microsoft.com/office/drawing/2014/main" id="{94855F9F-2BDB-43D9-8707-A2BD94219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12</a:t>
                </a:r>
                <a:r>
                  <a:rPr lang="en-GB" sz="1600"/>
                  <a:t>..Y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2" name="Group 45">
                <a:extLst>
                  <a:ext uri="{FF2B5EF4-FFF2-40B4-BE49-F238E27FC236}">
                    <a16:creationId xmlns:a16="http://schemas.microsoft.com/office/drawing/2014/main" id="{C4D97FEC-5343-4371-9E0D-487CB740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8" name="Line 46">
                  <a:extLst>
                    <a:ext uri="{FF2B5EF4-FFF2-40B4-BE49-F238E27FC236}">
                      <a16:creationId xmlns:a16="http://schemas.microsoft.com/office/drawing/2014/main" id="{DED2335D-E4E2-4CC2-B77B-1DEA8CC37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7">
                  <a:extLst>
                    <a:ext uri="{FF2B5EF4-FFF2-40B4-BE49-F238E27FC236}">
                      <a16:creationId xmlns:a16="http://schemas.microsoft.com/office/drawing/2014/main" id="{E0AA634B-AB9F-44F1-B284-A69BE67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8">
                <a:extLst>
                  <a:ext uri="{FF2B5EF4-FFF2-40B4-BE49-F238E27FC236}">
                    <a16:creationId xmlns:a16="http://schemas.microsoft.com/office/drawing/2014/main" id="{3A575630-E9F6-4DF4-8D70-A94F83D4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640"/>
                <a:ext cx="144" cy="288"/>
                <a:chOff x="4333" y="2640"/>
                <a:chExt cx="144" cy="288"/>
              </a:xfrm>
            </p:grpSpPr>
            <p:sp>
              <p:nvSpPr>
                <p:cNvPr id="116" name="Line 49">
                  <a:extLst>
                    <a:ext uri="{FF2B5EF4-FFF2-40B4-BE49-F238E27FC236}">
                      <a16:creationId xmlns:a16="http://schemas.microsoft.com/office/drawing/2014/main" id="{27DF82D5-A93B-4DC0-8DED-67048C5D2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0">
                  <a:extLst>
                    <a:ext uri="{FF2B5EF4-FFF2-40B4-BE49-F238E27FC236}">
                      <a16:creationId xmlns:a16="http://schemas.microsoft.com/office/drawing/2014/main" id="{C3781C45-C2D1-4C70-BD74-FBF6E1418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28DD456C-FFB4-4805-BAC6-780118A01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312"/>
                <a:ext cx="144" cy="288"/>
                <a:chOff x="4333" y="2640"/>
                <a:chExt cx="144" cy="288"/>
              </a:xfrm>
            </p:grpSpPr>
            <p:sp>
              <p:nvSpPr>
                <p:cNvPr id="114" name="Line 52">
                  <a:extLst>
                    <a:ext uri="{FF2B5EF4-FFF2-40B4-BE49-F238E27FC236}">
                      <a16:creationId xmlns:a16="http://schemas.microsoft.com/office/drawing/2014/main" id="{ED01751B-B79F-46C1-BA5C-5EFB24A04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53">
                  <a:extLst>
                    <a:ext uri="{FF2B5EF4-FFF2-40B4-BE49-F238E27FC236}">
                      <a16:creationId xmlns:a16="http://schemas.microsoft.com/office/drawing/2014/main" id="{43D5D615-EDC5-4648-8D3F-AC83DE41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65BBD528-C220-476D-B1C1-5AFD0204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5">
                <a:extLst>
                  <a:ext uri="{FF2B5EF4-FFF2-40B4-BE49-F238E27FC236}">
                    <a16:creationId xmlns:a16="http://schemas.microsoft.com/office/drawing/2014/main" id="{6C473A4F-E1FD-4CB0-953F-21528972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7" name="Text Box 56">
                <a:extLst>
                  <a:ext uri="{FF2B5EF4-FFF2-40B4-BE49-F238E27FC236}">
                    <a16:creationId xmlns:a16="http://schemas.microsoft.com/office/drawing/2014/main" id="{274DB98A-5625-4D1B-85DE-3775B0AE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12</a:t>
                </a:r>
                <a:r>
                  <a:rPr lang="en-GB" sz="1600"/>
                  <a:t>..S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8" name="Group 57">
                <a:extLst>
                  <a:ext uri="{FF2B5EF4-FFF2-40B4-BE49-F238E27FC236}">
                    <a16:creationId xmlns:a16="http://schemas.microsoft.com/office/drawing/2014/main" id="{D694C13D-4299-4424-962F-F1A8E066A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2" name="Line 58">
                  <a:extLst>
                    <a:ext uri="{FF2B5EF4-FFF2-40B4-BE49-F238E27FC236}">
                      <a16:creationId xmlns:a16="http://schemas.microsoft.com/office/drawing/2014/main" id="{22333B40-5E88-4C02-A7FC-0F40B736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59">
                  <a:extLst>
                    <a:ext uri="{FF2B5EF4-FFF2-40B4-BE49-F238E27FC236}">
                      <a16:creationId xmlns:a16="http://schemas.microsoft.com/office/drawing/2014/main" id="{7AB0BA01-299D-400E-B440-65A59D1AA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2E482B86-0334-457C-84CD-BE806DBD4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0" name="Line 61">
                  <a:extLst>
                    <a:ext uri="{FF2B5EF4-FFF2-40B4-BE49-F238E27FC236}">
                      <a16:creationId xmlns:a16="http://schemas.microsoft.com/office/drawing/2014/main" id="{E693818D-C1BD-4002-ADED-E326DA2F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62">
                  <a:extLst>
                    <a:ext uri="{FF2B5EF4-FFF2-40B4-BE49-F238E27FC236}">
                      <a16:creationId xmlns:a16="http://schemas.microsoft.com/office/drawing/2014/main" id="{74F4AB48-20F1-47A5-AC19-11D533DEB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B20CC77-DC29-42E2-95BE-4439C74D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B3607746-5682-4953-88A1-1F4B781B5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82" name="Text Box 65">
                <a:extLst>
                  <a:ext uri="{FF2B5EF4-FFF2-40B4-BE49-F238E27FC236}">
                    <a16:creationId xmlns:a16="http://schemas.microsoft.com/office/drawing/2014/main" id="{50287F9D-3104-4B11-ABD2-B0748C8F9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16</a:t>
                </a:r>
                <a:r>
                  <a:rPr lang="en-GB" sz="1600"/>
                  <a:t>..X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C3647A0A-E1BF-44BD-B87D-31D8277A8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16</a:t>
                </a:r>
                <a:r>
                  <a:rPr lang="en-GB" sz="1600"/>
                  <a:t>..Y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84" name="Group 67">
                <a:extLst>
                  <a:ext uri="{FF2B5EF4-FFF2-40B4-BE49-F238E27FC236}">
                    <a16:creationId xmlns:a16="http://schemas.microsoft.com/office/drawing/2014/main" id="{161EA73D-5567-4FFD-BB01-9E6B12795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640"/>
                <a:ext cx="144" cy="288"/>
                <a:chOff x="4333" y="2640"/>
                <a:chExt cx="144" cy="288"/>
              </a:xfrm>
            </p:grpSpPr>
            <p:sp>
              <p:nvSpPr>
                <p:cNvPr id="108" name="Line 68">
                  <a:extLst>
                    <a:ext uri="{FF2B5EF4-FFF2-40B4-BE49-F238E27FC236}">
                      <a16:creationId xmlns:a16="http://schemas.microsoft.com/office/drawing/2014/main" id="{C2B50486-E13A-4E96-A25A-40ECB99F6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69">
                  <a:extLst>
                    <a:ext uri="{FF2B5EF4-FFF2-40B4-BE49-F238E27FC236}">
                      <a16:creationId xmlns:a16="http://schemas.microsoft.com/office/drawing/2014/main" id="{E742EB38-D8E1-4E75-97E2-FB5D262B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70">
                <a:extLst>
                  <a:ext uri="{FF2B5EF4-FFF2-40B4-BE49-F238E27FC236}">
                    <a16:creationId xmlns:a16="http://schemas.microsoft.com/office/drawing/2014/main" id="{C2F47C40-1055-4CB9-A773-8496027DB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640"/>
                <a:ext cx="144" cy="288"/>
                <a:chOff x="4333" y="2640"/>
                <a:chExt cx="144" cy="288"/>
              </a:xfrm>
            </p:grpSpPr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2264A997-0261-4A55-B9CF-E094A4DC5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30C38E99-7F12-410F-B294-8400E8AEE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73">
                <a:extLst>
                  <a:ext uri="{FF2B5EF4-FFF2-40B4-BE49-F238E27FC236}">
                    <a16:creationId xmlns:a16="http://schemas.microsoft.com/office/drawing/2014/main" id="{E3898EA1-2A79-4D0E-BB88-BAE9A1746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312"/>
                <a:ext cx="144" cy="288"/>
                <a:chOff x="4333" y="2640"/>
                <a:chExt cx="144" cy="288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id="{ADBBF982-12F5-4CB9-ADC4-9DF89305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id="{88574BCB-ADFC-4C4D-8CFB-29571B2FB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9F261BF5-8BFB-4DD0-BA83-3DC61C51C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77">
                <a:extLst>
                  <a:ext uri="{FF2B5EF4-FFF2-40B4-BE49-F238E27FC236}">
                    <a16:creationId xmlns:a16="http://schemas.microsoft.com/office/drawing/2014/main" id="{76A1C5B8-847A-4AA1-AA06-A62A2D3E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8F9A294A-7249-452B-A7BA-47500B55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16</a:t>
                </a:r>
                <a:r>
                  <a:rPr lang="en-GB" sz="1600"/>
                  <a:t>..S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5AD335C9-78B9-4463-9D1E-3EDA7928C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" y="315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80">
                <a:extLst>
                  <a:ext uri="{FF2B5EF4-FFF2-40B4-BE49-F238E27FC236}">
                    <a16:creationId xmlns:a16="http://schemas.microsoft.com/office/drawing/2014/main" id="{AA4EC2B5-6F38-45C0-A4AC-BEB16059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17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2" name="Text Box 81">
                <a:extLst>
                  <a:ext uri="{FF2B5EF4-FFF2-40B4-BE49-F238E27FC236}">
                    <a16:creationId xmlns:a16="http://schemas.microsoft.com/office/drawing/2014/main" id="{FA09DE7D-A253-4B13-A29A-906247A1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3" name="Text Box 82">
                <a:extLst>
                  <a:ext uri="{FF2B5EF4-FFF2-40B4-BE49-F238E27FC236}">
                    <a16:creationId xmlns:a16="http://schemas.microsoft.com/office/drawing/2014/main" id="{7226A480-C55F-48F7-8714-7B101368E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4" name="Text Box 83">
                <a:extLst>
                  <a:ext uri="{FF2B5EF4-FFF2-40B4-BE49-F238E27FC236}">
                    <a16:creationId xmlns:a16="http://schemas.microsoft.com/office/drawing/2014/main" id="{94D88206-A20F-4C67-82E9-46E4B1C6D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5" name="Text Box 84">
                <a:extLst>
                  <a:ext uri="{FF2B5EF4-FFF2-40B4-BE49-F238E27FC236}">
                    <a16:creationId xmlns:a16="http://schemas.microsoft.com/office/drawing/2014/main" id="{452BB0B4-B7A1-4DAF-A99D-42622ADEA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38E6144D-EC17-450A-815E-23AA4431E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7" name="Text Box 86">
                <a:extLst>
                  <a:ext uri="{FF2B5EF4-FFF2-40B4-BE49-F238E27FC236}">
                    <a16:creationId xmlns:a16="http://schemas.microsoft.com/office/drawing/2014/main" id="{BA962F0B-6B02-4E7C-AD5A-D5764FB8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8" name="Text Box 87">
                <a:extLst>
                  <a:ext uri="{FF2B5EF4-FFF2-40B4-BE49-F238E27FC236}">
                    <a16:creationId xmlns:a16="http://schemas.microsoft.com/office/drawing/2014/main" id="{6421BA37-D775-4F82-A059-9AD25D60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9" name="Text Box 88">
                <a:extLst>
                  <a:ext uri="{FF2B5EF4-FFF2-40B4-BE49-F238E27FC236}">
                    <a16:creationId xmlns:a16="http://schemas.microsoft.com/office/drawing/2014/main" id="{1CBE3990-7DD0-4F44-8B32-22B3DCC1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0" name="Text Box 89">
                <a:extLst>
                  <a:ext uri="{FF2B5EF4-FFF2-40B4-BE49-F238E27FC236}">
                    <a16:creationId xmlns:a16="http://schemas.microsoft.com/office/drawing/2014/main" id="{9B574F57-7557-4B16-B562-B3FA90FA8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B8FAEA27-9E04-4401-9657-0983F9B8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2" name="Text Box 91">
                <a:extLst>
                  <a:ext uri="{FF2B5EF4-FFF2-40B4-BE49-F238E27FC236}">
                    <a16:creationId xmlns:a16="http://schemas.microsoft.com/office/drawing/2014/main" id="{F166329D-8378-4E8A-95DD-2AD1259DF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3" name="Text Box 92">
                <a:extLst>
                  <a:ext uri="{FF2B5EF4-FFF2-40B4-BE49-F238E27FC236}">
                    <a16:creationId xmlns:a16="http://schemas.microsoft.com/office/drawing/2014/main" id="{3B99EC84-E4E5-4BA4-871D-FF8548E0F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</p:grpSp>
        <p:sp>
          <p:nvSpPr>
            <p:cNvPr id="45" name="Text Box 93">
              <a:extLst>
                <a:ext uri="{FF2B5EF4-FFF2-40B4-BE49-F238E27FC236}">
                  <a16:creationId xmlns:a16="http://schemas.microsoft.com/office/drawing/2014/main" id="{5591B2D7-9A53-4DF1-8D53-4B2BEAA5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/>
                <a:t>A 16-bit parallel adder</a:t>
              </a:r>
              <a:endParaRPr lang="en-GB" sz="2000" b="1" dirty="0">
                <a:latin typeface="Times New Roman" pitchFamily="18" charset="0"/>
              </a:endParaRPr>
            </a:p>
          </p:txBody>
        </p:sp>
      </p:grpSp>
      <p:grpSp>
        <p:nvGrpSpPr>
          <p:cNvPr id="134" name="Group 115">
            <a:extLst>
              <a:ext uri="{FF2B5EF4-FFF2-40B4-BE49-F238E27FC236}">
                <a16:creationId xmlns:a16="http://schemas.microsoft.com/office/drawing/2014/main" id="{E6F5DD26-5344-48A0-8EEE-064D61874F5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105400"/>
            <a:ext cx="2362200" cy="990600"/>
            <a:chOff x="3456" y="3216"/>
            <a:chExt cx="1488" cy="624"/>
          </a:xfrm>
        </p:grpSpPr>
        <p:grpSp>
          <p:nvGrpSpPr>
            <p:cNvPr id="135" name="Group 113">
              <a:extLst>
                <a:ext uri="{FF2B5EF4-FFF2-40B4-BE49-F238E27FC236}">
                  <a16:creationId xmlns:a16="http://schemas.microsoft.com/office/drawing/2014/main" id="{ED5B5E90-8F03-4715-ACC2-C8151ED65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392" cy="500"/>
              <a:chOff x="3504" y="3312"/>
              <a:chExt cx="1392" cy="500"/>
            </a:xfrm>
          </p:grpSpPr>
          <p:grpSp>
            <p:nvGrpSpPr>
              <p:cNvPr id="137" name="Group 95">
                <a:extLst>
                  <a:ext uri="{FF2B5EF4-FFF2-40B4-BE49-F238E27FC236}">
                    <a16:creationId xmlns:a16="http://schemas.microsoft.com/office/drawing/2014/main" id="{7966C990-BBAA-44DC-97D3-7DEAC156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312"/>
                <a:ext cx="240" cy="288"/>
                <a:chOff x="4527" y="2016"/>
                <a:chExt cx="240" cy="288"/>
              </a:xfrm>
            </p:grpSpPr>
            <p:grpSp>
              <p:nvGrpSpPr>
                <p:cNvPr id="146" name="Group 96">
                  <a:extLst>
                    <a:ext uri="{FF2B5EF4-FFF2-40B4-BE49-F238E27FC236}">
                      <a16:creationId xmlns:a16="http://schemas.microsoft.com/office/drawing/2014/main" id="{69F2B2D8-CE07-47E8-9D63-B14DCAC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016"/>
                  <a:ext cx="144" cy="288"/>
                  <a:chOff x="4333" y="2640"/>
                  <a:chExt cx="144" cy="288"/>
                </a:xfrm>
              </p:grpSpPr>
              <p:sp>
                <p:nvSpPr>
                  <p:cNvPr id="148" name="Line 97">
                    <a:extLst>
                      <a:ext uri="{FF2B5EF4-FFF2-40B4-BE49-F238E27FC236}">
                        <a16:creationId xmlns:a16="http://schemas.microsoft.com/office/drawing/2014/main" id="{967F2691-3C83-45BE-947A-9D09D455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640"/>
                    <a:ext cx="0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98">
                    <a:extLst>
                      <a:ext uri="{FF2B5EF4-FFF2-40B4-BE49-F238E27FC236}">
                        <a16:creationId xmlns:a16="http://schemas.microsoft.com/office/drawing/2014/main" id="{99EA57E8-7256-4541-AE86-D5FCD8A37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3" y="2708"/>
                    <a:ext cx="144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Text Box 99">
                  <a:extLst>
                    <a:ext uri="{FF2B5EF4-FFF2-40B4-BE49-F238E27FC236}">
                      <a16:creationId xmlns:a16="http://schemas.microsoft.com/office/drawing/2014/main" id="{6F78B140-C33D-43E5-B62E-CAAC86107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5" y="2064"/>
                  <a:ext cx="1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200"/>
                    <a:t>4</a:t>
                  </a:r>
                  <a:endParaRPr lang="en-GB" sz="1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" name="Text Box 101">
                <a:extLst>
                  <a:ext uri="{FF2B5EF4-FFF2-40B4-BE49-F238E27FC236}">
                    <a16:creationId xmlns:a16="http://schemas.microsoft.com/office/drawing/2014/main" id="{B06EDCD3-0E90-41C7-BCE1-5A48DCAE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39" name="Text Box 102">
                <a:extLst>
                  <a:ext uri="{FF2B5EF4-FFF2-40B4-BE49-F238E27FC236}">
                    <a16:creationId xmlns:a16="http://schemas.microsoft.com/office/drawing/2014/main" id="{4CB2E9DD-9DF4-4560-8E52-0C4EE1B5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600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S</a:t>
                </a:r>
                <a:r>
                  <a:rPr lang="en-GB" sz="1600" baseline="-25000"/>
                  <a:t>3</a:t>
                </a:r>
                <a:r>
                  <a:rPr lang="en-GB" sz="1600"/>
                  <a:t>S</a:t>
                </a:r>
                <a:r>
                  <a:rPr lang="en-GB" sz="1600" baseline="-25000"/>
                  <a:t>2</a:t>
                </a: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</a:p>
            </p:txBody>
          </p:sp>
          <p:grpSp>
            <p:nvGrpSpPr>
              <p:cNvPr id="140" name="Group 111">
                <a:extLst>
                  <a:ext uri="{FF2B5EF4-FFF2-40B4-BE49-F238E27FC236}">
                    <a16:creationId xmlns:a16="http://schemas.microsoft.com/office/drawing/2014/main" id="{ADB19A9F-0BB3-4EEB-BD65-F7EF38296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12"/>
                <a:ext cx="384" cy="288"/>
                <a:chOff x="4403" y="3216"/>
                <a:chExt cx="288" cy="288"/>
              </a:xfrm>
            </p:grpSpPr>
            <p:sp>
              <p:nvSpPr>
                <p:cNvPr id="142" name="Line 105">
                  <a:extLst>
                    <a:ext uri="{FF2B5EF4-FFF2-40B4-BE49-F238E27FC236}">
                      <a16:creationId xmlns:a16="http://schemas.microsoft.com/office/drawing/2014/main" id="{E7E9B3C4-4DDD-4063-889F-C5ECF8603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3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08">
                  <a:extLst>
                    <a:ext uri="{FF2B5EF4-FFF2-40B4-BE49-F238E27FC236}">
                      <a16:creationId xmlns:a16="http://schemas.microsoft.com/office/drawing/2014/main" id="{2D92634E-0B7F-4FE3-B1BA-1BD7FE1A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9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109">
                  <a:extLst>
                    <a:ext uri="{FF2B5EF4-FFF2-40B4-BE49-F238E27FC236}">
                      <a16:creationId xmlns:a16="http://schemas.microsoft.com/office/drawing/2014/main" id="{C06F4726-89D8-4F37-AECB-D5D10121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10">
                  <a:extLst>
                    <a:ext uri="{FF2B5EF4-FFF2-40B4-BE49-F238E27FC236}">
                      <a16:creationId xmlns:a16="http://schemas.microsoft.com/office/drawing/2014/main" id="{2A6A2CAB-A7F0-40A2-80E3-E6790E1E1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1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Text Box 112">
                <a:extLst>
                  <a:ext uri="{FF2B5EF4-FFF2-40B4-BE49-F238E27FC236}">
                    <a16:creationId xmlns:a16="http://schemas.microsoft.com/office/drawing/2014/main" id="{1383764D-4DB2-4502-8118-30472688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=</a:t>
                </a:r>
                <a:endParaRPr lang="en-GB" sz="1600" baseline="-25000"/>
              </a:p>
            </p:txBody>
          </p:sp>
        </p:grpSp>
        <p:sp>
          <p:nvSpPr>
            <p:cNvPr id="136" name="Rectangle 114">
              <a:extLst>
                <a:ext uri="{FF2B5EF4-FFF2-40B4-BE49-F238E27FC236}">
                  <a16:creationId xmlns:a16="http://schemas.microsoft.com/office/drawing/2014/main" id="{7C2ED572-2CEB-45BB-9ED0-FC245225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69D4BB7D-5EB6-487F-8699-BF390A06F7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Half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51" name="Object 4">
            <a:extLst>
              <a:ext uri="{FF2B5EF4-FFF2-40B4-BE49-F238E27FC236}">
                <a16:creationId xmlns:a16="http://schemas.microsoft.com/office/drawing/2014/main" id="{CB28E9AC-3B56-404B-9D88-ADE66DF8D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28800"/>
          <a:ext cx="13604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370160" imgH="1386000" progId="Word.Document.8">
                  <p:embed/>
                </p:oleObj>
              </mc:Choice>
              <mc:Fallback>
                <p:oleObj name="Document" r:id="rId3" imgW="1370160" imgH="13860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136048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" name="Group 5">
            <a:extLst>
              <a:ext uri="{FF2B5EF4-FFF2-40B4-BE49-F238E27FC236}">
                <a16:creationId xmlns:a16="http://schemas.microsoft.com/office/drawing/2014/main" id="{A5F6FEA5-A516-4388-A50C-A65442C26EBC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1738313"/>
            <a:ext cx="3432175" cy="1247775"/>
            <a:chOff x="2336" y="1134"/>
            <a:chExt cx="2162" cy="786"/>
          </a:xfrm>
        </p:grpSpPr>
        <p:grpSp>
          <p:nvGrpSpPr>
            <p:cNvPr id="153" name="Group 6">
              <a:extLst>
                <a:ext uri="{FF2B5EF4-FFF2-40B4-BE49-F238E27FC236}">
                  <a16:creationId xmlns:a16="http://schemas.microsoft.com/office/drawing/2014/main" id="{3F74A605-EA0F-473F-BD53-B24723528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134"/>
              <a:ext cx="624" cy="786"/>
              <a:chOff x="3024" y="1134"/>
              <a:chExt cx="624" cy="786"/>
            </a:xfrm>
          </p:grpSpPr>
          <p:sp>
            <p:nvSpPr>
              <p:cNvPr id="164" name="Rectangle 7">
                <a:extLst>
                  <a:ext uri="{FF2B5EF4-FFF2-40B4-BE49-F238E27FC236}">
                    <a16:creationId xmlns:a16="http://schemas.microsoft.com/office/drawing/2014/main" id="{F5035B19-2260-4790-A89D-AD262DCB7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8">
                <a:extLst>
                  <a:ext uri="{FF2B5EF4-FFF2-40B4-BE49-F238E27FC236}">
                    <a16:creationId xmlns:a16="http://schemas.microsoft.com/office/drawing/2014/main" id="{7D541D6D-8E70-4D00-9F03-37E9FB385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  <a:endParaRPr lang="en-GB" sz="1600"/>
              </a:p>
            </p:txBody>
          </p:sp>
          <p:sp>
            <p:nvSpPr>
              <p:cNvPr id="166" name="Text Box 9">
                <a:extLst>
                  <a:ext uri="{FF2B5EF4-FFF2-40B4-BE49-F238E27FC236}">
                    <a16:creationId xmlns:a16="http://schemas.microsoft.com/office/drawing/2014/main" id="{90D316E0-7137-4D74-8100-196C5AA2A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Y</a:t>
                </a:r>
                <a:endParaRPr lang="en-GB" sz="1600"/>
              </a:p>
            </p:txBody>
          </p:sp>
          <p:sp>
            <p:nvSpPr>
              <p:cNvPr id="167" name="Text Box 10">
                <a:extLst>
                  <a:ext uri="{FF2B5EF4-FFF2-40B4-BE49-F238E27FC236}">
                    <a16:creationId xmlns:a16="http://schemas.microsoft.com/office/drawing/2014/main" id="{540C2781-7F04-47CA-AC22-626AD57B1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113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168" name="Text Box 11">
                <a:extLst>
                  <a:ext uri="{FF2B5EF4-FFF2-40B4-BE49-F238E27FC236}">
                    <a16:creationId xmlns:a16="http://schemas.microsoft.com/office/drawing/2014/main" id="{9B1E641E-5A35-497F-A9F7-46A8F39E7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4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C</a:t>
                </a:r>
              </a:p>
            </p:txBody>
          </p:sp>
          <p:sp>
            <p:nvSpPr>
              <p:cNvPr id="169" name="Text Box 12">
                <a:extLst>
                  <a:ext uri="{FF2B5EF4-FFF2-40B4-BE49-F238E27FC236}">
                    <a16:creationId xmlns:a16="http://schemas.microsoft.com/office/drawing/2014/main" id="{5A6D7E05-5467-4949-AE42-F5B6EE2F0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Line 13">
              <a:extLst>
                <a:ext uri="{FF2B5EF4-FFF2-40B4-BE49-F238E27FC236}">
                  <a16:creationId xmlns:a16="http://schemas.microsoft.com/office/drawing/2014/main" id="{008D9C32-53B9-4D0D-A2EB-14C048C8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">
              <a:extLst>
                <a:ext uri="{FF2B5EF4-FFF2-40B4-BE49-F238E27FC236}">
                  <a16:creationId xmlns:a16="http://schemas.microsoft.com/office/drawing/2014/main" id="{A8D7E9E7-CE68-40F9-8FB9-FFE05CC12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5">
              <a:extLst>
                <a:ext uri="{FF2B5EF4-FFF2-40B4-BE49-F238E27FC236}">
                  <a16:creationId xmlns:a16="http://schemas.microsoft.com/office/drawing/2014/main" id="{13C2E8EE-B433-4045-9858-DDBDE0F0A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1AC4C90D-3272-4B3C-A233-2AA8BDAF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9">
              <a:extLst>
                <a:ext uri="{FF2B5EF4-FFF2-40B4-BE49-F238E27FC236}">
                  <a16:creationId xmlns:a16="http://schemas.microsoft.com/office/drawing/2014/main" id="{2AB70100-F121-46D4-A6BB-1198478D8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367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61" name="AutoShape 20">
              <a:extLst>
                <a:ext uri="{FF2B5EF4-FFF2-40B4-BE49-F238E27FC236}">
                  <a16:creationId xmlns:a16="http://schemas.microsoft.com/office/drawing/2014/main" id="{C8009D64-757B-4D3C-8F5B-B6E61F8D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311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21">
              <a:extLst>
                <a:ext uri="{FF2B5EF4-FFF2-40B4-BE49-F238E27FC236}">
                  <a16:creationId xmlns:a16="http://schemas.microsoft.com/office/drawing/2014/main" id="{4702ADAF-07C0-4A31-B0B5-ACDDCC783D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96" y="1329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22">
              <a:extLst>
                <a:ext uri="{FF2B5EF4-FFF2-40B4-BE49-F238E27FC236}">
                  <a16:creationId xmlns:a16="http://schemas.microsoft.com/office/drawing/2014/main" id="{E750D5C2-EFA1-40B6-AF0D-795C02E62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370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</p:grpSp>
      <p:grpSp>
        <p:nvGrpSpPr>
          <p:cNvPr id="170" name="Group 23">
            <a:extLst>
              <a:ext uri="{FF2B5EF4-FFF2-40B4-BE49-F238E27FC236}">
                <a16:creationId xmlns:a16="http://schemas.microsoft.com/office/drawing/2014/main" id="{EFD4C35D-33A7-4655-A040-D723B2BFB0B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3352800" cy="1452563"/>
            <a:chOff x="1248" y="2160"/>
            <a:chExt cx="2112" cy="915"/>
          </a:xfrm>
        </p:grpSpPr>
        <p:sp>
          <p:nvSpPr>
            <p:cNvPr id="171" name="AutoShape 24">
              <a:extLst>
                <a:ext uri="{FF2B5EF4-FFF2-40B4-BE49-F238E27FC236}">
                  <a16:creationId xmlns:a16="http://schemas.microsoft.com/office/drawing/2014/main" id="{971241A7-0080-4B3A-AB72-98E45682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AutoShape 25">
              <a:extLst>
                <a:ext uri="{FF2B5EF4-FFF2-40B4-BE49-F238E27FC236}">
                  <a16:creationId xmlns:a16="http://schemas.microsoft.com/office/drawing/2014/main" id="{FD5337E2-94F4-4385-9D91-48DA0A4A9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4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AutoShape 26">
              <a:extLst>
                <a:ext uri="{FF2B5EF4-FFF2-40B4-BE49-F238E27FC236}">
                  <a16:creationId xmlns:a16="http://schemas.microsoft.com/office/drawing/2014/main" id="{AC5A7D4E-1FB2-402A-B9D5-41C07823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27">
              <a:extLst>
                <a:ext uri="{FF2B5EF4-FFF2-40B4-BE49-F238E27FC236}">
                  <a16:creationId xmlns:a16="http://schemas.microsoft.com/office/drawing/2014/main" id="{CB0038FC-6765-4AFC-855F-47AD591CC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406"/>
              <a:ext cx="240" cy="192"/>
              <a:chOff x="6768" y="11808"/>
              <a:chExt cx="1008" cy="792"/>
            </a:xfrm>
          </p:grpSpPr>
          <p:sp>
            <p:nvSpPr>
              <p:cNvPr id="194" name="Freeform 28">
                <a:extLst>
                  <a:ext uri="{FF2B5EF4-FFF2-40B4-BE49-F238E27FC236}">
                    <a16:creationId xmlns:a16="http://schemas.microsoft.com/office/drawing/2014/main" id="{A9A2C10D-ECD9-43FA-9243-CDF70F788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9">
                <a:extLst>
                  <a:ext uri="{FF2B5EF4-FFF2-40B4-BE49-F238E27FC236}">
                    <a16:creationId xmlns:a16="http://schemas.microsoft.com/office/drawing/2014/main" id="{8B376AD8-D7B7-44DB-BCB5-FE91B05D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0">
                <a:extLst>
                  <a:ext uri="{FF2B5EF4-FFF2-40B4-BE49-F238E27FC236}">
                    <a16:creationId xmlns:a16="http://schemas.microsoft.com/office/drawing/2014/main" id="{09662650-9C22-464A-BFFF-1EA5B23F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1">
                <a:extLst>
                  <a:ext uri="{FF2B5EF4-FFF2-40B4-BE49-F238E27FC236}">
                    <a16:creationId xmlns:a16="http://schemas.microsoft.com/office/drawing/2014/main" id="{A448E4DB-B9C2-48BD-990D-95916D30F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2">
                <a:extLst>
                  <a:ext uri="{FF2B5EF4-FFF2-40B4-BE49-F238E27FC236}">
                    <a16:creationId xmlns:a16="http://schemas.microsoft.com/office/drawing/2014/main" id="{0098734F-8254-4C9C-BD59-62DF3066E8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" name="Line 33">
              <a:extLst>
                <a:ext uri="{FF2B5EF4-FFF2-40B4-BE49-F238E27FC236}">
                  <a16:creationId xmlns:a16="http://schemas.microsoft.com/office/drawing/2014/main" id="{1A1BEF91-CCA1-4EBA-957E-BF2E129BA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4">
              <a:extLst>
                <a:ext uri="{FF2B5EF4-FFF2-40B4-BE49-F238E27FC236}">
                  <a16:creationId xmlns:a16="http://schemas.microsoft.com/office/drawing/2014/main" id="{48736135-DC8B-4DBD-9D51-86F31D69E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4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AB188376-849B-4C06-B370-05332F746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38D6A064-A1E6-4564-8EB4-EEB1D638A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7">
              <a:extLst>
                <a:ext uri="{FF2B5EF4-FFF2-40B4-BE49-F238E27FC236}">
                  <a16:creationId xmlns:a16="http://schemas.microsoft.com/office/drawing/2014/main" id="{6DC5838E-6042-45B1-8CE8-7E8A9DA76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70F3B743-E6B5-45E1-AD4B-EDD2B4829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C5F70EC-31CF-47ED-848E-A9085A86F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40">
              <a:extLst>
                <a:ext uri="{FF2B5EF4-FFF2-40B4-BE49-F238E27FC236}">
                  <a16:creationId xmlns:a16="http://schemas.microsoft.com/office/drawing/2014/main" id="{7D08B88D-C904-445F-B6E0-9B0ED7965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41">
              <a:extLst>
                <a:ext uri="{FF2B5EF4-FFF2-40B4-BE49-F238E27FC236}">
                  <a16:creationId xmlns:a16="http://schemas.microsoft.com/office/drawing/2014/main" id="{17EF6484-2B20-4073-B3CE-C098EB92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42">
              <a:extLst>
                <a:ext uri="{FF2B5EF4-FFF2-40B4-BE49-F238E27FC236}">
                  <a16:creationId xmlns:a16="http://schemas.microsoft.com/office/drawing/2014/main" id="{56D90FD8-A2CF-4AE9-A9F6-31D207F4F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43">
              <a:extLst>
                <a:ext uri="{FF2B5EF4-FFF2-40B4-BE49-F238E27FC236}">
                  <a16:creationId xmlns:a16="http://schemas.microsoft.com/office/drawing/2014/main" id="{E8ACA313-1C44-46CE-B09B-15C9131C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44">
              <a:extLst>
                <a:ext uri="{FF2B5EF4-FFF2-40B4-BE49-F238E27FC236}">
                  <a16:creationId xmlns:a16="http://schemas.microsoft.com/office/drawing/2014/main" id="{0376A410-519A-41CD-99AD-B7AF902E6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D074EFFE-D112-4A6E-9AA1-D6AF3B7E3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50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9955AC74-4E1C-43AF-BE82-563D8F6E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928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47">
              <a:extLst>
                <a:ext uri="{FF2B5EF4-FFF2-40B4-BE49-F238E27FC236}">
                  <a16:creationId xmlns:a16="http://schemas.microsoft.com/office/drawing/2014/main" id="{5D50AAB7-C38A-44C3-82CA-470ED2C52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6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190" name="Text Box 48">
              <a:extLst>
                <a:ext uri="{FF2B5EF4-FFF2-40B4-BE49-F238E27FC236}">
                  <a16:creationId xmlns:a16="http://schemas.microsoft.com/office/drawing/2014/main" id="{15DDAC57-6F37-4F2E-8526-5AF57BD30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xy' + x'y</a:t>
              </a:r>
              <a:endParaRPr lang="en-GB" sz="1600" b="1"/>
            </a:p>
          </p:txBody>
        </p:sp>
        <p:sp>
          <p:nvSpPr>
            <p:cNvPr id="191" name="Text Box 49">
              <a:extLst>
                <a:ext uri="{FF2B5EF4-FFF2-40B4-BE49-F238E27FC236}">
                  <a16:creationId xmlns:a16="http://schemas.microsoft.com/office/drawing/2014/main" id="{F4503EB7-6928-48D1-9BA7-E16BEE30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48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2E180AB1-2278-4966-8364-B39AD126F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749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2F1E2DF8-8EF3-4E5D-B385-AD78A3E5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</p:grpSp>
      <p:grpSp>
        <p:nvGrpSpPr>
          <p:cNvPr id="199" name="Group 52">
            <a:extLst>
              <a:ext uri="{FF2B5EF4-FFF2-40B4-BE49-F238E27FC236}">
                <a16:creationId xmlns:a16="http://schemas.microsoft.com/office/drawing/2014/main" id="{933C24B7-353F-426D-859A-F554CB0597F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4400"/>
            <a:ext cx="3505200" cy="1452563"/>
            <a:chOff x="1008" y="2976"/>
            <a:chExt cx="2208" cy="915"/>
          </a:xfrm>
        </p:grpSpPr>
        <p:sp>
          <p:nvSpPr>
            <p:cNvPr id="200" name="AutoShape 53">
              <a:extLst>
                <a:ext uri="{FF2B5EF4-FFF2-40B4-BE49-F238E27FC236}">
                  <a16:creationId xmlns:a16="http://schemas.microsoft.com/office/drawing/2014/main" id="{0F1928DB-6F9C-4B66-86B4-A6F89A15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1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AutoShape 54">
              <a:extLst>
                <a:ext uri="{FF2B5EF4-FFF2-40B4-BE49-F238E27FC236}">
                  <a16:creationId xmlns:a16="http://schemas.microsoft.com/office/drawing/2014/main" id="{1543254B-A1E5-44BD-9CDE-78C9377B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4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2" name="Group 55">
              <a:extLst>
                <a:ext uri="{FF2B5EF4-FFF2-40B4-BE49-F238E27FC236}">
                  <a16:creationId xmlns:a16="http://schemas.microsoft.com/office/drawing/2014/main" id="{477DA6CB-99E6-4DE9-9A2D-8AFE6C438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7" y="3353"/>
              <a:ext cx="240" cy="192"/>
              <a:chOff x="6768" y="11808"/>
              <a:chExt cx="1008" cy="792"/>
            </a:xfrm>
          </p:grpSpPr>
          <p:sp>
            <p:nvSpPr>
              <p:cNvPr id="228" name="Freeform 56">
                <a:extLst>
                  <a:ext uri="{FF2B5EF4-FFF2-40B4-BE49-F238E27FC236}">
                    <a16:creationId xmlns:a16="http://schemas.microsoft.com/office/drawing/2014/main" id="{734F3B9C-1E9B-46FF-8986-3101C1F58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57">
                <a:extLst>
                  <a:ext uri="{FF2B5EF4-FFF2-40B4-BE49-F238E27FC236}">
                    <a16:creationId xmlns:a16="http://schemas.microsoft.com/office/drawing/2014/main" id="{4D4BB478-7375-457E-8250-7B8A3DB0A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58">
                <a:extLst>
                  <a:ext uri="{FF2B5EF4-FFF2-40B4-BE49-F238E27FC236}">
                    <a16:creationId xmlns:a16="http://schemas.microsoft.com/office/drawing/2014/main" id="{7586D470-6B28-4CBB-AAAC-B3A309730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59">
                <a:extLst>
                  <a:ext uri="{FF2B5EF4-FFF2-40B4-BE49-F238E27FC236}">
                    <a16:creationId xmlns:a16="http://schemas.microsoft.com/office/drawing/2014/main" id="{62070999-0D81-4AC2-B533-7007DE7B6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60">
                <a:extLst>
                  <a:ext uri="{FF2B5EF4-FFF2-40B4-BE49-F238E27FC236}">
                    <a16:creationId xmlns:a16="http://schemas.microsoft.com/office/drawing/2014/main" id="{B144BAE9-0819-402B-8E3E-98AEC0A41A5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815F6191-F213-4804-840E-E4FFAB62D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62">
              <a:extLst>
                <a:ext uri="{FF2B5EF4-FFF2-40B4-BE49-F238E27FC236}">
                  <a16:creationId xmlns:a16="http://schemas.microsoft.com/office/drawing/2014/main" id="{0460AD4D-7F81-42A6-ABC6-78AEEEE6C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45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63">
              <a:extLst>
                <a:ext uri="{FF2B5EF4-FFF2-40B4-BE49-F238E27FC236}">
                  <a16:creationId xmlns:a16="http://schemas.microsoft.com/office/drawing/2014/main" id="{EC839660-A391-4636-8C95-725036598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64">
              <a:extLst>
                <a:ext uri="{FF2B5EF4-FFF2-40B4-BE49-F238E27FC236}">
                  <a16:creationId xmlns:a16="http://schemas.microsoft.com/office/drawing/2014/main" id="{1A31F845-5356-40A0-BECD-2956DA421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65">
              <a:extLst>
                <a:ext uri="{FF2B5EF4-FFF2-40B4-BE49-F238E27FC236}">
                  <a16:creationId xmlns:a16="http://schemas.microsoft.com/office/drawing/2014/main" id="{8A3024C1-72B7-4791-BFAF-BF62B5977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66">
              <a:extLst>
                <a:ext uri="{FF2B5EF4-FFF2-40B4-BE49-F238E27FC236}">
                  <a16:creationId xmlns:a16="http://schemas.microsoft.com/office/drawing/2014/main" id="{FB167100-0021-4FB6-B565-0063D4EEE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67">
              <a:extLst>
                <a:ext uri="{FF2B5EF4-FFF2-40B4-BE49-F238E27FC236}">
                  <a16:creationId xmlns:a16="http://schemas.microsoft.com/office/drawing/2014/main" id="{534C5D56-62C5-4491-BC51-38D019CE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8">
              <a:extLst>
                <a:ext uri="{FF2B5EF4-FFF2-40B4-BE49-F238E27FC236}">
                  <a16:creationId xmlns:a16="http://schemas.microsoft.com/office/drawing/2014/main" id="{75E0BAA5-3AC8-4C99-815E-BBD66F47E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9">
              <a:extLst>
                <a:ext uri="{FF2B5EF4-FFF2-40B4-BE49-F238E27FC236}">
                  <a16:creationId xmlns:a16="http://schemas.microsoft.com/office/drawing/2014/main" id="{2057E550-C24F-4113-B261-C6F10B53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D5F0F60A-B58C-4749-BE47-DD22CCCC0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FE584580-6DB5-4C44-B6F0-1DC6AB2D3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40FD7DCD-098E-4EDD-B1DB-F82CE8AD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73">
              <a:extLst>
                <a:ext uri="{FF2B5EF4-FFF2-40B4-BE49-F238E27FC236}">
                  <a16:creationId xmlns:a16="http://schemas.microsoft.com/office/drawing/2014/main" id="{9710C5B8-E4C8-485B-AA4B-26F38B5C3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312"/>
              <a:ext cx="200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74">
              <a:extLst>
                <a:ext uri="{FF2B5EF4-FFF2-40B4-BE49-F238E27FC236}">
                  <a16:creationId xmlns:a16="http://schemas.microsoft.com/office/drawing/2014/main" id="{9F2795D1-450C-44BF-AE26-EC80AD56B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744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Text Box 75">
              <a:extLst>
                <a:ext uri="{FF2B5EF4-FFF2-40B4-BE49-F238E27FC236}">
                  <a16:creationId xmlns:a16="http://schemas.microsoft.com/office/drawing/2014/main" id="{DDA9077B-B694-428F-83DB-CB0076AF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18" name="Text Box 76">
              <a:extLst>
                <a:ext uri="{FF2B5EF4-FFF2-40B4-BE49-F238E27FC236}">
                  <a16:creationId xmlns:a16="http://schemas.microsoft.com/office/drawing/2014/main" id="{AEE6D133-100A-4EDE-851B-6FCD6F832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16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(x+y)(x'+y')</a:t>
              </a:r>
              <a:endParaRPr lang="en-GB" sz="1600" b="1"/>
            </a:p>
          </p:txBody>
        </p:sp>
        <p:sp>
          <p:nvSpPr>
            <p:cNvPr id="219" name="Text Box 77">
              <a:extLst>
                <a:ext uri="{FF2B5EF4-FFF2-40B4-BE49-F238E27FC236}">
                  <a16:creationId xmlns:a16="http://schemas.microsoft.com/office/drawing/2014/main" id="{220A96DD-E04C-449F-8031-669A64E5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20" name="Text Box 78">
              <a:extLst>
                <a:ext uri="{FF2B5EF4-FFF2-40B4-BE49-F238E27FC236}">
                  <a16:creationId xmlns:a16="http://schemas.microsoft.com/office/drawing/2014/main" id="{A2185932-9268-4570-BCD1-51A5165C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56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21" name="Text Box 79">
              <a:extLst>
                <a:ext uri="{FF2B5EF4-FFF2-40B4-BE49-F238E27FC236}">
                  <a16:creationId xmlns:a16="http://schemas.microsoft.com/office/drawing/2014/main" id="{BDA321FB-0EE4-4822-A5D3-18F4D4A9A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22" name="Group 80">
              <a:extLst>
                <a:ext uri="{FF2B5EF4-FFF2-40B4-BE49-F238E27FC236}">
                  <a16:creationId xmlns:a16="http://schemas.microsoft.com/office/drawing/2014/main" id="{DEBEDBFA-6664-44D5-9C98-D8BE0137A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" y="3070"/>
              <a:ext cx="240" cy="192"/>
              <a:chOff x="6768" y="11808"/>
              <a:chExt cx="1008" cy="792"/>
            </a:xfrm>
          </p:grpSpPr>
          <p:sp>
            <p:nvSpPr>
              <p:cNvPr id="223" name="Freeform 81">
                <a:extLst>
                  <a:ext uri="{FF2B5EF4-FFF2-40B4-BE49-F238E27FC236}">
                    <a16:creationId xmlns:a16="http://schemas.microsoft.com/office/drawing/2014/main" id="{4E52E614-2F51-490B-9A47-1A517B4A8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82">
                <a:extLst>
                  <a:ext uri="{FF2B5EF4-FFF2-40B4-BE49-F238E27FC236}">
                    <a16:creationId xmlns:a16="http://schemas.microsoft.com/office/drawing/2014/main" id="{1FA0EF48-226D-4C64-8CB1-2933AF463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83">
                <a:extLst>
                  <a:ext uri="{FF2B5EF4-FFF2-40B4-BE49-F238E27FC236}">
                    <a16:creationId xmlns:a16="http://schemas.microsoft.com/office/drawing/2014/main" id="{6ECEB68E-0DAC-482C-90D0-0851152C6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84">
                <a:extLst>
                  <a:ext uri="{FF2B5EF4-FFF2-40B4-BE49-F238E27FC236}">
                    <a16:creationId xmlns:a16="http://schemas.microsoft.com/office/drawing/2014/main" id="{5437DA09-6086-490F-B1F7-C9B743626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85">
                <a:extLst>
                  <a:ext uri="{FF2B5EF4-FFF2-40B4-BE49-F238E27FC236}">
                    <a16:creationId xmlns:a16="http://schemas.microsoft.com/office/drawing/2014/main" id="{04DC32DB-B3D8-4243-8FFF-FC476E4AA3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3" name="Group 86">
            <a:extLst>
              <a:ext uri="{FF2B5EF4-FFF2-40B4-BE49-F238E27FC236}">
                <a16:creationId xmlns:a16="http://schemas.microsoft.com/office/drawing/2014/main" id="{AA3D542B-88AD-42A6-8E33-79D01CCCF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52800"/>
            <a:ext cx="3657600" cy="974725"/>
            <a:chOff x="3312" y="2112"/>
            <a:chExt cx="2304" cy="614"/>
          </a:xfrm>
        </p:grpSpPr>
        <p:sp>
          <p:nvSpPr>
            <p:cNvPr id="234" name="AutoShape 87">
              <a:extLst>
                <a:ext uri="{FF2B5EF4-FFF2-40B4-BE49-F238E27FC236}">
                  <a16:creationId xmlns:a16="http://schemas.microsoft.com/office/drawing/2014/main" id="{7ED98A4F-1F76-42D6-BD44-039F6496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AutoShape 88">
              <a:extLst>
                <a:ext uri="{FF2B5EF4-FFF2-40B4-BE49-F238E27FC236}">
                  <a16:creationId xmlns:a16="http://schemas.microsoft.com/office/drawing/2014/main" id="{B624CB60-F8CB-4147-843E-0EAA4AE6C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" name="Group 89">
              <a:extLst>
                <a:ext uri="{FF2B5EF4-FFF2-40B4-BE49-F238E27FC236}">
                  <a16:creationId xmlns:a16="http://schemas.microsoft.com/office/drawing/2014/main" id="{E423FD07-C629-4F60-BF49-AF435A646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0" y="2358"/>
              <a:ext cx="240" cy="192"/>
              <a:chOff x="6768" y="11808"/>
              <a:chExt cx="1008" cy="792"/>
            </a:xfrm>
          </p:grpSpPr>
          <p:sp>
            <p:nvSpPr>
              <p:cNvPr id="257" name="Freeform 90">
                <a:extLst>
                  <a:ext uri="{FF2B5EF4-FFF2-40B4-BE49-F238E27FC236}">
                    <a16:creationId xmlns:a16="http://schemas.microsoft.com/office/drawing/2014/main" id="{7519D9DB-AE87-46F4-97F9-B3B44234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91">
                <a:extLst>
                  <a:ext uri="{FF2B5EF4-FFF2-40B4-BE49-F238E27FC236}">
                    <a16:creationId xmlns:a16="http://schemas.microsoft.com/office/drawing/2014/main" id="{37CCC0FA-6AF7-4394-9D9E-66DD8A587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92">
                <a:extLst>
                  <a:ext uri="{FF2B5EF4-FFF2-40B4-BE49-F238E27FC236}">
                    <a16:creationId xmlns:a16="http://schemas.microsoft.com/office/drawing/2014/main" id="{48255959-3DFA-4A31-BB6F-EFE22A40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93">
                <a:extLst>
                  <a:ext uri="{FF2B5EF4-FFF2-40B4-BE49-F238E27FC236}">
                    <a16:creationId xmlns:a16="http://schemas.microsoft.com/office/drawing/2014/main" id="{AD8BF266-763D-4B5C-956C-FEFE522AC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94">
                <a:extLst>
                  <a:ext uri="{FF2B5EF4-FFF2-40B4-BE49-F238E27FC236}">
                    <a16:creationId xmlns:a16="http://schemas.microsoft.com/office/drawing/2014/main" id="{F76C1F5B-207E-4875-B36A-FB675147F6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" name="Line 95">
              <a:extLst>
                <a:ext uri="{FF2B5EF4-FFF2-40B4-BE49-F238E27FC236}">
                  <a16:creationId xmlns:a16="http://schemas.microsoft.com/office/drawing/2014/main" id="{BA892A57-632D-4090-9BD4-DE0DC00AD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96">
              <a:extLst>
                <a:ext uri="{FF2B5EF4-FFF2-40B4-BE49-F238E27FC236}">
                  <a16:creationId xmlns:a16="http://schemas.microsoft.com/office/drawing/2014/main" id="{E3804F50-5EB3-4536-9A06-CC80F25E5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C58BCE91-A230-4449-9FF5-61980E8C4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8">
              <a:extLst>
                <a:ext uri="{FF2B5EF4-FFF2-40B4-BE49-F238E27FC236}">
                  <a16:creationId xmlns:a16="http://schemas.microsoft.com/office/drawing/2014/main" id="{C4E2AF57-D687-4536-AE8A-10FC0F799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5C8FCB53-81A3-47D3-A95F-0431D3964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100">
              <a:extLst>
                <a:ext uri="{FF2B5EF4-FFF2-40B4-BE49-F238E27FC236}">
                  <a16:creationId xmlns:a16="http://schemas.microsoft.com/office/drawing/2014/main" id="{5B8072CA-B42E-4CFB-89AA-759AE2FF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101">
              <a:extLst>
                <a:ext uri="{FF2B5EF4-FFF2-40B4-BE49-F238E27FC236}">
                  <a16:creationId xmlns:a16="http://schemas.microsoft.com/office/drawing/2014/main" id="{646DF0C3-38DE-4B6A-9C18-9593F90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102">
              <a:extLst>
                <a:ext uri="{FF2B5EF4-FFF2-40B4-BE49-F238E27FC236}">
                  <a16:creationId xmlns:a16="http://schemas.microsoft.com/office/drawing/2014/main" id="{BCC351E7-4D16-40FE-A209-62AEAF807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103">
              <a:extLst>
                <a:ext uri="{FF2B5EF4-FFF2-40B4-BE49-F238E27FC236}">
                  <a16:creationId xmlns:a16="http://schemas.microsoft.com/office/drawing/2014/main" id="{BB758864-DDF5-4FBC-9C0C-AF7D7F467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104">
              <a:extLst>
                <a:ext uri="{FF2B5EF4-FFF2-40B4-BE49-F238E27FC236}">
                  <a16:creationId xmlns:a16="http://schemas.microsoft.com/office/drawing/2014/main" id="{4079F9D0-369D-4A3A-94AA-52B805F56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4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05">
              <a:extLst>
                <a:ext uri="{FF2B5EF4-FFF2-40B4-BE49-F238E27FC236}">
                  <a16:creationId xmlns:a16="http://schemas.microsoft.com/office/drawing/2014/main" id="{7F669337-D109-4F8D-8C3F-763D3D037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Text Box 106">
              <a:extLst>
                <a:ext uri="{FF2B5EF4-FFF2-40B4-BE49-F238E27FC236}">
                  <a16:creationId xmlns:a16="http://schemas.microsoft.com/office/drawing/2014/main" id="{08123B7F-54CF-4BE7-8F77-42323B9C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49" name="Text Box 107">
              <a:extLst>
                <a:ext uri="{FF2B5EF4-FFF2-40B4-BE49-F238E27FC236}">
                  <a16:creationId xmlns:a16="http://schemas.microsoft.com/office/drawing/2014/main" id="{13BCD959-AC40-4415-983D-D7FD89D53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35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(C+x'y')'</a:t>
              </a:r>
              <a:endParaRPr lang="en-GB" sz="1600" b="1"/>
            </a:p>
          </p:txBody>
        </p:sp>
        <p:sp>
          <p:nvSpPr>
            <p:cNvPr id="250" name="Text Box 108">
              <a:extLst>
                <a:ext uri="{FF2B5EF4-FFF2-40B4-BE49-F238E27FC236}">
                  <a16:creationId xmlns:a16="http://schemas.microsoft.com/office/drawing/2014/main" id="{5285454E-F185-446D-832E-3186D71C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51" name="Text Box 109">
              <a:extLst>
                <a:ext uri="{FF2B5EF4-FFF2-40B4-BE49-F238E27FC236}">
                  <a16:creationId xmlns:a16="http://schemas.microsoft.com/office/drawing/2014/main" id="{885ECDF8-658C-4387-AC76-F41CFD85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52" name="Group 110">
              <a:extLst>
                <a:ext uri="{FF2B5EF4-FFF2-40B4-BE49-F238E27FC236}">
                  <a16:creationId xmlns:a16="http://schemas.microsoft.com/office/drawing/2014/main" id="{05E4535B-EAD3-4CA6-AD2C-BA72FDD19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380"/>
              <a:ext cx="144" cy="144"/>
              <a:chOff x="2952" y="12888"/>
              <a:chExt cx="801" cy="792"/>
            </a:xfrm>
          </p:grpSpPr>
          <p:sp>
            <p:nvSpPr>
              <p:cNvPr id="255" name="AutoShape 111">
                <a:extLst>
                  <a:ext uri="{FF2B5EF4-FFF2-40B4-BE49-F238E27FC236}">
                    <a16:creationId xmlns:a16="http://schemas.microsoft.com/office/drawing/2014/main" id="{F8FBEB1B-0C6D-468B-B218-4E625FCC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Oval 112">
                <a:extLst>
                  <a:ext uri="{FF2B5EF4-FFF2-40B4-BE49-F238E27FC236}">
                    <a16:creationId xmlns:a16="http://schemas.microsoft.com/office/drawing/2014/main" id="{0FF874EF-AEF7-447B-A87C-983908960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" name="Line 113">
              <a:extLst>
                <a:ext uri="{FF2B5EF4-FFF2-40B4-BE49-F238E27FC236}">
                  <a16:creationId xmlns:a16="http://schemas.microsoft.com/office/drawing/2014/main" id="{90020F44-B15B-4387-AA9E-F9EAD18DB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4">
              <a:extLst>
                <a:ext uri="{FF2B5EF4-FFF2-40B4-BE49-F238E27FC236}">
                  <a16:creationId xmlns:a16="http://schemas.microsoft.com/office/drawing/2014/main" id="{A17FD22F-2796-4872-BD17-ACE61B0E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115">
            <a:extLst>
              <a:ext uri="{FF2B5EF4-FFF2-40B4-BE49-F238E27FC236}">
                <a16:creationId xmlns:a16="http://schemas.microsoft.com/office/drawing/2014/main" id="{7C4DC12F-4C82-4D66-829D-D2A05E7E4E5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876800"/>
            <a:ext cx="2286000" cy="944563"/>
            <a:chOff x="3840" y="3005"/>
            <a:chExt cx="1440" cy="595"/>
          </a:xfrm>
        </p:grpSpPr>
        <p:sp>
          <p:nvSpPr>
            <p:cNvPr id="263" name="AutoShape 116">
              <a:extLst>
                <a:ext uri="{FF2B5EF4-FFF2-40B4-BE49-F238E27FC236}">
                  <a16:creationId xmlns:a16="http://schemas.microsoft.com/office/drawing/2014/main" id="{076AEA8D-BADE-4023-A8DE-BABA07DB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408"/>
              <a:ext cx="217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17">
              <a:extLst>
                <a:ext uri="{FF2B5EF4-FFF2-40B4-BE49-F238E27FC236}">
                  <a16:creationId xmlns:a16="http://schemas.microsoft.com/office/drawing/2014/main" id="{687433BC-1056-41EE-9FE4-AFA7E80DB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20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18">
              <a:extLst>
                <a:ext uri="{FF2B5EF4-FFF2-40B4-BE49-F238E27FC236}">
                  <a16:creationId xmlns:a16="http://schemas.microsoft.com/office/drawing/2014/main" id="{8D0A5D31-2C52-48BE-86F2-05DAAC66D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19">
              <a:extLst>
                <a:ext uri="{FF2B5EF4-FFF2-40B4-BE49-F238E27FC236}">
                  <a16:creationId xmlns:a16="http://schemas.microsoft.com/office/drawing/2014/main" id="{83720A6A-1783-4BA8-9213-3B3BDA9BF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8" y="3159"/>
              <a:ext cx="156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20">
              <a:extLst>
                <a:ext uri="{FF2B5EF4-FFF2-40B4-BE49-F238E27FC236}">
                  <a16:creationId xmlns:a16="http://schemas.microsoft.com/office/drawing/2014/main" id="{DE300525-94E3-4DFC-A9C4-93A9DEC77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456"/>
              <a:ext cx="1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121">
              <a:extLst>
                <a:ext uri="{FF2B5EF4-FFF2-40B4-BE49-F238E27FC236}">
                  <a16:creationId xmlns:a16="http://schemas.microsoft.com/office/drawing/2014/main" id="{622A002F-DEA7-403A-BC5F-66217F72C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3123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122">
              <a:extLst>
                <a:ext uri="{FF2B5EF4-FFF2-40B4-BE49-F238E27FC236}">
                  <a16:creationId xmlns:a16="http://schemas.microsoft.com/office/drawing/2014/main" id="{D13C820D-750C-4A08-A1BF-E76D505A7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" y="3206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123">
              <a:extLst>
                <a:ext uri="{FF2B5EF4-FFF2-40B4-BE49-F238E27FC236}">
                  <a16:creationId xmlns:a16="http://schemas.microsoft.com/office/drawing/2014/main" id="{741178E5-1C5B-4DC2-A6C8-1369B9F6E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39"/>
              <a:ext cx="22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124">
              <a:extLst>
                <a:ext uri="{FF2B5EF4-FFF2-40B4-BE49-F238E27FC236}">
                  <a16:creationId xmlns:a16="http://schemas.microsoft.com/office/drawing/2014/main" id="{4C69AF53-5A08-4256-A32D-2BC214D42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495"/>
              <a:ext cx="15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25">
              <a:extLst>
                <a:ext uri="{FF2B5EF4-FFF2-40B4-BE49-F238E27FC236}">
                  <a16:creationId xmlns:a16="http://schemas.microsoft.com/office/drawing/2014/main" id="{49E4F8D1-E448-4656-B29D-1312EE44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194"/>
              <a:ext cx="21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Oval 126">
              <a:extLst>
                <a:ext uri="{FF2B5EF4-FFF2-40B4-BE49-F238E27FC236}">
                  <a16:creationId xmlns:a16="http://schemas.microsoft.com/office/drawing/2014/main" id="{3799A877-552D-47E6-820D-B4649599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107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4" name="Group 127">
              <a:extLst>
                <a:ext uri="{FF2B5EF4-FFF2-40B4-BE49-F238E27FC236}">
                  <a16:creationId xmlns:a16="http://schemas.microsoft.com/office/drawing/2014/main" id="{D534C66D-119E-45FA-88B6-637AB9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" y="3072"/>
              <a:ext cx="239" cy="183"/>
              <a:chOff x="2279" y="2352"/>
              <a:chExt cx="523" cy="370"/>
            </a:xfrm>
          </p:grpSpPr>
          <p:sp>
            <p:nvSpPr>
              <p:cNvPr id="278" name="Freeform 128">
                <a:extLst>
                  <a:ext uri="{FF2B5EF4-FFF2-40B4-BE49-F238E27FC236}">
                    <a16:creationId xmlns:a16="http://schemas.microsoft.com/office/drawing/2014/main" id="{71DFCB5E-6C1B-4ECC-8810-2ACDD82E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29">
                <a:extLst>
                  <a:ext uri="{FF2B5EF4-FFF2-40B4-BE49-F238E27FC236}">
                    <a16:creationId xmlns:a16="http://schemas.microsoft.com/office/drawing/2014/main" id="{EFB0B88E-7718-4E42-82CA-8D260DA5A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0">
                <a:extLst>
                  <a:ext uri="{FF2B5EF4-FFF2-40B4-BE49-F238E27FC236}">
                    <a16:creationId xmlns:a16="http://schemas.microsoft.com/office/drawing/2014/main" id="{4D0E60F5-1626-4DF8-98FF-CC7B73F16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131">
                <a:extLst>
                  <a:ext uri="{FF2B5EF4-FFF2-40B4-BE49-F238E27FC236}">
                    <a16:creationId xmlns:a16="http://schemas.microsoft.com/office/drawing/2014/main" id="{761D1334-B459-4DFF-AEE9-05A62C92D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132">
                <a:extLst>
                  <a:ext uri="{FF2B5EF4-FFF2-40B4-BE49-F238E27FC236}">
                    <a16:creationId xmlns:a16="http://schemas.microsoft.com/office/drawing/2014/main" id="{DA943BBA-1E07-4A7D-8E9B-441ED76716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133">
                <a:extLst>
                  <a:ext uri="{FF2B5EF4-FFF2-40B4-BE49-F238E27FC236}">
                    <a16:creationId xmlns:a16="http://schemas.microsoft.com/office/drawing/2014/main" id="{59102426-25DA-42E4-980A-84455862F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Text Box 134">
              <a:extLst>
                <a:ext uri="{FF2B5EF4-FFF2-40B4-BE49-F238E27FC236}">
                  <a16:creationId xmlns:a16="http://schemas.microsoft.com/office/drawing/2014/main" id="{523D8C84-D6BC-4237-9F3B-F3ABF3D57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0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76" name="Text Box 135">
              <a:extLst>
                <a:ext uri="{FF2B5EF4-FFF2-40B4-BE49-F238E27FC236}">
                  <a16:creationId xmlns:a16="http://schemas.microsoft.com/office/drawing/2014/main" id="{658CF2D1-6AB4-427E-BE73-26DE336A8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sp>
          <p:nvSpPr>
            <p:cNvPr id="277" name="Text Box 136">
              <a:extLst>
                <a:ext uri="{FF2B5EF4-FFF2-40B4-BE49-F238E27FC236}">
                  <a16:creationId xmlns:a16="http://schemas.microsoft.com/office/drawing/2014/main" id="{B916AEFC-67F2-4656-B699-FAF95BA6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3076"/>
              <a:ext cx="6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 </a:t>
              </a:r>
              <a:r>
                <a:rPr lang="en-GB" sz="1400" b="1">
                  <a:sym typeface="Symbol" pitchFamily="18" charset="2"/>
                </a:rPr>
                <a:t></a:t>
              </a:r>
              <a:r>
                <a:rPr lang="en-GB" sz="1400" b="1"/>
                <a:t> y</a:t>
              </a:r>
              <a:endParaRPr lang="en-GB" sz="1600" b="1"/>
            </a:p>
          </p:txBody>
        </p:sp>
      </p:grpSp>
      <p:sp>
        <p:nvSpPr>
          <p:cNvPr id="284" name="Line 137">
            <a:extLst>
              <a:ext uri="{FF2B5EF4-FFF2-40B4-BE49-F238E27FC236}">
                <a16:creationId xmlns:a16="http://schemas.microsoft.com/office/drawing/2014/main" id="{2E569CC1-9155-4D07-8F36-AEE1B06B3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724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138">
            <a:extLst>
              <a:ext uri="{FF2B5EF4-FFF2-40B4-BE49-F238E27FC236}">
                <a16:creationId xmlns:a16="http://schemas.microsoft.com/office/drawing/2014/main" id="{EA0040EF-E4C0-4B2F-806B-52E283B7D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8015B091-7C35-43F5-A0C5-79FE30BB65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Full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41" name="Object 139">
            <a:extLst>
              <a:ext uri="{FF2B5EF4-FFF2-40B4-BE49-F238E27FC236}">
                <a16:creationId xmlns:a16="http://schemas.microsoft.com/office/drawing/2014/main" id="{ADED75B6-64E4-4EF0-8E40-75957043A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95400"/>
          <a:ext cx="1423988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438200" imgH="2095920" progId="Word.Document.8">
                  <p:embed/>
                </p:oleObj>
              </mc:Choice>
              <mc:Fallback>
                <p:oleObj name="Document" r:id="rId3" imgW="1438200" imgH="2095920" progId="Word.Document.8">
                  <p:embed/>
                  <p:pic>
                    <p:nvPicPr>
                      <p:cNvPr id="3074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1423988" cy="209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Line 140">
            <a:extLst>
              <a:ext uri="{FF2B5EF4-FFF2-40B4-BE49-F238E27FC236}">
                <a16:creationId xmlns:a16="http://schemas.microsoft.com/office/drawing/2014/main" id="{3F0FF0A5-EDC4-4850-B6E4-EB535714A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29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141">
            <a:extLst>
              <a:ext uri="{FF2B5EF4-FFF2-40B4-BE49-F238E27FC236}">
                <a16:creationId xmlns:a16="http://schemas.microsoft.com/office/drawing/2014/main" id="{2DEA30F4-B9BF-4FED-B54F-4DF41507B62E}"/>
              </a:ext>
            </a:extLst>
          </p:cNvPr>
          <p:cNvGrpSpPr>
            <a:grpSpLocks/>
          </p:cNvGrpSpPr>
          <p:nvPr/>
        </p:nvGrpSpPr>
        <p:grpSpPr bwMode="auto">
          <a:xfrm>
            <a:off x="4587877" y="1325563"/>
            <a:ext cx="3386139" cy="1265238"/>
            <a:chOff x="2650" y="931"/>
            <a:chExt cx="2133" cy="797"/>
          </a:xfrm>
        </p:grpSpPr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43B4F717-84C7-4069-9035-F6BFC590A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255D5B85-63D5-4E9A-9442-E08D5CFAB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6B21CA5B-EA88-401C-9086-01B4B32D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BAD7C9CF-AF8E-44E7-9B5E-7058BBF3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Text Box 148">
              <a:extLst>
                <a:ext uri="{FF2B5EF4-FFF2-40B4-BE49-F238E27FC236}">
                  <a16:creationId xmlns:a16="http://schemas.microsoft.com/office/drawing/2014/main" id="{1275C92E-248F-466B-8D60-F7BA3BBF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219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59" name="AutoShape 149">
              <a:extLst>
                <a:ext uri="{FF2B5EF4-FFF2-40B4-BE49-F238E27FC236}">
                  <a16:creationId xmlns:a16="http://schemas.microsoft.com/office/drawing/2014/main" id="{877B6E1B-EC3E-40DC-8EE1-86A95FD1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7" y="1104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AutoShape 150">
              <a:extLst>
                <a:ext uri="{FF2B5EF4-FFF2-40B4-BE49-F238E27FC236}">
                  <a16:creationId xmlns:a16="http://schemas.microsoft.com/office/drawing/2014/main" id="{63EF4871-59E6-46AB-B01B-A1B63297C1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" y="1152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Text Box 151">
              <a:extLst>
                <a:ext uri="{FF2B5EF4-FFF2-40B4-BE49-F238E27FC236}">
                  <a16:creationId xmlns:a16="http://schemas.microsoft.com/office/drawing/2014/main" id="{A927F3BF-7C82-4D26-968D-0C836F60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" y="1181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  <p:grpSp>
          <p:nvGrpSpPr>
            <p:cNvPr id="288" name="Group 152">
              <a:extLst>
                <a:ext uri="{FF2B5EF4-FFF2-40B4-BE49-F238E27FC236}">
                  <a16:creationId xmlns:a16="http://schemas.microsoft.com/office/drawing/2014/main" id="{CB6D0B16-9446-4355-AAA5-35A7D388C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931"/>
              <a:ext cx="624" cy="797"/>
              <a:chOff x="3312" y="931"/>
              <a:chExt cx="624" cy="797"/>
            </a:xfrm>
          </p:grpSpPr>
          <p:sp>
            <p:nvSpPr>
              <p:cNvPr id="290" name="Rectangle 153">
                <a:extLst>
                  <a:ext uri="{FF2B5EF4-FFF2-40B4-BE49-F238E27FC236}">
                    <a16:creationId xmlns:a16="http://schemas.microsoft.com/office/drawing/2014/main" id="{FDC5ACDC-7B3D-4E29-BE96-ADD84F7AA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154">
                <a:extLst>
                  <a:ext uri="{FF2B5EF4-FFF2-40B4-BE49-F238E27FC236}">
                    <a16:creationId xmlns:a16="http://schemas.microsoft.com/office/drawing/2014/main" id="{0303B593-2007-49C4-9F14-12F126CDF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92" name="Text Box 155">
                <a:extLst>
                  <a:ext uri="{FF2B5EF4-FFF2-40B4-BE49-F238E27FC236}">
                    <a16:creationId xmlns:a16="http://schemas.microsoft.com/office/drawing/2014/main" id="{19EC14C4-D09E-4A1C-8F57-AA38476E5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93" name="Text Box 156">
                <a:extLst>
                  <a:ext uri="{FF2B5EF4-FFF2-40B4-BE49-F238E27FC236}">
                    <a16:creationId xmlns:a16="http://schemas.microsoft.com/office/drawing/2014/main" id="{1B7EC1F9-5455-4F85-AA7B-D5319F731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31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94" name="Text Box 157">
                <a:extLst>
                  <a:ext uri="{FF2B5EF4-FFF2-40B4-BE49-F238E27FC236}">
                    <a16:creationId xmlns:a16="http://schemas.microsoft.com/office/drawing/2014/main" id="{31238E2B-4D5B-443F-89B4-D903F6162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95" name="Text Box 158">
                <a:extLst>
                  <a:ext uri="{FF2B5EF4-FFF2-40B4-BE49-F238E27FC236}">
                    <a16:creationId xmlns:a16="http://schemas.microsoft.com/office/drawing/2014/main" id="{E26F3BA1-B037-44D1-9D2D-F3752E474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Text Box 159">
                <a:extLst>
                  <a:ext uri="{FF2B5EF4-FFF2-40B4-BE49-F238E27FC236}">
                    <a16:creationId xmlns:a16="http://schemas.microsoft.com/office/drawing/2014/main" id="{40D936F5-87EB-4427-8E17-6ECE42DC0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89" name="Line 160">
              <a:extLst>
                <a:ext uri="{FF2B5EF4-FFF2-40B4-BE49-F238E27FC236}">
                  <a16:creationId xmlns:a16="http://schemas.microsoft.com/office/drawing/2014/main" id="{CE9F35AC-8DF4-40AA-800A-C6912606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" name="Group 322">
            <a:extLst>
              <a:ext uri="{FF2B5EF4-FFF2-40B4-BE49-F238E27FC236}">
                <a16:creationId xmlns:a16="http://schemas.microsoft.com/office/drawing/2014/main" id="{87DD0B00-899F-4D6A-BA73-E8CC2FF708E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1828800" cy="1295400"/>
            <a:chOff x="2784" y="1632"/>
            <a:chExt cx="1152" cy="816"/>
          </a:xfrm>
        </p:grpSpPr>
        <p:sp>
          <p:nvSpPr>
            <p:cNvPr id="298" name="Rectangle 162">
              <a:extLst>
                <a:ext uri="{FF2B5EF4-FFF2-40B4-BE49-F238E27FC236}">
                  <a16:creationId xmlns:a16="http://schemas.microsoft.com/office/drawing/2014/main" id="{5562B892-9048-49CF-9C3C-97C2DFEA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2"/>
              <a:ext cx="768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63">
              <a:extLst>
                <a:ext uri="{FF2B5EF4-FFF2-40B4-BE49-F238E27FC236}">
                  <a16:creationId xmlns:a16="http://schemas.microsoft.com/office/drawing/2014/main" id="{C52BB3B2-57F8-405A-BB3E-9EE78F39C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 Box 164">
              <a:extLst>
                <a:ext uri="{FF2B5EF4-FFF2-40B4-BE49-F238E27FC236}">
                  <a16:creationId xmlns:a16="http://schemas.microsoft.com/office/drawing/2014/main" id="{7850FAC8-9193-4D5C-8034-3211E185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14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4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800" b="1">
                  <a:latin typeface="Times New Roman" pitchFamily="18" charset="0"/>
                </a:rPr>
                <a:t>   </a:t>
              </a:r>
              <a:r>
                <a:rPr lang="en-GB" sz="1400" b="1">
                  <a:latin typeface="Times New Roman" pitchFamily="18" charset="0"/>
                </a:rPr>
                <a:t>1</a:t>
              </a:r>
              <a:endParaRPr lang="en-GB" sz="1600" b="1">
                <a:latin typeface="Times New Roman" pitchFamily="18" charset="0"/>
              </a:endParaRPr>
            </a:p>
          </p:txBody>
        </p:sp>
        <p:sp>
          <p:nvSpPr>
            <p:cNvPr id="301" name="Text Box 165">
              <a:extLst>
                <a:ext uri="{FF2B5EF4-FFF2-40B4-BE49-F238E27FC236}">
                  <a16:creationId xmlns:a16="http://schemas.microsoft.com/office/drawing/2014/main" id="{207EAAB5-8543-4054-9C88-766733446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8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>
                  <a:latin typeface="Times New Roman" pitchFamily="18" charset="0"/>
                </a:rPr>
                <a:t>00   01  11   10</a:t>
              </a:r>
            </a:p>
          </p:txBody>
        </p:sp>
        <p:sp>
          <p:nvSpPr>
            <p:cNvPr id="302" name="Line 166">
              <a:extLst>
                <a:ext uri="{FF2B5EF4-FFF2-40B4-BE49-F238E27FC236}">
                  <a16:creationId xmlns:a16="http://schemas.microsoft.com/office/drawing/2014/main" id="{7D964FD2-ED4B-4FC5-A3F0-94EC9BDCF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1728"/>
              <a:ext cx="19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Text Box 167">
              <a:extLst>
                <a:ext uri="{FF2B5EF4-FFF2-40B4-BE49-F238E27FC236}">
                  <a16:creationId xmlns:a16="http://schemas.microsoft.com/office/drawing/2014/main" id="{B141D218-B4FA-41D1-89FC-95DB56995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48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304" name="Text Box 168">
              <a:extLst>
                <a:ext uri="{FF2B5EF4-FFF2-40B4-BE49-F238E27FC236}">
                  <a16:creationId xmlns:a16="http://schemas.microsoft.com/office/drawing/2014/main" id="{934EC545-686B-435A-9D60-474F47D5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05" name="Line 169">
              <a:extLst>
                <a:ext uri="{FF2B5EF4-FFF2-40B4-BE49-F238E27FC236}">
                  <a16:creationId xmlns:a16="http://schemas.microsoft.com/office/drawing/2014/main" id="{53DE9D15-AA48-421E-9A42-EEF765605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Text Box 170">
              <a:extLst>
                <a:ext uri="{FF2B5EF4-FFF2-40B4-BE49-F238E27FC236}">
                  <a16:creationId xmlns:a16="http://schemas.microsoft.com/office/drawing/2014/main" id="{D8FF2E1A-16F5-4054-B560-25037E57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5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 = xy + xz + yz</a:t>
              </a:r>
              <a:endParaRPr lang="en-GB" sz="1400" b="1"/>
            </a:p>
          </p:txBody>
        </p:sp>
        <p:sp>
          <p:nvSpPr>
            <p:cNvPr id="307" name="Line 171">
              <a:extLst>
                <a:ext uri="{FF2B5EF4-FFF2-40B4-BE49-F238E27FC236}">
                  <a16:creationId xmlns:a16="http://schemas.microsoft.com/office/drawing/2014/main" id="{A6245217-F99E-40F3-807B-5FA97BC53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72">
              <a:extLst>
                <a:ext uri="{FF2B5EF4-FFF2-40B4-BE49-F238E27FC236}">
                  <a16:creationId xmlns:a16="http://schemas.microsoft.com/office/drawing/2014/main" id="{89EAB315-D55C-4EC9-8F83-706881B8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Text Box 173">
              <a:extLst>
                <a:ext uri="{FF2B5EF4-FFF2-40B4-BE49-F238E27FC236}">
                  <a16:creationId xmlns:a16="http://schemas.microsoft.com/office/drawing/2014/main" id="{28C980F7-667B-4C8A-AEFD-6A8E1AF1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0" name="Text Box 174">
              <a:extLst>
                <a:ext uri="{FF2B5EF4-FFF2-40B4-BE49-F238E27FC236}">
                  <a16:creationId xmlns:a16="http://schemas.microsoft.com/office/drawing/2014/main" id="{8EA65938-CF99-47AD-A6F3-9FDA57456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1" name="Text Box 175">
              <a:extLst>
                <a:ext uri="{FF2B5EF4-FFF2-40B4-BE49-F238E27FC236}">
                  <a16:creationId xmlns:a16="http://schemas.microsoft.com/office/drawing/2014/main" id="{2F238D13-8E37-4C38-8DFF-59AB9849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2" name="Text Box 176">
              <a:extLst>
                <a:ext uri="{FF2B5EF4-FFF2-40B4-BE49-F238E27FC236}">
                  <a16:creationId xmlns:a16="http://schemas.microsoft.com/office/drawing/2014/main" id="{76559752-B077-4031-BD96-D150FB5B5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3" name="AutoShape 177">
              <a:extLst>
                <a:ext uri="{FF2B5EF4-FFF2-40B4-BE49-F238E27FC236}">
                  <a16:creationId xmlns:a16="http://schemas.microsoft.com/office/drawing/2014/main" id="{C88472BE-F203-41DE-834D-3A950E4F95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80" y="1988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AutoShape 178">
              <a:extLst>
                <a:ext uri="{FF2B5EF4-FFF2-40B4-BE49-F238E27FC236}">
                  <a16:creationId xmlns:a16="http://schemas.microsoft.com/office/drawing/2014/main" id="{5471A105-AB65-4974-AE13-8CCDE3FF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872"/>
              <a:ext cx="144" cy="38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AutoShape 179">
              <a:extLst>
                <a:ext uri="{FF2B5EF4-FFF2-40B4-BE49-F238E27FC236}">
                  <a16:creationId xmlns:a16="http://schemas.microsoft.com/office/drawing/2014/main" id="{A0079E92-6D40-4DF2-ACB3-9717D8DBF0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08" y="1985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" name="Group 323">
            <a:extLst>
              <a:ext uri="{FF2B5EF4-FFF2-40B4-BE49-F238E27FC236}">
                <a16:creationId xmlns:a16="http://schemas.microsoft.com/office/drawing/2014/main" id="{C590E0A7-6989-4683-82EE-0D412A581D2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19400"/>
            <a:ext cx="2514600" cy="1295400"/>
            <a:chOff x="3936" y="1632"/>
            <a:chExt cx="1584" cy="816"/>
          </a:xfrm>
        </p:grpSpPr>
        <p:sp>
          <p:nvSpPr>
            <p:cNvPr id="317" name="Text Box 181">
              <a:extLst>
                <a:ext uri="{FF2B5EF4-FFF2-40B4-BE49-F238E27FC236}">
                  <a16:creationId xmlns:a16="http://schemas.microsoft.com/office/drawing/2014/main" id="{DDC77DAB-0B7F-436F-BEE6-62BDA9223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8" name="Text Box 182">
              <a:extLst>
                <a:ext uri="{FF2B5EF4-FFF2-40B4-BE49-F238E27FC236}">
                  <a16:creationId xmlns:a16="http://schemas.microsoft.com/office/drawing/2014/main" id="{9A899469-F7AC-494B-88F8-045EDBDAE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56"/>
              <a:ext cx="1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chemeClr val="hlink"/>
                  </a:solidFill>
                </a:rPr>
                <a:t>S = x'y'z + x'yz' + xy'z' + xyz</a:t>
              </a:r>
            </a:p>
          </p:txBody>
        </p:sp>
        <p:grpSp>
          <p:nvGrpSpPr>
            <p:cNvPr id="319" name="Group 183">
              <a:extLst>
                <a:ext uri="{FF2B5EF4-FFF2-40B4-BE49-F238E27FC236}">
                  <a16:creationId xmlns:a16="http://schemas.microsoft.com/office/drawing/2014/main" id="{6E08587F-7C5A-4516-840E-BD2B5A6F4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632"/>
              <a:ext cx="1104" cy="672"/>
              <a:chOff x="4464" y="3264"/>
              <a:chExt cx="1104" cy="672"/>
            </a:xfrm>
          </p:grpSpPr>
          <p:sp>
            <p:nvSpPr>
              <p:cNvPr id="323" name="Rectangle 184">
                <a:extLst>
                  <a:ext uri="{FF2B5EF4-FFF2-40B4-BE49-F238E27FC236}">
                    <a16:creationId xmlns:a16="http://schemas.microsoft.com/office/drawing/2014/main" id="{B2030E62-CD98-463A-ADE3-FD7DE3E3E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504"/>
                <a:ext cx="76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85">
                <a:extLst>
                  <a:ext uri="{FF2B5EF4-FFF2-40B4-BE49-F238E27FC236}">
                    <a16:creationId xmlns:a16="http://schemas.microsoft.com/office/drawing/2014/main" id="{CDC84F98-6558-4BE4-B8CF-0C680A4AB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Text Box 186">
                <a:extLst>
                  <a:ext uri="{FF2B5EF4-FFF2-40B4-BE49-F238E27FC236}">
                    <a16:creationId xmlns:a16="http://schemas.microsoft.com/office/drawing/2014/main" id="{0A83E58C-651E-403C-9523-EEAB9DFDB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504"/>
                <a:ext cx="14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4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800" b="1">
                    <a:latin typeface="Times New Roman" pitchFamily="18" charset="0"/>
                  </a:rPr>
                  <a:t>   </a:t>
                </a:r>
                <a:r>
                  <a:rPr lang="en-GB" sz="1400" b="1">
                    <a:latin typeface="Times New Roman" pitchFamily="18" charset="0"/>
                  </a:rPr>
                  <a:t>1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26" name="Text Box 187">
                <a:extLst>
                  <a:ext uri="{FF2B5EF4-FFF2-40B4-BE49-F238E27FC236}">
                    <a16:creationId xmlns:a16="http://schemas.microsoft.com/office/drawing/2014/main" id="{21FCF453-CCFE-44DA-A91A-77B18890F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312"/>
                <a:ext cx="81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00   01  11   10</a:t>
                </a:r>
              </a:p>
            </p:txBody>
          </p:sp>
          <p:sp>
            <p:nvSpPr>
              <p:cNvPr id="327" name="Line 188">
                <a:extLst>
                  <a:ext uri="{FF2B5EF4-FFF2-40B4-BE49-F238E27FC236}">
                    <a16:creationId xmlns:a16="http://schemas.microsoft.com/office/drawing/2014/main" id="{BD9393E3-9907-4749-880E-DEB624CE9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60" y="3360"/>
                <a:ext cx="190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Text Box 189">
                <a:extLst>
                  <a:ext uri="{FF2B5EF4-FFF2-40B4-BE49-F238E27FC236}">
                    <a16:creationId xmlns:a16="http://schemas.microsoft.com/office/drawing/2014/main" id="{C8B07480-BC32-42B0-9E21-571A84F5D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38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329" name="Text Box 190">
                <a:extLst>
                  <a:ext uri="{FF2B5EF4-FFF2-40B4-BE49-F238E27FC236}">
                    <a16:creationId xmlns:a16="http://schemas.microsoft.com/office/drawing/2014/main" id="{CEB932D0-507E-42D1-8EA3-57A34E174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298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330" name="Line 191">
                <a:extLst>
                  <a:ext uri="{FF2B5EF4-FFF2-40B4-BE49-F238E27FC236}">
                    <a16:creationId xmlns:a16="http://schemas.microsoft.com/office/drawing/2014/main" id="{739029DD-562B-42B5-98B8-3555E678C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192">
                <a:extLst>
                  <a:ext uri="{FF2B5EF4-FFF2-40B4-BE49-F238E27FC236}">
                    <a16:creationId xmlns:a16="http://schemas.microsoft.com/office/drawing/2014/main" id="{528C7852-C54A-4A94-9C85-7C50B43D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93">
                <a:extLst>
                  <a:ext uri="{FF2B5EF4-FFF2-40B4-BE49-F238E27FC236}">
                    <a16:creationId xmlns:a16="http://schemas.microsoft.com/office/drawing/2014/main" id="{B5E16623-5565-446A-A6CA-D781EFABB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" name="Text Box 194">
              <a:extLst>
                <a:ext uri="{FF2B5EF4-FFF2-40B4-BE49-F238E27FC236}">
                  <a16:creationId xmlns:a16="http://schemas.microsoft.com/office/drawing/2014/main" id="{79A1637B-0C2B-48BC-BECF-BF1C0187E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1" name="Text Box 195">
              <a:extLst>
                <a:ext uri="{FF2B5EF4-FFF2-40B4-BE49-F238E27FC236}">
                  <a16:creationId xmlns:a16="http://schemas.microsoft.com/office/drawing/2014/main" id="{A4B40525-F2BC-41A6-A959-53F571D9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2" name="Text Box 196">
              <a:extLst>
                <a:ext uri="{FF2B5EF4-FFF2-40B4-BE49-F238E27FC236}">
                  <a16:creationId xmlns:a16="http://schemas.microsoft.com/office/drawing/2014/main" id="{B2524875-913E-43A8-8DA4-B3FFF9659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</p:grpSp>
      <p:grpSp>
        <p:nvGrpSpPr>
          <p:cNvPr id="333" name="Group 321">
            <a:extLst>
              <a:ext uri="{FF2B5EF4-FFF2-40B4-BE49-F238E27FC236}">
                <a16:creationId xmlns:a16="http://schemas.microsoft.com/office/drawing/2014/main" id="{454E57D7-32AE-4470-9A77-D20C2751C35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19600"/>
            <a:ext cx="4038600" cy="1349375"/>
            <a:chOff x="2928" y="2688"/>
            <a:chExt cx="2544" cy="850"/>
          </a:xfrm>
        </p:grpSpPr>
        <p:sp>
          <p:nvSpPr>
            <p:cNvPr id="334" name="AutoShape 198">
              <a:extLst>
                <a:ext uri="{FF2B5EF4-FFF2-40B4-BE49-F238E27FC236}">
                  <a16:creationId xmlns:a16="http://schemas.microsoft.com/office/drawing/2014/main" id="{8EAD9665-562E-480D-9596-FBE84B9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21"/>
              <a:ext cx="223" cy="18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199">
              <a:extLst>
                <a:ext uri="{FF2B5EF4-FFF2-40B4-BE49-F238E27FC236}">
                  <a16:creationId xmlns:a16="http://schemas.microsoft.com/office/drawing/2014/main" id="{8C029C9F-4919-49B1-BAB1-9E06C9BBC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836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200">
              <a:extLst>
                <a:ext uri="{FF2B5EF4-FFF2-40B4-BE49-F238E27FC236}">
                  <a16:creationId xmlns:a16="http://schemas.microsoft.com/office/drawing/2014/main" id="{8EFE92C7-F8EA-4C9C-BE66-C016CC4B2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920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201">
              <a:extLst>
                <a:ext uri="{FF2B5EF4-FFF2-40B4-BE49-F238E27FC236}">
                  <a16:creationId xmlns:a16="http://schemas.microsoft.com/office/drawing/2014/main" id="{0494319E-A7E4-44FE-ABEF-16A9D5D32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2872"/>
              <a:ext cx="28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202">
              <a:extLst>
                <a:ext uri="{FF2B5EF4-FFF2-40B4-BE49-F238E27FC236}">
                  <a16:creationId xmlns:a16="http://schemas.microsoft.com/office/drawing/2014/main" id="{55F5B93A-3F1C-498D-AB23-E225207E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3170"/>
              <a:ext cx="11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203">
              <a:extLst>
                <a:ext uri="{FF2B5EF4-FFF2-40B4-BE49-F238E27FC236}">
                  <a16:creationId xmlns:a16="http://schemas.microsoft.com/office/drawing/2014/main" id="{1604ED2E-7C98-4C32-AE12-38B564E02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5" y="2836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204">
              <a:extLst>
                <a:ext uri="{FF2B5EF4-FFF2-40B4-BE49-F238E27FC236}">
                  <a16:creationId xmlns:a16="http://schemas.microsoft.com/office/drawing/2014/main" id="{8CDD8F55-E2E5-4B5C-83BD-3D99932D3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5" y="292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205">
              <a:extLst>
                <a:ext uri="{FF2B5EF4-FFF2-40B4-BE49-F238E27FC236}">
                  <a16:creationId xmlns:a16="http://schemas.microsoft.com/office/drawing/2014/main" id="{444C4F85-2217-475D-8965-FB0C6B1C2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5" y="3254"/>
              <a:ext cx="1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206">
              <a:extLst>
                <a:ext uri="{FF2B5EF4-FFF2-40B4-BE49-F238E27FC236}">
                  <a16:creationId xmlns:a16="http://schemas.microsoft.com/office/drawing/2014/main" id="{109F78F1-B5E2-4C6C-BC22-FA14C565B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210"/>
              <a:ext cx="9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207">
              <a:extLst>
                <a:ext uri="{FF2B5EF4-FFF2-40B4-BE49-F238E27FC236}">
                  <a16:creationId xmlns:a16="http://schemas.microsoft.com/office/drawing/2014/main" id="{26126747-A41B-4171-8BD6-13031E83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908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208">
              <a:extLst>
                <a:ext uri="{FF2B5EF4-FFF2-40B4-BE49-F238E27FC236}">
                  <a16:creationId xmlns:a16="http://schemas.microsoft.com/office/drawing/2014/main" id="{322C9E14-BC05-41FC-92C6-F5888C04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21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209">
              <a:extLst>
                <a:ext uri="{FF2B5EF4-FFF2-40B4-BE49-F238E27FC236}">
                  <a16:creationId xmlns:a16="http://schemas.microsoft.com/office/drawing/2014/main" id="{4C4A9374-21B0-4337-8D5F-E6F818950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9" y="2784"/>
              <a:ext cx="253" cy="185"/>
              <a:chOff x="3155" y="3216"/>
              <a:chExt cx="253" cy="185"/>
            </a:xfrm>
          </p:grpSpPr>
          <p:sp>
            <p:nvSpPr>
              <p:cNvPr id="381" name="Freeform 210">
                <a:extLst>
                  <a:ext uri="{FF2B5EF4-FFF2-40B4-BE49-F238E27FC236}">
                    <a16:creationId xmlns:a16="http://schemas.microsoft.com/office/drawing/2014/main" id="{F4960385-D279-4FDB-804C-D44AB0077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211">
                <a:extLst>
                  <a:ext uri="{FF2B5EF4-FFF2-40B4-BE49-F238E27FC236}">
                    <a16:creationId xmlns:a16="http://schemas.microsoft.com/office/drawing/2014/main" id="{283711F1-CBC2-4CD3-B38E-E90013D8C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212">
                <a:extLst>
                  <a:ext uri="{FF2B5EF4-FFF2-40B4-BE49-F238E27FC236}">
                    <a16:creationId xmlns:a16="http://schemas.microsoft.com/office/drawing/2014/main" id="{2A149C70-62E4-4334-986D-A5277F661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213">
                <a:extLst>
                  <a:ext uri="{FF2B5EF4-FFF2-40B4-BE49-F238E27FC236}">
                    <a16:creationId xmlns:a16="http://schemas.microsoft.com/office/drawing/2014/main" id="{A4DA890F-6B94-4868-A7C9-2B80B2670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214">
                <a:extLst>
                  <a:ext uri="{FF2B5EF4-FFF2-40B4-BE49-F238E27FC236}">
                    <a16:creationId xmlns:a16="http://schemas.microsoft.com/office/drawing/2014/main" id="{12A1902F-1DD2-4E68-9054-0EE11FFEFB7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215">
                <a:extLst>
                  <a:ext uri="{FF2B5EF4-FFF2-40B4-BE49-F238E27FC236}">
                    <a16:creationId xmlns:a16="http://schemas.microsoft.com/office/drawing/2014/main" id="{C48CBCAE-784F-4EA6-A414-B53DD58F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" name="Text Box 216">
              <a:extLst>
                <a:ext uri="{FF2B5EF4-FFF2-40B4-BE49-F238E27FC236}">
                  <a16:creationId xmlns:a16="http://schemas.microsoft.com/office/drawing/2014/main" id="{A6D322C7-C33D-4DA4-8552-B5B04064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41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x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y</a:t>
              </a:r>
            </a:p>
          </p:txBody>
        </p:sp>
        <p:sp>
          <p:nvSpPr>
            <p:cNvPr id="347" name="Text Box 217">
              <a:extLst>
                <a:ext uri="{FF2B5EF4-FFF2-40B4-BE49-F238E27FC236}">
                  <a16:creationId xmlns:a16="http://schemas.microsoft.com/office/drawing/2014/main" id="{B4E1ECAF-6949-46BA-944F-D068B286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8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S =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z</a:t>
              </a:r>
              <a:endParaRPr lang="en-GB"/>
            </a:p>
          </p:txBody>
        </p:sp>
        <p:sp>
          <p:nvSpPr>
            <p:cNvPr id="348" name="Text Box 218">
              <a:extLst>
                <a:ext uri="{FF2B5EF4-FFF2-40B4-BE49-F238E27FC236}">
                  <a16:creationId xmlns:a16="http://schemas.microsoft.com/office/drawing/2014/main" id="{B96DF361-9C13-404C-833F-257202D26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3191"/>
              <a:ext cx="99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C = x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y +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</a:t>
              </a:r>
              <a:r>
                <a:rPr lang="en-US" sz="1400" b="1"/>
                <a:t>z</a:t>
              </a:r>
              <a:endParaRPr lang="en-GB" sz="1400"/>
            </a:p>
          </p:txBody>
        </p:sp>
        <p:sp>
          <p:nvSpPr>
            <p:cNvPr id="349" name="AutoShape 219">
              <a:extLst>
                <a:ext uri="{FF2B5EF4-FFF2-40B4-BE49-F238E27FC236}">
                  <a16:creationId xmlns:a16="http://schemas.microsoft.com/office/drawing/2014/main" id="{330011BA-76EA-441C-80AF-5AC783D4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161"/>
              <a:ext cx="223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220">
              <a:extLst>
                <a:ext uri="{FF2B5EF4-FFF2-40B4-BE49-F238E27FC236}">
                  <a16:creationId xmlns:a16="http://schemas.microsoft.com/office/drawing/2014/main" id="{7AFFA0DB-56CE-4591-BF74-28D563BD1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2954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221">
              <a:extLst>
                <a:ext uri="{FF2B5EF4-FFF2-40B4-BE49-F238E27FC236}">
                  <a16:creationId xmlns:a16="http://schemas.microsoft.com/office/drawing/2014/main" id="{36D2A674-C6C1-4FA1-B17D-DA7DAF268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" y="2915"/>
              <a:ext cx="45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222">
              <a:extLst>
                <a:ext uri="{FF2B5EF4-FFF2-40B4-BE49-F238E27FC236}">
                  <a16:creationId xmlns:a16="http://schemas.microsoft.com/office/drawing/2014/main" id="{0D27FFA4-F6D0-4BE2-B606-193FC3E86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3204"/>
              <a:ext cx="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223">
              <a:extLst>
                <a:ext uri="{FF2B5EF4-FFF2-40B4-BE49-F238E27FC236}">
                  <a16:creationId xmlns:a16="http://schemas.microsoft.com/office/drawing/2014/main" id="{5878C41B-ADB3-4E34-A546-DCB2CE2A7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0" y="287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224">
              <a:extLst>
                <a:ext uri="{FF2B5EF4-FFF2-40B4-BE49-F238E27FC236}">
                  <a16:creationId xmlns:a16="http://schemas.microsoft.com/office/drawing/2014/main" id="{6B71DD44-A1BA-43CE-A4A5-8C252EFAB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" y="2954"/>
              <a:ext cx="0" cy="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225">
              <a:extLst>
                <a:ext uri="{FF2B5EF4-FFF2-40B4-BE49-F238E27FC236}">
                  <a16:creationId xmlns:a16="http://schemas.microsoft.com/office/drawing/2014/main" id="{D4236D39-6ED8-4BD8-BD20-37D9F522A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3386"/>
              <a:ext cx="4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Line 226">
              <a:extLst>
                <a:ext uri="{FF2B5EF4-FFF2-40B4-BE49-F238E27FC236}">
                  <a16:creationId xmlns:a16="http://schemas.microsoft.com/office/drawing/2014/main" id="{4526E221-2CCC-4366-81A8-D20DF4620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9" y="3248"/>
              <a:ext cx="15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Oval 227">
              <a:extLst>
                <a:ext uri="{FF2B5EF4-FFF2-40B4-BE49-F238E27FC236}">
                  <a16:creationId xmlns:a16="http://schemas.microsoft.com/office/drawing/2014/main" id="{F82649E1-D74E-4A4E-AFA2-6440E686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276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Oval 228">
              <a:extLst>
                <a:ext uri="{FF2B5EF4-FFF2-40B4-BE49-F238E27FC236}">
                  <a16:creationId xmlns:a16="http://schemas.microsoft.com/office/drawing/2014/main" id="{A2FCA1BD-5743-4BA6-9646-67B46FCE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865"/>
              <a:ext cx="20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229">
              <a:extLst>
                <a:ext uri="{FF2B5EF4-FFF2-40B4-BE49-F238E27FC236}">
                  <a16:creationId xmlns:a16="http://schemas.microsoft.com/office/drawing/2014/main" id="{D3DAC798-16F4-46FC-993A-B1EEBEEE4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2" y="3454"/>
              <a:ext cx="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230">
              <a:extLst>
                <a:ext uri="{FF2B5EF4-FFF2-40B4-BE49-F238E27FC236}">
                  <a16:creationId xmlns:a16="http://schemas.microsoft.com/office/drawing/2014/main" id="{607C91FA-9C05-47F1-87A9-A400DA5A1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3287"/>
              <a:ext cx="11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Line 231">
              <a:extLst>
                <a:ext uri="{FF2B5EF4-FFF2-40B4-BE49-F238E27FC236}">
                  <a16:creationId xmlns:a16="http://schemas.microsoft.com/office/drawing/2014/main" id="{6E1B9DA6-39FC-496C-B80E-D2D1F025F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" y="3208"/>
              <a:ext cx="0" cy="1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232">
              <a:extLst>
                <a:ext uri="{FF2B5EF4-FFF2-40B4-BE49-F238E27FC236}">
                  <a16:creationId xmlns:a16="http://schemas.microsoft.com/office/drawing/2014/main" id="{76D91F9D-1699-46E9-BA39-B097D514E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3" name="Group 233">
              <a:extLst>
                <a:ext uri="{FF2B5EF4-FFF2-40B4-BE49-F238E27FC236}">
                  <a16:creationId xmlns:a16="http://schemas.microsoft.com/office/drawing/2014/main" id="{8FC63E45-ED14-4F5F-9C2E-38DCD2580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" y="3204"/>
              <a:ext cx="223" cy="183"/>
              <a:chOff x="6768" y="11808"/>
              <a:chExt cx="1008" cy="792"/>
            </a:xfrm>
          </p:grpSpPr>
          <p:sp>
            <p:nvSpPr>
              <p:cNvPr id="376" name="Freeform 234">
                <a:extLst>
                  <a:ext uri="{FF2B5EF4-FFF2-40B4-BE49-F238E27FC236}">
                    <a16:creationId xmlns:a16="http://schemas.microsoft.com/office/drawing/2014/main" id="{D5C916CE-E700-4ED8-A41F-ED9FD9B9A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235">
                <a:extLst>
                  <a:ext uri="{FF2B5EF4-FFF2-40B4-BE49-F238E27FC236}">
                    <a16:creationId xmlns:a16="http://schemas.microsoft.com/office/drawing/2014/main" id="{D9088382-24FA-4C7D-8C5D-9858575F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236">
                <a:extLst>
                  <a:ext uri="{FF2B5EF4-FFF2-40B4-BE49-F238E27FC236}">
                    <a16:creationId xmlns:a16="http://schemas.microsoft.com/office/drawing/2014/main" id="{D095120B-320C-492A-BBF6-F88460EB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237">
                <a:extLst>
                  <a:ext uri="{FF2B5EF4-FFF2-40B4-BE49-F238E27FC236}">
                    <a16:creationId xmlns:a16="http://schemas.microsoft.com/office/drawing/2014/main" id="{760E33BB-A6C2-4A9E-9C59-D4E94E2E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238">
                <a:extLst>
                  <a:ext uri="{FF2B5EF4-FFF2-40B4-BE49-F238E27FC236}">
                    <a16:creationId xmlns:a16="http://schemas.microsoft.com/office/drawing/2014/main" id="{3321344F-2CFC-43E9-8C57-89FD9C290B0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4" name="Line 239">
              <a:extLst>
                <a:ext uri="{FF2B5EF4-FFF2-40B4-BE49-F238E27FC236}">
                  <a16:creationId xmlns:a16="http://schemas.microsoft.com/office/drawing/2014/main" id="{31C299F2-5629-4E1B-8AC5-D10112A4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0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240">
              <a:extLst>
                <a:ext uri="{FF2B5EF4-FFF2-40B4-BE49-F238E27FC236}">
                  <a16:creationId xmlns:a16="http://schemas.microsoft.com/office/drawing/2014/main" id="{4923531A-478D-4F6E-8F84-E439193E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295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Text Box 241">
              <a:extLst>
                <a:ext uri="{FF2B5EF4-FFF2-40B4-BE49-F238E27FC236}">
                  <a16:creationId xmlns:a16="http://schemas.microsoft.com/office/drawing/2014/main" id="{DE1E62B2-7483-4671-A66C-64D48D4AF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4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z</a:t>
              </a:r>
              <a:endParaRPr lang="en-GB" sz="1400"/>
            </a:p>
          </p:txBody>
        </p:sp>
        <p:sp>
          <p:nvSpPr>
            <p:cNvPr id="367" name="Text Box 242">
              <a:extLst>
                <a:ext uri="{FF2B5EF4-FFF2-40B4-BE49-F238E27FC236}">
                  <a16:creationId xmlns:a16="http://schemas.microsoft.com/office/drawing/2014/main" id="{29419E51-72F9-4FA7-AC42-BE8F0425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2688"/>
              <a:ext cx="3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800080"/>
                  </a:solidFill>
                </a:rPr>
                <a:t>x</a:t>
              </a:r>
              <a:r>
                <a:rPr lang="en-US" sz="1400" b="1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400" b="1">
                  <a:solidFill>
                    <a:srgbClr val="800080"/>
                  </a:solidFill>
                </a:rPr>
                <a:t>y</a:t>
              </a:r>
              <a:endParaRPr lang="en-GB" sz="1400"/>
            </a:p>
          </p:txBody>
        </p:sp>
        <p:sp>
          <p:nvSpPr>
            <p:cNvPr id="368" name="Text Box 243">
              <a:extLst>
                <a:ext uri="{FF2B5EF4-FFF2-40B4-BE49-F238E27FC236}">
                  <a16:creationId xmlns:a16="http://schemas.microsoft.com/office/drawing/2014/main" id="{B0E827CE-61D7-4BE1-97A0-4258AC71C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3024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0000FF"/>
                  </a:solidFill>
                </a:rPr>
                <a:t>x</a:t>
              </a:r>
              <a:r>
                <a:rPr lang="en-US" sz="1400" b="1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400" b="1">
                  <a:solidFill>
                    <a:srgbClr val="0000FF"/>
                  </a:solidFill>
                </a:rPr>
                <a:t>y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grpSp>
          <p:nvGrpSpPr>
            <p:cNvPr id="369" name="Group 244">
              <a:extLst>
                <a:ext uri="{FF2B5EF4-FFF2-40B4-BE49-F238E27FC236}">
                  <a16:creationId xmlns:a16="http://schemas.microsoft.com/office/drawing/2014/main" id="{D1D80FB7-BEC7-4BA5-B559-8B2D097B3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832"/>
              <a:ext cx="253" cy="185"/>
              <a:chOff x="3155" y="3216"/>
              <a:chExt cx="253" cy="185"/>
            </a:xfrm>
          </p:grpSpPr>
          <p:sp>
            <p:nvSpPr>
              <p:cNvPr id="370" name="Freeform 245">
                <a:extLst>
                  <a:ext uri="{FF2B5EF4-FFF2-40B4-BE49-F238E27FC236}">
                    <a16:creationId xmlns:a16="http://schemas.microsoft.com/office/drawing/2014/main" id="{C4660496-EBFD-493A-9DB7-708AD0ABA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246">
                <a:extLst>
                  <a:ext uri="{FF2B5EF4-FFF2-40B4-BE49-F238E27FC236}">
                    <a16:creationId xmlns:a16="http://schemas.microsoft.com/office/drawing/2014/main" id="{B2790966-C5E0-46E2-A624-9E1898140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247">
                <a:extLst>
                  <a:ext uri="{FF2B5EF4-FFF2-40B4-BE49-F238E27FC236}">
                    <a16:creationId xmlns:a16="http://schemas.microsoft.com/office/drawing/2014/main" id="{7440DAEC-4764-4CD6-8F73-C363BBA54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248">
                <a:extLst>
                  <a:ext uri="{FF2B5EF4-FFF2-40B4-BE49-F238E27FC236}">
                    <a16:creationId xmlns:a16="http://schemas.microsoft.com/office/drawing/2014/main" id="{D80EF6D8-484A-493F-B8C5-FAE814EF1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249">
                <a:extLst>
                  <a:ext uri="{FF2B5EF4-FFF2-40B4-BE49-F238E27FC236}">
                    <a16:creationId xmlns:a16="http://schemas.microsoft.com/office/drawing/2014/main" id="{5B42246A-9478-4D95-B77D-905697CD65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250">
                <a:extLst>
                  <a:ext uri="{FF2B5EF4-FFF2-40B4-BE49-F238E27FC236}">
                    <a16:creationId xmlns:a16="http://schemas.microsoft.com/office/drawing/2014/main" id="{D06DCD44-8087-4A0E-95DE-ED317B1FC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7" name="Group 251">
            <a:extLst>
              <a:ext uri="{FF2B5EF4-FFF2-40B4-BE49-F238E27FC236}">
                <a16:creationId xmlns:a16="http://schemas.microsoft.com/office/drawing/2014/main" id="{D6891D62-058D-42EA-898E-20E2A715B19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2552700" cy="3392488"/>
            <a:chOff x="1104" y="1776"/>
            <a:chExt cx="1608" cy="2137"/>
          </a:xfrm>
        </p:grpSpPr>
        <p:grpSp>
          <p:nvGrpSpPr>
            <p:cNvPr id="388" name="Group 252">
              <a:extLst>
                <a:ext uri="{FF2B5EF4-FFF2-40B4-BE49-F238E27FC236}">
                  <a16:creationId xmlns:a16="http://schemas.microsoft.com/office/drawing/2014/main" id="{78B6AFD5-6D59-427D-A633-EE890585F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776"/>
              <a:ext cx="1563" cy="1175"/>
              <a:chOff x="1056" y="2016"/>
              <a:chExt cx="1563" cy="1175"/>
            </a:xfrm>
          </p:grpSpPr>
          <p:sp>
            <p:nvSpPr>
              <p:cNvPr id="417" name="AutoShape 253">
                <a:extLst>
                  <a:ext uri="{FF2B5EF4-FFF2-40B4-BE49-F238E27FC236}">
                    <a16:creationId xmlns:a16="http://schemas.microsoft.com/office/drawing/2014/main" id="{6ADBB532-5F71-482D-B40B-A17DA21B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AutoShape 254">
                <a:extLst>
                  <a:ext uri="{FF2B5EF4-FFF2-40B4-BE49-F238E27FC236}">
                    <a16:creationId xmlns:a16="http://schemas.microsoft.com/office/drawing/2014/main" id="{6C4F40AE-D761-4D21-B1DC-42ED90788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AutoShape 255">
                <a:extLst>
                  <a:ext uri="{FF2B5EF4-FFF2-40B4-BE49-F238E27FC236}">
                    <a16:creationId xmlns:a16="http://schemas.microsoft.com/office/drawing/2014/main" id="{53F8B2F3-9517-4139-9BC3-904D485C8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" name="Group 256">
                <a:extLst>
                  <a:ext uri="{FF2B5EF4-FFF2-40B4-BE49-F238E27FC236}">
                    <a16:creationId xmlns:a16="http://schemas.microsoft.com/office/drawing/2014/main" id="{F621773F-4535-4D24-A304-AD6999964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9" y="2470"/>
                <a:ext cx="288" cy="288"/>
                <a:chOff x="1968" y="2496"/>
                <a:chExt cx="288" cy="288"/>
              </a:xfrm>
            </p:grpSpPr>
            <p:sp>
              <p:nvSpPr>
                <p:cNvPr id="452" name="Freeform 257">
                  <a:extLst>
                    <a:ext uri="{FF2B5EF4-FFF2-40B4-BE49-F238E27FC236}">
                      <a16:creationId xmlns:a16="http://schemas.microsoft.com/office/drawing/2014/main" id="{742ACE26-FF97-4D30-9E97-0DA0A13FF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2496"/>
                  <a:ext cx="82" cy="288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2 h 864"/>
                    <a:gd name="T4" fmla="*/ 0 w 288"/>
                    <a:gd name="T5" fmla="*/ 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Line 258">
                  <a:extLst>
                    <a:ext uri="{FF2B5EF4-FFF2-40B4-BE49-F238E27FC236}">
                      <a16:creationId xmlns:a16="http://schemas.microsoft.com/office/drawing/2014/main" id="{AC9AE1EF-1E93-4A7B-BB05-1B442A5BF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Line 259">
                  <a:extLst>
                    <a:ext uri="{FF2B5EF4-FFF2-40B4-BE49-F238E27FC236}">
                      <a16:creationId xmlns:a16="http://schemas.microsoft.com/office/drawing/2014/main" id="{13BAC6B0-93D8-46BC-8921-C9CD94816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Freeform 260">
                  <a:extLst>
                    <a:ext uri="{FF2B5EF4-FFF2-40B4-BE49-F238E27FC236}">
                      <a16:creationId xmlns:a16="http://schemas.microsoft.com/office/drawing/2014/main" id="{9D027628-8D55-40EB-B009-FB1344EBC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" y="2544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261">
                  <a:extLst>
                    <a:ext uri="{FF2B5EF4-FFF2-40B4-BE49-F238E27FC236}">
                      <a16:creationId xmlns:a16="http://schemas.microsoft.com/office/drawing/2014/main" id="{F233DBAA-1B02-4739-80A0-DFFFE6CDE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02" y="2631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" name="Line 262">
                <a:extLst>
                  <a:ext uri="{FF2B5EF4-FFF2-40B4-BE49-F238E27FC236}">
                    <a16:creationId xmlns:a16="http://schemas.microsoft.com/office/drawing/2014/main" id="{79FEE48C-D725-42B9-BD54-16EDA5BC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Line 263">
                <a:extLst>
                  <a:ext uri="{FF2B5EF4-FFF2-40B4-BE49-F238E27FC236}">
                    <a16:creationId xmlns:a16="http://schemas.microsoft.com/office/drawing/2014/main" id="{B8431CA3-33B8-49BC-A6CD-D3208F736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Line 264">
                <a:extLst>
                  <a:ext uri="{FF2B5EF4-FFF2-40B4-BE49-F238E27FC236}">
                    <a16:creationId xmlns:a16="http://schemas.microsoft.com/office/drawing/2014/main" id="{65608442-4E98-4FFE-8ABF-5F69269A9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" name="Line 265">
                <a:extLst>
                  <a:ext uri="{FF2B5EF4-FFF2-40B4-BE49-F238E27FC236}">
                    <a16:creationId xmlns:a16="http://schemas.microsoft.com/office/drawing/2014/main" id="{DABDA3EA-567D-469D-B9FF-BA4D19EB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" name="Line 266">
                <a:extLst>
                  <a:ext uri="{FF2B5EF4-FFF2-40B4-BE49-F238E27FC236}">
                    <a16:creationId xmlns:a16="http://schemas.microsoft.com/office/drawing/2014/main" id="{6D1E1750-CDC0-46D7-9015-CDE642DE0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Line 267">
                <a:extLst>
                  <a:ext uri="{FF2B5EF4-FFF2-40B4-BE49-F238E27FC236}">
                    <a16:creationId xmlns:a16="http://schemas.microsoft.com/office/drawing/2014/main" id="{E42F842F-53D0-4AEB-87D3-7400302DF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" name="Line 268">
                <a:extLst>
                  <a:ext uri="{FF2B5EF4-FFF2-40B4-BE49-F238E27FC236}">
                    <a16:creationId xmlns:a16="http://schemas.microsoft.com/office/drawing/2014/main" id="{E7D3428C-9FB0-4388-8C1C-FCE3F4362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" name="Line 269">
                <a:extLst>
                  <a:ext uri="{FF2B5EF4-FFF2-40B4-BE49-F238E27FC236}">
                    <a16:creationId xmlns:a16="http://schemas.microsoft.com/office/drawing/2014/main" id="{9931E436-F39C-4171-B98C-496423ABA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Line 270">
                <a:extLst>
                  <a:ext uri="{FF2B5EF4-FFF2-40B4-BE49-F238E27FC236}">
                    <a16:creationId xmlns:a16="http://schemas.microsoft.com/office/drawing/2014/main" id="{AA8A55B6-EA04-42A7-8718-A3DA1178F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" name="Line 271">
                <a:extLst>
                  <a:ext uri="{FF2B5EF4-FFF2-40B4-BE49-F238E27FC236}">
                    <a16:creationId xmlns:a16="http://schemas.microsoft.com/office/drawing/2014/main" id="{51C6FFB8-AEE3-4B58-8315-F7FB0A1E2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A5A730DB-3AE6-462C-963D-D9D09893B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AC002B05-D257-469E-8B23-56F505EF8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0903FE06-D82F-4446-A56D-4B2F0D2AF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1340897C-04C6-48B9-B6B0-45DA8015C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2625"/>
                <a:ext cx="23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Text Box 276">
                <a:extLst>
                  <a:ext uri="{FF2B5EF4-FFF2-40B4-BE49-F238E27FC236}">
                    <a16:creationId xmlns:a16="http://schemas.microsoft.com/office/drawing/2014/main" id="{FC1B603C-3A89-491B-9817-EC0F3596D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36" name="Text Box 277">
                <a:extLst>
                  <a:ext uri="{FF2B5EF4-FFF2-40B4-BE49-F238E27FC236}">
                    <a16:creationId xmlns:a16="http://schemas.microsoft.com/office/drawing/2014/main" id="{CC3BDD9B-2004-4D43-99DA-58C2D9A30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5" y="2529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S</a:t>
                </a:r>
                <a:endParaRPr lang="en-GB" sz="1600" b="1"/>
              </a:p>
            </p:txBody>
          </p:sp>
          <p:sp>
            <p:nvSpPr>
              <p:cNvPr id="437" name="Text Box 278">
                <a:extLst>
                  <a:ext uri="{FF2B5EF4-FFF2-40B4-BE49-F238E27FC236}">
                    <a16:creationId xmlns:a16="http://schemas.microsoft.com/office/drawing/2014/main" id="{B861608B-1C21-41F6-9EA5-CA430AB76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8" name="Text Box 279">
                <a:extLst>
                  <a:ext uri="{FF2B5EF4-FFF2-40B4-BE49-F238E27FC236}">
                    <a16:creationId xmlns:a16="http://schemas.microsoft.com/office/drawing/2014/main" id="{68B31238-8455-4995-9E7B-3FB260B0E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05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9" name="AutoShape 280">
                <a:extLst>
                  <a:ext uri="{FF2B5EF4-FFF2-40B4-BE49-F238E27FC236}">
                    <a16:creationId xmlns:a16="http://schemas.microsoft.com/office/drawing/2014/main" id="{02F24E60-3D37-47FE-B0DD-E65F4213D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89599359-16CD-44B6-9E13-2E35272E8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64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434DEB18-A091-416B-8966-96A0480D2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" name="Line 283">
                <a:extLst>
                  <a:ext uri="{FF2B5EF4-FFF2-40B4-BE49-F238E27FC236}">
                    <a16:creationId xmlns:a16="http://schemas.microsoft.com/office/drawing/2014/main" id="{1B0F0446-8EB8-4CBF-92BA-BD5F1291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" name="Line 284">
                <a:extLst>
                  <a:ext uri="{FF2B5EF4-FFF2-40B4-BE49-F238E27FC236}">
                    <a16:creationId xmlns:a16="http://schemas.microsoft.com/office/drawing/2014/main" id="{34A06933-D12C-4756-94DB-AE0E5BAB7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" name="Line 285">
                <a:extLst>
                  <a:ext uri="{FF2B5EF4-FFF2-40B4-BE49-F238E27FC236}">
                    <a16:creationId xmlns:a16="http://schemas.microsoft.com/office/drawing/2014/main" id="{0EB41400-98FB-4509-A87C-578811644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" name="Line 286">
                <a:extLst>
                  <a:ext uri="{FF2B5EF4-FFF2-40B4-BE49-F238E27FC236}">
                    <a16:creationId xmlns:a16="http://schemas.microsoft.com/office/drawing/2014/main" id="{1B748263-115D-4F3F-BFAE-96BCBE3EA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" name="Line 287">
                <a:extLst>
                  <a:ext uri="{FF2B5EF4-FFF2-40B4-BE49-F238E27FC236}">
                    <a16:creationId xmlns:a16="http://schemas.microsoft.com/office/drawing/2014/main" id="{84A404B9-AC64-4394-B305-319F0CFDA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" name="Line 288">
                <a:extLst>
                  <a:ext uri="{FF2B5EF4-FFF2-40B4-BE49-F238E27FC236}">
                    <a16:creationId xmlns:a16="http://schemas.microsoft.com/office/drawing/2014/main" id="{56E76943-1147-4885-B23D-E7C377B3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Line 289">
                <a:extLst>
                  <a:ext uri="{FF2B5EF4-FFF2-40B4-BE49-F238E27FC236}">
                    <a16:creationId xmlns:a16="http://schemas.microsoft.com/office/drawing/2014/main" id="{1A28BD4C-9142-4A67-A620-326BBEF0F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Line 290">
                <a:extLst>
                  <a:ext uri="{FF2B5EF4-FFF2-40B4-BE49-F238E27FC236}">
                    <a16:creationId xmlns:a16="http://schemas.microsoft.com/office/drawing/2014/main" id="{F7DC3F83-6850-4032-B312-9E71A6DC5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" name="Text Box 291">
                <a:extLst>
                  <a:ext uri="{FF2B5EF4-FFF2-40B4-BE49-F238E27FC236}">
                    <a16:creationId xmlns:a16="http://schemas.microsoft.com/office/drawing/2014/main" id="{791CC285-F230-410B-B067-F4239C559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893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51" name="Line 292">
                <a:extLst>
                  <a:ext uri="{FF2B5EF4-FFF2-40B4-BE49-F238E27FC236}">
                    <a16:creationId xmlns:a16="http://schemas.microsoft.com/office/drawing/2014/main" id="{2BD70132-00E1-4114-BDAC-32979559B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" name="Group 293">
              <a:extLst>
                <a:ext uri="{FF2B5EF4-FFF2-40B4-BE49-F238E27FC236}">
                  <a16:creationId xmlns:a16="http://schemas.microsoft.com/office/drawing/2014/main" id="{E6A6823D-D1DA-42D0-AA7F-D03416D7F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024"/>
              <a:ext cx="1608" cy="889"/>
              <a:chOff x="1104" y="3024"/>
              <a:chExt cx="1608" cy="889"/>
            </a:xfrm>
          </p:grpSpPr>
          <p:sp>
            <p:nvSpPr>
              <p:cNvPr id="390" name="Text Box 294">
                <a:extLst>
                  <a:ext uri="{FF2B5EF4-FFF2-40B4-BE49-F238E27FC236}">
                    <a16:creationId xmlns:a16="http://schemas.microsoft.com/office/drawing/2014/main" id="{63529B54-F756-44AA-B8C2-FDA108F4D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340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</a:t>
                </a:r>
                <a:endParaRPr lang="en-GB" sz="1600" b="1"/>
              </a:p>
            </p:txBody>
          </p:sp>
          <p:sp>
            <p:nvSpPr>
              <p:cNvPr id="391" name="AutoShape 295">
                <a:extLst>
                  <a:ext uri="{FF2B5EF4-FFF2-40B4-BE49-F238E27FC236}">
                    <a16:creationId xmlns:a16="http://schemas.microsoft.com/office/drawing/2014/main" id="{C1297FAE-4BB2-4937-8E6F-2866DA937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AutoShape 296">
                <a:extLst>
                  <a:ext uri="{FF2B5EF4-FFF2-40B4-BE49-F238E27FC236}">
                    <a16:creationId xmlns:a16="http://schemas.microsoft.com/office/drawing/2014/main" id="{634DA6E6-C5EE-4A5D-82D8-140F2A959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297">
                <a:extLst>
                  <a:ext uri="{FF2B5EF4-FFF2-40B4-BE49-F238E27FC236}">
                    <a16:creationId xmlns:a16="http://schemas.microsoft.com/office/drawing/2014/main" id="{D0EFADDB-9DA9-44AA-ACCC-B403386AC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298">
                <a:extLst>
                  <a:ext uri="{FF2B5EF4-FFF2-40B4-BE49-F238E27FC236}">
                    <a16:creationId xmlns:a16="http://schemas.microsoft.com/office/drawing/2014/main" id="{54E92327-3D73-4E69-B94E-7F72383A8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299">
                <a:extLst>
                  <a:ext uri="{FF2B5EF4-FFF2-40B4-BE49-F238E27FC236}">
                    <a16:creationId xmlns:a16="http://schemas.microsoft.com/office/drawing/2014/main" id="{3B2B2332-AC96-43B8-924E-837E4D143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300">
                <a:extLst>
                  <a:ext uri="{FF2B5EF4-FFF2-40B4-BE49-F238E27FC236}">
                    <a16:creationId xmlns:a16="http://schemas.microsoft.com/office/drawing/2014/main" id="{428EDC11-9418-4F3F-9416-FA13932C4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301">
                <a:extLst>
                  <a:ext uri="{FF2B5EF4-FFF2-40B4-BE49-F238E27FC236}">
                    <a16:creationId xmlns:a16="http://schemas.microsoft.com/office/drawing/2014/main" id="{D649A096-2DF3-48D1-9B5B-376354E13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302">
                <a:extLst>
                  <a:ext uri="{FF2B5EF4-FFF2-40B4-BE49-F238E27FC236}">
                    <a16:creationId xmlns:a16="http://schemas.microsoft.com/office/drawing/2014/main" id="{52E23ADA-AB51-42EE-B072-501DF20DF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303">
                <a:extLst>
                  <a:ext uri="{FF2B5EF4-FFF2-40B4-BE49-F238E27FC236}">
                    <a16:creationId xmlns:a16="http://schemas.microsoft.com/office/drawing/2014/main" id="{890ED983-D95B-40E7-9539-33D1FF027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304">
                <a:extLst>
                  <a:ext uri="{FF2B5EF4-FFF2-40B4-BE49-F238E27FC236}">
                    <a16:creationId xmlns:a16="http://schemas.microsoft.com/office/drawing/2014/main" id="{0BD57175-72C1-4073-8971-C404E87B2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Text Box 305">
                <a:extLst>
                  <a:ext uri="{FF2B5EF4-FFF2-40B4-BE49-F238E27FC236}">
                    <a16:creationId xmlns:a16="http://schemas.microsoft.com/office/drawing/2014/main" id="{DC8D0531-7CE3-4892-972D-28E576078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325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2" name="AutoShape 306">
                <a:extLst>
                  <a:ext uri="{FF2B5EF4-FFF2-40B4-BE49-F238E27FC236}">
                    <a16:creationId xmlns:a16="http://schemas.microsoft.com/office/drawing/2014/main" id="{D6D11D2A-2FD6-40AE-941E-D42804512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Line 307">
                <a:extLst>
                  <a:ext uri="{FF2B5EF4-FFF2-40B4-BE49-F238E27FC236}">
                    <a16:creationId xmlns:a16="http://schemas.microsoft.com/office/drawing/2014/main" id="{4B9E984F-2838-44D9-A538-C30235A15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308">
                <a:extLst>
                  <a:ext uri="{FF2B5EF4-FFF2-40B4-BE49-F238E27FC236}">
                    <a16:creationId xmlns:a16="http://schemas.microsoft.com/office/drawing/2014/main" id="{4D287E00-EDEC-48F5-85D1-5D2CCC712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309">
                <a:extLst>
                  <a:ext uri="{FF2B5EF4-FFF2-40B4-BE49-F238E27FC236}">
                    <a16:creationId xmlns:a16="http://schemas.microsoft.com/office/drawing/2014/main" id="{1A202913-E21B-4ABE-90EB-7C9C8FD98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50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310">
                <a:extLst>
                  <a:ext uri="{FF2B5EF4-FFF2-40B4-BE49-F238E27FC236}">
                    <a16:creationId xmlns:a16="http://schemas.microsoft.com/office/drawing/2014/main" id="{8110B2A8-4565-4E76-AD1C-234EC622B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311">
                <a:extLst>
                  <a:ext uri="{FF2B5EF4-FFF2-40B4-BE49-F238E27FC236}">
                    <a16:creationId xmlns:a16="http://schemas.microsoft.com/office/drawing/2014/main" id="{DBAB1AD7-F373-4E8E-BC6F-D956B6F08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84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Text Box 312">
                <a:extLst>
                  <a:ext uri="{FF2B5EF4-FFF2-40B4-BE49-F238E27FC236}">
                    <a16:creationId xmlns:a16="http://schemas.microsoft.com/office/drawing/2014/main" id="{BED930C0-C349-4B1F-97C0-29BEB80EE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613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9" name="Rectangle 313">
                <a:extLst>
                  <a:ext uri="{FF2B5EF4-FFF2-40B4-BE49-F238E27FC236}">
                    <a16:creationId xmlns:a16="http://schemas.microsoft.com/office/drawing/2014/main" id="{2C9C6856-9D65-48F1-B004-BA9F2B729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78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</p:txBody>
          </p:sp>
          <p:grpSp>
            <p:nvGrpSpPr>
              <p:cNvPr id="410" name="Group 314">
                <a:extLst>
                  <a:ext uri="{FF2B5EF4-FFF2-40B4-BE49-F238E27FC236}">
                    <a16:creationId xmlns:a16="http://schemas.microsoft.com/office/drawing/2014/main" id="{72D30E1E-AE1A-422E-B684-8372CA8EA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7" y="3408"/>
                <a:ext cx="240" cy="183"/>
                <a:chOff x="6768" y="11808"/>
                <a:chExt cx="1008" cy="792"/>
              </a:xfrm>
            </p:grpSpPr>
            <p:sp>
              <p:nvSpPr>
                <p:cNvPr id="412" name="Freeform 315">
                  <a:extLst>
                    <a:ext uri="{FF2B5EF4-FFF2-40B4-BE49-F238E27FC236}">
                      <a16:creationId xmlns:a16="http://schemas.microsoft.com/office/drawing/2014/main" id="{838E6BE9-0DF2-45CD-ABA0-B44634566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Line 316">
                  <a:extLst>
                    <a:ext uri="{FF2B5EF4-FFF2-40B4-BE49-F238E27FC236}">
                      <a16:creationId xmlns:a16="http://schemas.microsoft.com/office/drawing/2014/main" id="{7F4C29B3-92E8-4D5C-B9E4-87C8C8E97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Line 317">
                  <a:extLst>
                    <a:ext uri="{FF2B5EF4-FFF2-40B4-BE49-F238E27FC236}">
                      <a16:creationId xmlns:a16="http://schemas.microsoft.com/office/drawing/2014/main" id="{4017EE05-2541-4591-8A83-ADE72F76B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Freeform 318">
                  <a:extLst>
                    <a:ext uri="{FF2B5EF4-FFF2-40B4-BE49-F238E27FC236}">
                      <a16:creationId xmlns:a16="http://schemas.microsoft.com/office/drawing/2014/main" id="{9F158315-3780-453D-8CA6-0163412A2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Freeform 319">
                  <a:extLst>
                    <a:ext uri="{FF2B5EF4-FFF2-40B4-BE49-F238E27FC236}">
                      <a16:creationId xmlns:a16="http://schemas.microsoft.com/office/drawing/2014/main" id="{A4E9B536-81C1-4A98-A188-F9AD46B8A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" name="Line 320">
                <a:extLst>
                  <a:ext uri="{FF2B5EF4-FFF2-40B4-BE49-F238E27FC236}">
                    <a16:creationId xmlns:a16="http://schemas.microsoft.com/office/drawing/2014/main" id="{BAAEB599-830D-4672-B78D-E2041BA1F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4AEE94C1-B9F3-469C-ACB6-B6DE469BA1F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4-bit parallel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88" name="Group 186">
            <a:extLst>
              <a:ext uri="{FF2B5EF4-FFF2-40B4-BE49-F238E27FC236}">
                <a16:creationId xmlns:a16="http://schemas.microsoft.com/office/drawing/2014/main" id="{6F73C8AD-D6A1-40B7-B408-00B2A96756E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05000"/>
            <a:ext cx="3014663" cy="1636713"/>
            <a:chOff x="1009" y="1296"/>
            <a:chExt cx="1899" cy="1031"/>
          </a:xfrm>
        </p:grpSpPr>
        <p:graphicFrame>
          <p:nvGraphicFramePr>
            <p:cNvPr id="189" name="Object 187">
              <a:extLst>
                <a:ext uri="{FF2B5EF4-FFF2-40B4-BE49-F238E27FC236}">
                  <a16:creationId xmlns:a16="http://schemas.microsoft.com/office/drawing/2014/main" id="{8440749D-F228-457B-A43F-95452F3CC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" y="1345"/>
            <a:ext cx="1899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021840" imgH="1569600" progId="Word.Document.8">
                    <p:embed/>
                  </p:oleObj>
                </mc:Choice>
                <mc:Fallback>
                  <p:oleObj name="Document" r:id="rId3" imgW="3021840" imgH="1569600" progId="Word.Document.8">
                    <p:embed/>
                    <p:pic>
                      <p:nvPicPr>
                        <p:cNvPr id="4098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345"/>
                          <a:ext cx="1899" cy="9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CBF29202-8AF0-4FC0-AE2E-EDE871E02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AB494E9D-CD2E-420B-A014-700EEC3F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9BFB2CC9-10DE-4475-8FB9-0FB21E8E4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8273BD9D-9BA5-4549-AEA9-ACD60D170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" name="Text Box 192">
            <a:extLst>
              <a:ext uri="{FF2B5EF4-FFF2-40B4-BE49-F238E27FC236}">
                <a16:creationId xmlns:a16="http://schemas.microsoft.com/office/drawing/2014/main" id="{2ABAB8FF-6C6F-4DEC-9C8F-2FE1AC3D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05000"/>
            <a:ext cx="3962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2 ways: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Serial (one FA)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Parallel (</a:t>
            </a:r>
            <a:r>
              <a:rPr lang="en-GB" sz="2000" i="1"/>
              <a:t>n</a:t>
            </a:r>
            <a:r>
              <a:rPr lang="en-GB" sz="2000"/>
              <a:t> FAs for </a:t>
            </a:r>
            <a:r>
              <a:rPr lang="en-GB" sz="2000" i="1"/>
              <a:t>n</a:t>
            </a:r>
            <a:r>
              <a:rPr lang="en-GB" sz="2000"/>
              <a:t> bits)</a:t>
            </a:r>
          </a:p>
        </p:txBody>
      </p:sp>
      <p:grpSp>
        <p:nvGrpSpPr>
          <p:cNvPr id="195" name="Group 193">
            <a:extLst>
              <a:ext uri="{FF2B5EF4-FFF2-40B4-BE49-F238E27FC236}">
                <a16:creationId xmlns:a16="http://schemas.microsoft.com/office/drawing/2014/main" id="{CA237F53-9A8A-47AD-8B4C-438A0C7F361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76600"/>
            <a:ext cx="4570413" cy="1689100"/>
            <a:chOff x="1104" y="2496"/>
            <a:chExt cx="2879" cy="1064"/>
          </a:xfrm>
        </p:grpSpPr>
        <p:sp>
          <p:nvSpPr>
            <p:cNvPr id="196" name="Text Box 194">
              <a:extLst>
                <a:ext uri="{FF2B5EF4-FFF2-40B4-BE49-F238E27FC236}">
                  <a16:creationId xmlns:a16="http://schemas.microsoft.com/office/drawing/2014/main" id="{804152A5-8368-4D73-AFD8-9404DC827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28"/>
              <a:ext cx="2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CC1AC6C6-40E7-474F-B177-1FF36F41A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9" y="3018"/>
              <a:ext cx="1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7A99D03C-FE77-45D5-BF10-79985A6825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20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Text Box 197">
              <a:extLst>
                <a:ext uri="{FF2B5EF4-FFF2-40B4-BE49-F238E27FC236}">
                  <a16:creationId xmlns:a16="http://schemas.microsoft.com/office/drawing/2014/main" id="{B0066C63-C055-40B0-B02D-44E3CFAF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96"/>
              <a:ext cx="4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1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0" name="Text Box 198">
              <a:extLst>
                <a:ext uri="{FF2B5EF4-FFF2-40B4-BE49-F238E27FC236}">
                  <a16:creationId xmlns:a16="http://schemas.microsoft.com/office/drawing/2014/main" id="{A8F122BD-F3E2-40FD-89F4-AF319BF70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68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1" name="Rectangle 199">
              <a:extLst>
                <a:ext uri="{FF2B5EF4-FFF2-40B4-BE49-F238E27FC236}">
                  <a16:creationId xmlns:a16="http://schemas.microsoft.com/office/drawing/2014/main" id="{82B21887-2A88-4059-8502-CA85A60A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2" name="Text Box 200">
              <a:extLst>
                <a:ext uri="{FF2B5EF4-FFF2-40B4-BE49-F238E27FC236}">
                  <a16:creationId xmlns:a16="http://schemas.microsoft.com/office/drawing/2014/main" id="{94E21F5A-6CDF-40C8-956F-7D5033758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40"/>
              <a:ext cx="308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2</a:t>
              </a:r>
              <a:endParaRPr lang="en-GB" sz="1400" b="1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3B9F5DA9-CB7F-4DFD-A0C1-1EE97E833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02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65F643B2-89F1-4CFA-B8D1-CBF6E6FF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16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E66F170-6289-498A-B027-7DA4F0FB1B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4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89EBDBA6-6B06-4055-8585-87D20A4B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EB3F1C3B-553A-4254-9F2E-B83B3A10E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794"/>
              <a:ext cx="0" cy="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F822E877-11FD-457E-B367-539A08C8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993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D556295E-CCEE-4A20-8C46-EDF49A4976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11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208">
              <a:extLst>
                <a:ext uri="{FF2B5EF4-FFF2-40B4-BE49-F238E27FC236}">
                  <a16:creationId xmlns:a16="http://schemas.microsoft.com/office/drawing/2014/main" id="{8168859C-2E44-414F-BADE-C13BD27CB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C</a:t>
              </a:r>
              <a:r>
                <a:rPr lang="en-GB" sz="1400" b="1" baseline="-25000">
                  <a:solidFill>
                    <a:srgbClr val="006600"/>
                  </a:solidFill>
                </a:rPr>
                <a:t>5</a:t>
              </a:r>
              <a:endParaRPr lang="en-GB" sz="1400" b="1"/>
            </a:p>
          </p:txBody>
        </p:sp>
        <p:sp>
          <p:nvSpPr>
            <p:cNvPr id="211" name="Text Box 209">
              <a:extLst>
                <a:ext uri="{FF2B5EF4-FFF2-40B4-BE49-F238E27FC236}">
                  <a16:creationId xmlns:a16="http://schemas.microsoft.com/office/drawing/2014/main" id="{DB7A4033-52AD-4906-B287-61DCD168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9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2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2" name="Text Box 210">
              <a:extLst>
                <a:ext uri="{FF2B5EF4-FFF2-40B4-BE49-F238E27FC236}">
                  <a16:creationId xmlns:a16="http://schemas.microsoft.com/office/drawing/2014/main" id="{52FDCAAB-6097-4CD3-88B5-C27AEC0F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3" name="Rectangle 211">
              <a:extLst>
                <a:ext uri="{FF2B5EF4-FFF2-40B4-BE49-F238E27FC236}">
                  <a16:creationId xmlns:a16="http://schemas.microsoft.com/office/drawing/2014/main" id="{601D5E8E-7821-403B-8A26-86EEED19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045CD043-DF20-478E-A9BF-84B38D75BD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93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B3EC0DE-6386-4413-8827-6ADFF0EE1F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0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545AFC8B-C9B2-4157-8688-E85BF55D93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5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418123BA-F30E-47CC-8A30-FC3E0FB5C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92278526-DF02-43F3-9993-451C6075B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C4F25141-3BA8-4786-90FD-D8BA7493E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006CF85A-E774-484A-BAAD-F74A5E6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219">
              <a:extLst>
                <a:ext uri="{FF2B5EF4-FFF2-40B4-BE49-F238E27FC236}">
                  <a16:creationId xmlns:a16="http://schemas.microsoft.com/office/drawing/2014/main" id="{90DF5CDB-9E86-4AB9-807B-E41213A9C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40"/>
              <a:ext cx="247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3</a:t>
              </a:r>
              <a:endParaRPr lang="en-GB" sz="1400" b="1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6D80F610-1D5F-4033-992D-8965409AF8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2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221">
              <a:extLst>
                <a:ext uri="{FF2B5EF4-FFF2-40B4-BE49-F238E27FC236}">
                  <a16:creationId xmlns:a16="http://schemas.microsoft.com/office/drawing/2014/main" id="{E89C4A28-DEDE-457E-BD23-3B7ADF03A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96"/>
              <a:ext cx="3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3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3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224" name="Text Box 222">
              <a:extLst>
                <a:ext uri="{FF2B5EF4-FFF2-40B4-BE49-F238E27FC236}">
                  <a16:creationId xmlns:a16="http://schemas.microsoft.com/office/drawing/2014/main" id="{E7E4DF3C-C018-450F-97A6-71DC0C53D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68"/>
              <a:ext cx="2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3</a:t>
              </a:r>
              <a:endParaRPr lang="en-GB" sz="1400" b="1"/>
            </a:p>
          </p:txBody>
        </p:sp>
        <p:sp>
          <p:nvSpPr>
            <p:cNvPr id="225" name="Rectangle 223">
              <a:extLst>
                <a:ext uri="{FF2B5EF4-FFF2-40B4-BE49-F238E27FC236}">
                  <a16:creationId xmlns:a16="http://schemas.microsoft.com/office/drawing/2014/main" id="{31136F3F-8E25-4786-B412-C2F0589FD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F2F19DDF-1CD9-41BA-88CF-A23A4A5E0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4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0D9A59FD-E3F9-40A5-98AB-D6A23B04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9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5B8FB7F8-7AC6-44D8-BF20-43A5A1E22C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D41C84E9-6089-4816-AB3F-C85458E13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7079DC1E-176E-4B56-9EAA-BA952E713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8DA798D8-7A7F-4375-ACBB-B8BE2D26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8DB3876D-F711-43FB-98E3-1E4071483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Text Box 231">
              <a:extLst>
                <a:ext uri="{FF2B5EF4-FFF2-40B4-BE49-F238E27FC236}">
                  <a16:creationId xmlns:a16="http://schemas.microsoft.com/office/drawing/2014/main" id="{D2BF352D-4203-48F8-9703-D0F1C6CC1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0"/>
              <a:ext cx="276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4</a:t>
              </a:r>
              <a:endParaRPr lang="en-GB" sz="1400" b="1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1C1E35DA-B523-4D3B-A368-2E41DDD4A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593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33">
              <a:extLst>
                <a:ext uri="{FF2B5EF4-FFF2-40B4-BE49-F238E27FC236}">
                  <a16:creationId xmlns:a16="http://schemas.microsoft.com/office/drawing/2014/main" id="{9CBD0F37-80CF-4F53-A2FA-4C3042EC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6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4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6" name="Text Box 234">
              <a:extLst>
                <a:ext uri="{FF2B5EF4-FFF2-40B4-BE49-F238E27FC236}">
                  <a16:creationId xmlns:a16="http://schemas.microsoft.com/office/drawing/2014/main" id="{1005A7E8-FEA6-41A0-95BC-CE1B60EC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6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7" name="Rectangle 235">
              <a:extLst>
                <a:ext uri="{FF2B5EF4-FFF2-40B4-BE49-F238E27FC236}">
                  <a16:creationId xmlns:a16="http://schemas.microsoft.com/office/drawing/2014/main" id="{BC4E60FD-F765-43DC-9AF9-E9B9CC98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38" name="Text Box 236">
              <a:extLst>
                <a:ext uri="{FF2B5EF4-FFF2-40B4-BE49-F238E27FC236}">
                  <a16:creationId xmlns:a16="http://schemas.microsoft.com/office/drawing/2014/main" id="{AFC7C4C6-C1EE-4972-98B6-B92C43C1B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C203EC6D-44B7-40BA-9D98-17BEFB156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75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7992CECB-6ED7-4C83-86F1-6F7203C63C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88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C1EA9409-19C2-41CD-8B08-07269C7B0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7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6AF7C2F8-DBD7-49F0-8E35-6CBE6CF06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754CF75B-9CF9-4022-AA84-703F859A2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A170ADDC-727B-45D1-938F-6159C9EA5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F8125C50-72D1-4CCF-A1DA-E41D9CAC0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4F62B0CE-B8CB-4D12-BDEF-9DB4AE523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45">
              <a:extLst>
                <a:ext uri="{FF2B5EF4-FFF2-40B4-BE49-F238E27FC236}">
                  <a16:creationId xmlns:a16="http://schemas.microsoft.com/office/drawing/2014/main" id="{D55B6170-9814-45FA-B842-10BC3842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ACF9CA36-BD58-4965-A47B-8157077E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018"/>
              <a:ext cx="0" cy="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7">
              <a:extLst>
                <a:ext uri="{FF2B5EF4-FFF2-40B4-BE49-F238E27FC236}">
                  <a16:creationId xmlns:a16="http://schemas.microsoft.com/office/drawing/2014/main" id="{2DEA5964-A77A-48FC-8B19-FB4F3C95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2694"/>
              <a:ext cx="2195" cy="599"/>
            </a:xfrm>
            <a:prstGeom prst="rect">
              <a:avLst/>
            </a:prstGeom>
            <a:noFill/>
            <a:ln w="15875">
              <a:solidFill>
                <a:srgbClr val="99336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248">
              <a:extLst>
                <a:ext uri="{FF2B5EF4-FFF2-40B4-BE49-F238E27FC236}">
                  <a16:creationId xmlns:a16="http://schemas.microsoft.com/office/drawing/2014/main" id="{D9C20A07-4660-42BE-AFC8-DD6824DA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1" name="Text Box 249">
              <a:extLst>
                <a:ext uri="{FF2B5EF4-FFF2-40B4-BE49-F238E27FC236}">
                  <a16:creationId xmlns:a16="http://schemas.microsoft.com/office/drawing/2014/main" id="{CAE57840-B4F0-48B9-924E-A3FD8343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2" name="Text Box 250">
              <a:extLst>
                <a:ext uri="{FF2B5EF4-FFF2-40B4-BE49-F238E27FC236}">
                  <a16:creationId xmlns:a16="http://schemas.microsoft.com/office/drawing/2014/main" id="{9477A44C-91CA-45F3-9810-F8B48C16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</p:grpSp>
      <p:grpSp>
        <p:nvGrpSpPr>
          <p:cNvPr id="253" name="Group 251">
            <a:extLst>
              <a:ext uri="{FF2B5EF4-FFF2-40B4-BE49-F238E27FC236}">
                <a16:creationId xmlns:a16="http://schemas.microsoft.com/office/drawing/2014/main" id="{EFF687B8-863A-4B51-ACBA-7BE292B5450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4267200" cy="1600200"/>
            <a:chOff x="912" y="2832"/>
            <a:chExt cx="2688" cy="1008"/>
          </a:xfrm>
        </p:grpSpPr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931DC96C-FEC0-4F30-AC2D-81BDD036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46B7B01C-F01D-42B1-A22D-E4E9C92B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0D9B06F4-DBA8-44DC-8159-75AB769BD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64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AutoShape 255">
              <a:extLst>
                <a:ext uri="{FF2B5EF4-FFF2-40B4-BE49-F238E27FC236}">
                  <a16:creationId xmlns:a16="http://schemas.microsoft.com/office/drawing/2014/main" id="{6F6F325F-F707-40F9-948F-CE6FB623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88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AutoShape 256">
              <a:extLst>
                <a:ext uri="{FF2B5EF4-FFF2-40B4-BE49-F238E27FC236}">
                  <a16:creationId xmlns:a16="http://schemas.microsoft.com/office/drawing/2014/main" id="{B35EF0F4-7C93-496D-944A-984A40BA6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02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7">
              <a:extLst>
                <a:ext uri="{FF2B5EF4-FFF2-40B4-BE49-F238E27FC236}">
                  <a16:creationId xmlns:a16="http://schemas.microsoft.com/office/drawing/2014/main" id="{CCFB3754-CD17-47E1-96EE-72F5FF56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62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Text Box 258">
              <a:extLst>
                <a:ext uri="{FF2B5EF4-FFF2-40B4-BE49-F238E27FC236}">
                  <a16:creationId xmlns:a16="http://schemas.microsoft.com/office/drawing/2014/main" id="{52D7EB4B-43C7-4187-8AB0-F59D496D5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261" name="Text Box 259">
              <a:extLst>
                <a:ext uri="{FF2B5EF4-FFF2-40B4-BE49-F238E27FC236}">
                  <a16:creationId xmlns:a16="http://schemas.microsoft.com/office/drawing/2014/main" id="{93937698-E9EB-4284-9322-1B21DC2A3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Y</a:t>
              </a:r>
              <a:endParaRPr lang="en-GB" sz="1600"/>
            </a:p>
          </p:txBody>
        </p:sp>
        <p:sp>
          <p:nvSpPr>
            <p:cNvPr id="262" name="Text Box 260">
              <a:extLst>
                <a:ext uri="{FF2B5EF4-FFF2-40B4-BE49-F238E27FC236}">
                  <a16:creationId xmlns:a16="http://schemas.microsoft.com/office/drawing/2014/main" id="{99F2270D-9445-4DE5-998B-7E27DC589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>
                  <a:latin typeface="Symbol" pitchFamily="18" charset="2"/>
                </a:rPr>
                <a:t>S</a:t>
              </a:r>
              <a:endParaRPr lang="en-GB" sz="1600"/>
            </a:p>
          </p:txBody>
        </p:sp>
        <p:sp>
          <p:nvSpPr>
            <p:cNvPr id="263" name="Text Box 261">
              <a:extLst>
                <a:ext uri="{FF2B5EF4-FFF2-40B4-BE49-F238E27FC236}">
                  <a16:creationId xmlns:a16="http://schemas.microsoft.com/office/drawing/2014/main" id="{02D268DC-92F0-4C23-9099-65E6F9CAB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55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Cout</a:t>
              </a:r>
            </a:p>
          </p:txBody>
        </p:sp>
        <p:sp>
          <p:nvSpPr>
            <p:cNvPr id="264" name="Text Box 262">
              <a:extLst>
                <a:ext uri="{FF2B5EF4-FFF2-40B4-BE49-F238E27FC236}">
                  <a16:creationId xmlns:a16="http://schemas.microsoft.com/office/drawing/2014/main" id="{2C950600-4B9A-4E7A-9CFC-76075796C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</a:t>
              </a:r>
              <a:endParaRPr lang="en-GB" sz="1600"/>
            </a:p>
          </p:txBody>
        </p:sp>
        <p:sp>
          <p:nvSpPr>
            <p:cNvPr id="265" name="Text Box 263">
              <a:extLst>
                <a:ext uri="{FF2B5EF4-FFF2-40B4-BE49-F238E27FC236}">
                  <a16:creationId xmlns:a16="http://schemas.microsoft.com/office/drawing/2014/main" id="{F53A2A2D-C134-4AE4-80CC-57E1AD36C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Cin</a:t>
              </a:r>
              <a:endParaRPr lang="en-GB" sz="1600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062391B2-81BE-4EB0-A603-4621F767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7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13905C00-477A-4008-9B62-D36B350D7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42A3A52E-38F0-424A-9875-13A6C6AE6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1193EE6-B3EA-4B23-ABE0-0A8FBBBD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857B6AE9-D445-4A90-A8F4-929AE8483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69">
              <a:extLst>
                <a:ext uri="{FF2B5EF4-FFF2-40B4-BE49-F238E27FC236}">
                  <a16:creationId xmlns:a16="http://schemas.microsoft.com/office/drawing/2014/main" id="{946125C1-2CAF-41CD-B441-BCD70D1B1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AutoShape 270">
              <a:extLst>
                <a:ext uri="{FF2B5EF4-FFF2-40B4-BE49-F238E27FC236}">
                  <a16:creationId xmlns:a16="http://schemas.microsoft.com/office/drawing/2014/main" id="{866E1539-2931-4BC1-98E9-B072A162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312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4AED0749-2E74-4D23-930A-5275F282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Text Box 272">
              <a:extLst>
                <a:ext uri="{FF2B5EF4-FFF2-40B4-BE49-F238E27FC236}">
                  <a16:creationId xmlns:a16="http://schemas.microsoft.com/office/drawing/2014/main" id="{D1AA09C7-E586-4878-AA22-4156153C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48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Input carry</a:t>
              </a:r>
              <a:endParaRPr lang="en-GB" sz="1600"/>
            </a:p>
          </p:txBody>
        </p:sp>
        <p:sp>
          <p:nvSpPr>
            <p:cNvPr id="275" name="Text Box 273">
              <a:extLst>
                <a:ext uri="{FF2B5EF4-FFF2-40B4-BE49-F238E27FC236}">
                  <a16:creationId xmlns:a16="http://schemas.microsoft.com/office/drawing/2014/main" id="{5E8FE266-8A01-4BBF-8F34-BE246FA17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B</a:t>
              </a:r>
              <a:endParaRPr lang="en-GB" sz="1600"/>
            </a:p>
          </p:txBody>
        </p:sp>
        <p:sp>
          <p:nvSpPr>
            <p:cNvPr id="276" name="Text Box 274">
              <a:extLst>
                <a:ext uri="{FF2B5EF4-FFF2-40B4-BE49-F238E27FC236}">
                  <a16:creationId xmlns:a16="http://schemas.microsoft.com/office/drawing/2014/main" id="{53E78AE2-29ED-4AF2-976C-ACB2FFF99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32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A</a:t>
              </a:r>
              <a:endParaRPr lang="en-GB" sz="1600"/>
            </a:p>
          </p:txBody>
        </p:sp>
        <p:sp>
          <p:nvSpPr>
            <p:cNvPr id="277" name="Text Box 275">
              <a:extLst>
                <a:ext uri="{FF2B5EF4-FFF2-40B4-BE49-F238E27FC236}">
                  <a16:creationId xmlns:a16="http://schemas.microsoft.com/office/drawing/2014/main" id="{DCD47800-558A-4F24-BBE0-CE0621D35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552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Output carry</a:t>
              </a:r>
              <a:endParaRPr lang="en-GB" sz="1600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8314C8AE-A1E5-4933-8793-C63472595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C8FB105D-A826-4D10-8FDF-428680C38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ECB97C05-ED55-4703-8548-FA564EB93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2732F344-1275-4C6D-90D1-4C2F231E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 Box 280">
              <a:extLst>
                <a:ext uri="{FF2B5EF4-FFF2-40B4-BE49-F238E27FC236}">
                  <a16:creationId xmlns:a16="http://schemas.microsoft.com/office/drawing/2014/main" id="{321EF488-9690-438C-927B-B20C04A9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4-bit sum</a:t>
              </a:r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4BB5CCB-83DC-4405-9111-F5432D7877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5562"/>
            <a:ext cx="8229600" cy="193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(FAs) gives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Classical method: 9 input variables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9</a:t>
            </a:r>
            <a:r>
              <a:rPr lang="en-US" dirty="0">
                <a:sym typeface="Wingdings" pitchFamily="2" charset="2"/>
              </a:rPr>
              <a:t> = 512 rows in truth table!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method can be extended to larger adders.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03" name="Group 100">
            <a:extLst>
              <a:ext uri="{FF2B5EF4-FFF2-40B4-BE49-F238E27FC236}">
                <a16:creationId xmlns:a16="http://schemas.microsoft.com/office/drawing/2014/main" id="{F4138457-6136-4744-935C-510355EEB7A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65486"/>
            <a:ext cx="7034213" cy="2089150"/>
            <a:chOff x="897" y="2448"/>
            <a:chExt cx="4431" cy="1316"/>
          </a:xfrm>
        </p:grpSpPr>
        <p:sp>
          <p:nvSpPr>
            <p:cNvPr id="104" name="Text Box 101">
              <a:extLst>
                <a:ext uri="{FF2B5EF4-FFF2-40B4-BE49-F238E27FC236}">
                  <a16:creationId xmlns:a16="http://schemas.microsoft.com/office/drawing/2014/main" id="{1358BEA0-CC8B-4B08-85FF-34153E58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4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GB" sz="1600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5DB7F5B2-6A4C-4EE7-A1E5-0A63F230A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3">
              <a:extLst>
                <a:ext uri="{FF2B5EF4-FFF2-40B4-BE49-F238E27FC236}">
                  <a16:creationId xmlns:a16="http://schemas.microsoft.com/office/drawing/2014/main" id="{FB878A48-D630-4DAF-BBFA-EF8FDF5DE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07" name="Text Box 104">
              <a:extLst>
                <a:ext uri="{FF2B5EF4-FFF2-40B4-BE49-F238E27FC236}">
                  <a16:creationId xmlns:a16="http://schemas.microsoft.com/office/drawing/2014/main" id="{7767B39D-E370-4FB8-A079-924CBBA6A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4</a:t>
              </a:r>
              <a:r>
                <a:rPr lang="en-GB" sz="1600"/>
                <a:t>..X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08" name="Text Box 105">
              <a:extLst>
                <a:ext uri="{FF2B5EF4-FFF2-40B4-BE49-F238E27FC236}">
                  <a16:creationId xmlns:a16="http://schemas.microsoft.com/office/drawing/2014/main" id="{70FFC6E1-59A6-4C23-A612-17A68DBD3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4</a:t>
              </a:r>
              <a:r>
                <a:rPr lang="en-GB" sz="1600"/>
                <a:t>..Y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09" name="Group 106">
              <a:extLst>
                <a:ext uri="{FF2B5EF4-FFF2-40B4-BE49-F238E27FC236}">
                  <a16:creationId xmlns:a16="http://schemas.microsoft.com/office/drawing/2014/main" id="{360CA0D0-C68B-47DD-98AB-C47B416F4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640"/>
              <a:ext cx="144" cy="288"/>
              <a:chOff x="4333" y="2640"/>
              <a:chExt cx="144" cy="288"/>
            </a:xfrm>
          </p:grpSpPr>
          <p:sp>
            <p:nvSpPr>
              <p:cNvPr id="286" name="Line 107">
                <a:extLst>
                  <a:ext uri="{FF2B5EF4-FFF2-40B4-BE49-F238E27FC236}">
                    <a16:creationId xmlns:a16="http://schemas.microsoft.com/office/drawing/2014/main" id="{AEE17D36-C994-49BF-85ED-8F3E61506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108">
                <a:extLst>
                  <a:ext uri="{FF2B5EF4-FFF2-40B4-BE49-F238E27FC236}">
                    <a16:creationId xmlns:a16="http://schemas.microsoft.com/office/drawing/2014/main" id="{0D978AA7-9A40-495B-872B-D6F23BD3F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5BC92B6-1BB9-439C-8E80-E02E11AD8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640"/>
              <a:ext cx="144" cy="288"/>
              <a:chOff x="4333" y="2640"/>
              <a:chExt cx="144" cy="288"/>
            </a:xfrm>
          </p:grpSpPr>
          <p:sp>
            <p:nvSpPr>
              <p:cNvPr id="284" name="Line 110">
                <a:extLst>
                  <a:ext uri="{FF2B5EF4-FFF2-40B4-BE49-F238E27FC236}">
                    <a16:creationId xmlns:a16="http://schemas.microsoft.com/office/drawing/2014/main" id="{76B637D5-84F9-4398-83B2-805F327F5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Line 111">
                <a:extLst>
                  <a:ext uri="{FF2B5EF4-FFF2-40B4-BE49-F238E27FC236}">
                    <a16:creationId xmlns:a16="http://schemas.microsoft.com/office/drawing/2014/main" id="{81D74AD4-7009-4F74-A7CB-88FEBA57A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" name="Group 112">
              <a:extLst>
                <a:ext uri="{FF2B5EF4-FFF2-40B4-BE49-F238E27FC236}">
                  <a16:creationId xmlns:a16="http://schemas.microsoft.com/office/drawing/2014/main" id="{F4B574D0-ED20-4BA1-9571-81A21C954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12"/>
              <a:ext cx="144" cy="288"/>
              <a:chOff x="4333" y="2640"/>
              <a:chExt cx="144" cy="288"/>
            </a:xfrm>
          </p:grpSpPr>
          <p:sp>
            <p:nvSpPr>
              <p:cNvPr id="186" name="Line 113">
                <a:extLst>
                  <a:ext uri="{FF2B5EF4-FFF2-40B4-BE49-F238E27FC236}">
                    <a16:creationId xmlns:a16="http://schemas.microsoft.com/office/drawing/2014/main" id="{A3CBBB36-2C47-488F-B575-121D79BA3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114">
                <a:extLst>
                  <a:ext uri="{FF2B5EF4-FFF2-40B4-BE49-F238E27FC236}">
                    <a16:creationId xmlns:a16="http://schemas.microsoft.com/office/drawing/2014/main" id="{D4228098-9C34-40E7-8DA7-BD086DE2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Line 115">
              <a:extLst>
                <a:ext uri="{FF2B5EF4-FFF2-40B4-BE49-F238E27FC236}">
                  <a16:creationId xmlns:a16="http://schemas.microsoft.com/office/drawing/2014/main" id="{CC144ADB-CE97-4FE5-80E1-479691BA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116">
              <a:extLst>
                <a:ext uri="{FF2B5EF4-FFF2-40B4-BE49-F238E27FC236}">
                  <a16:creationId xmlns:a16="http://schemas.microsoft.com/office/drawing/2014/main" id="{183120F3-2A0A-40C6-8FA6-3927FC298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4" name="Text Box 117">
              <a:extLst>
                <a:ext uri="{FF2B5EF4-FFF2-40B4-BE49-F238E27FC236}">
                  <a16:creationId xmlns:a16="http://schemas.microsoft.com/office/drawing/2014/main" id="{45B8B9CB-0654-4BBC-959D-02F2985EC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4</a:t>
              </a:r>
              <a:r>
                <a:rPr lang="en-GB" sz="1600"/>
                <a:t>..S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5" name="Rectangle 118">
              <a:extLst>
                <a:ext uri="{FF2B5EF4-FFF2-40B4-BE49-F238E27FC236}">
                  <a16:creationId xmlns:a16="http://schemas.microsoft.com/office/drawing/2014/main" id="{6D72D120-1D5F-4D3E-AC07-ABEF7DF69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19">
              <a:extLst>
                <a:ext uri="{FF2B5EF4-FFF2-40B4-BE49-F238E27FC236}">
                  <a16:creationId xmlns:a16="http://schemas.microsoft.com/office/drawing/2014/main" id="{43F9046B-6334-4A49-9F80-5A67B581C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17" name="Text Box 120">
              <a:extLst>
                <a:ext uri="{FF2B5EF4-FFF2-40B4-BE49-F238E27FC236}">
                  <a16:creationId xmlns:a16="http://schemas.microsoft.com/office/drawing/2014/main" id="{F776FEB8-67DA-4A57-A86A-3341DBB6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8</a:t>
              </a:r>
              <a:r>
                <a:rPr lang="en-GB" sz="1600"/>
                <a:t>..X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8" name="Text Box 121">
              <a:extLst>
                <a:ext uri="{FF2B5EF4-FFF2-40B4-BE49-F238E27FC236}">
                  <a16:creationId xmlns:a16="http://schemas.microsoft.com/office/drawing/2014/main" id="{851AD4AC-15B2-4C4B-BBB2-200F5336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8</a:t>
              </a:r>
              <a:r>
                <a:rPr lang="en-GB" sz="1600"/>
                <a:t>..Y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19" name="Group 122">
              <a:extLst>
                <a:ext uri="{FF2B5EF4-FFF2-40B4-BE49-F238E27FC236}">
                  <a16:creationId xmlns:a16="http://schemas.microsoft.com/office/drawing/2014/main" id="{24F361AC-7EAD-482D-B47F-2BE77D277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84" name="Line 123">
                <a:extLst>
                  <a:ext uri="{FF2B5EF4-FFF2-40B4-BE49-F238E27FC236}">
                    <a16:creationId xmlns:a16="http://schemas.microsoft.com/office/drawing/2014/main" id="{BE3612F5-E337-4DD7-A347-62F6F47EF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24">
                <a:extLst>
                  <a:ext uri="{FF2B5EF4-FFF2-40B4-BE49-F238E27FC236}">
                    <a16:creationId xmlns:a16="http://schemas.microsoft.com/office/drawing/2014/main" id="{6AA6977A-7CB8-4D3C-8434-4EAEF2FC2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25">
              <a:extLst>
                <a:ext uri="{FF2B5EF4-FFF2-40B4-BE49-F238E27FC236}">
                  <a16:creationId xmlns:a16="http://schemas.microsoft.com/office/drawing/2014/main" id="{CDF277F0-ED0F-4BAF-801A-A5DB6C8D3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640"/>
              <a:ext cx="144" cy="288"/>
              <a:chOff x="4333" y="2640"/>
              <a:chExt cx="144" cy="288"/>
            </a:xfrm>
          </p:grpSpPr>
          <p:sp>
            <p:nvSpPr>
              <p:cNvPr id="182" name="Line 126">
                <a:extLst>
                  <a:ext uri="{FF2B5EF4-FFF2-40B4-BE49-F238E27FC236}">
                    <a16:creationId xmlns:a16="http://schemas.microsoft.com/office/drawing/2014/main" id="{C472D4ED-863B-4D66-A6BA-77209751D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127">
                <a:extLst>
                  <a:ext uri="{FF2B5EF4-FFF2-40B4-BE49-F238E27FC236}">
                    <a16:creationId xmlns:a16="http://schemas.microsoft.com/office/drawing/2014/main" id="{9B2C3E13-E5B4-4C69-B18B-07C4F3878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28">
              <a:extLst>
                <a:ext uri="{FF2B5EF4-FFF2-40B4-BE49-F238E27FC236}">
                  <a16:creationId xmlns:a16="http://schemas.microsoft.com/office/drawing/2014/main" id="{AFAF41BD-6456-458B-AEC1-7A895CD35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44" cy="288"/>
              <a:chOff x="4333" y="2640"/>
              <a:chExt cx="144" cy="288"/>
            </a:xfrm>
          </p:grpSpPr>
          <p:sp>
            <p:nvSpPr>
              <p:cNvPr id="180" name="Line 129">
                <a:extLst>
                  <a:ext uri="{FF2B5EF4-FFF2-40B4-BE49-F238E27FC236}">
                    <a16:creationId xmlns:a16="http://schemas.microsoft.com/office/drawing/2014/main" id="{738EC3A4-3CDD-46FC-BA5F-0E8548651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0">
                <a:extLst>
                  <a:ext uri="{FF2B5EF4-FFF2-40B4-BE49-F238E27FC236}">
                    <a16:creationId xmlns:a16="http://schemas.microsoft.com/office/drawing/2014/main" id="{F784D5EF-D2E8-43DD-8520-E7C186105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Line 131">
              <a:extLst>
                <a:ext uri="{FF2B5EF4-FFF2-40B4-BE49-F238E27FC236}">
                  <a16:creationId xmlns:a16="http://schemas.microsoft.com/office/drawing/2014/main" id="{F051CA27-D627-4AB0-91AD-96199F96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32">
              <a:extLst>
                <a:ext uri="{FF2B5EF4-FFF2-40B4-BE49-F238E27FC236}">
                  <a16:creationId xmlns:a16="http://schemas.microsoft.com/office/drawing/2014/main" id="{B9679D65-7C95-41F3-9BA9-E7B80F05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4" name="Text Box 133">
              <a:extLst>
                <a:ext uri="{FF2B5EF4-FFF2-40B4-BE49-F238E27FC236}">
                  <a16:creationId xmlns:a16="http://schemas.microsoft.com/office/drawing/2014/main" id="{8C4D6F3F-75DE-47B9-B15B-970A27C8F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S</a:t>
              </a:r>
              <a:r>
                <a:rPr lang="en-GB" sz="1600" baseline="-25000" dirty="0"/>
                <a:t>8</a:t>
              </a:r>
              <a:r>
                <a:rPr lang="en-GB" sz="1600" dirty="0"/>
                <a:t>..S</a:t>
              </a:r>
              <a:r>
                <a:rPr lang="en-GB" sz="1600" baseline="-25000" dirty="0"/>
                <a:t>5</a:t>
              </a:r>
              <a:endParaRPr lang="en-GB" sz="1600" dirty="0">
                <a:latin typeface="Times New Roman" pitchFamily="18" charset="0"/>
              </a:endParaRPr>
            </a:p>
          </p:txBody>
        </p:sp>
        <p:grpSp>
          <p:nvGrpSpPr>
            <p:cNvPr id="125" name="Group 134">
              <a:extLst>
                <a:ext uri="{FF2B5EF4-FFF2-40B4-BE49-F238E27FC236}">
                  <a16:creationId xmlns:a16="http://schemas.microsoft.com/office/drawing/2014/main" id="{2CE38052-BE8B-44BE-B02B-C7851B26F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78" name="Line 135">
                <a:extLst>
                  <a:ext uri="{FF2B5EF4-FFF2-40B4-BE49-F238E27FC236}">
                    <a16:creationId xmlns:a16="http://schemas.microsoft.com/office/drawing/2014/main" id="{CD0A72E2-3876-40F5-B661-45ED0BF66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36">
                <a:extLst>
                  <a:ext uri="{FF2B5EF4-FFF2-40B4-BE49-F238E27FC236}">
                    <a16:creationId xmlns:a16="http://schemas.microsoft.com/office/drawing/2014/main" id="{513D6E67-D607-451F-9634-8B1C82ED1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Rectangle 137">
              <a:extLst>
                <a:ext uri="{FF2B5EF4-FFF2-40B4-BE49-F238E27FC236}">
                  <a16:creationId xmlns:a16="http://schemas.microsoft.com/office/drawing/2014/main" id="{CCCA0A1A-8310-43FF-9EA4-5E73AF92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38">
              <a:extLst>
                <a:ext uri="{FF2B5EF4-FFF2-40B4-BE49-F238E27FC236}">
                  <a16:creationId xmlns:a16="http://schemas.microsoft.com/office/drawing/2014/main" id="{A0A8AE60-1CA5-424F-A67C-370D3CAF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28" name="Text Box 139">
              <a:extLst>
                <a:ext uri="{FF2B5EF4-FFF2-40B4-BE49-F238E27FC236}">
                  <a16:creationId xmlns:a16="http://schemas.microsoft.com/office/drawing/2014/main" id="{75E0C4A7-7CD1-4846-8ED4-CA54E2B9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12</a:t>
              </a:r>
              <a:r>
                <a:rPr lang="en-GB" sz="1600"/>
                <a:t>..X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9" name="Text Box 140">
              <a:extLst>
                <a:ext uri="{FF2B5EF4-FFF2-40B4-BE49-F238E27FC236}">
                  <a16:creationId xmlns:a16="http://schemas.microsoft.com/office/drawing/2014/main" id="{24CDA4F9-3781-4D67-9637-537630B9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12</a:t>
              </a:r>
              <a:r>
                <a:rPr lang="en-GB" sz="1600"/>
                <a:t>..Y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0" name="Group 141">
              <a:extLst>
                <a:ext uri="{FF2B5EF4-FFF2-40B4-BE49-F238E27FC236}">
                  <a16:creationId xmlns:a16="http://schemas.microsoft.com/office/drawing/2014/main" id="{B1EFCEC5-0010-4888-805B-27A7A4987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6" name="Line 142">
                <a:extLst>
                  <a:ext uri="{FF2B5EF4-FFF2-40B4-BE49-F238E27FC236}">
                    <a16:creationId xmlns:a16="http://schemas.microsoft.com/office/drawing/2014/main" id="{F42EAD69-EC61-4BD1-AD32-CB23C62EE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143">
                <a:extLst>
                  <a:ext uri="{FF2B5EF4-FFF2-40B4-BE49-F238E27FC236}">
                    <a16:creationId xmlns:a16="http://schemas.microsoft.com/office/drawing/2014/main" id="{20CAF2CE-9888-4AA5-A848-55D945705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" name="Group 144">
              <a:extLst>
                <a:ext uri="{FF2B5EF4-FFF2-40B4-BE49-F238E27FC236}">
                  <a16:creationId xmlns:a16="http://schemas.microsoft.com/office/drawing/2014/main" id="{8B1A754F-A0BC-4FF3-A9A6-612151FBF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640"/>
              <a:ext cx="144" cy="288"/>
              <a:chOff x="4333" y="2640"/>
              <a:chExt cx="144" cy="288"/>
            </a:xfrm>
          </p:grpSpPr>
          <p:sp>
            <p:nvSpPr>
              <p:cNvPr id="174" name="Line 145">
                <a:extLst>
                  <a:ext uri="{FF2B5EF4-FFF2-40B4-BE49-F238E27FC236}">
                    <a16:creationId xmlns:a16="http://schemas.microsoft.com/office/drawing/2014/main" id="{838F4570-9E8E-44F8-AF0C-479D245C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46">
                <a:extLst>
                  <a:ext uri="{FF2B5EF4-FFF2-40B4-BE49-F238E27FC236}">
                    <a16:creationId xmlns:a16="http://schemas.microsoft.com/office/drawing/2014/main" id="{E515F181-7F06-40DA-814C-73ED1B36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47">
              <a:extLst>
                <a:ext uri="{FF2B5EF4-FFF2-40B4-BE49-F238E27FC236}">
                  <a16:creationId xmlns:a16="http://schemas.microsoft.com/office/drawing/2014/main" id="{5C34D143-22CE-4986-991D-D1FD2EFBB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312"/>
              <a:ext cx="144" cy="288"/>
              <a:chOff x="4333" y="2640"/>
              <a:chExt cx="144" cy="288"/>
            </a:xfrm>
          </p:grpSpPr>
          <p:sp>
            <p:nvSpPr>
              <p:cNvPr id="172" name="Line 148">
                <a:extLst>
                  <a:ext uri="{FF2B5EF4-FFF2-40B4-BE49-F238E27FC236}">
                    <a16:creationId xmlns:a16="http://schemas.microsoft.com/office/drawing/2014/main" id="{D4D21153-8082-42E3-AA2E-32E751C5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149">
                <a:extLst>
                  <a:ext uri="{FF2B5EF4-FFF2-40B4-BE49-F238E27FC236}">
                    <a16:creationId xmlns:a16="http://schemas.microsoft.com/office/drawing/2014/main" id="{84143B4D-89AC-45D5-9703-1049D5DC6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Line 150">
              <a:extLst>
                <a:ext uri="{FF2B5EF4-FFF2-40B4-BE49-F238E27FC236}">
                  <a16:creationId xmlns:a16="http://schemas.microsoft.com/office/drawing/2014/main" id="{5463DF18-5667-45C2-B04B-3C89F29E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51">
              <a:extLst>
                <a:ext uri="{FF2B5EF4-FFF2-40B4-BE49-F238E27FC236}">
                  <a16:creationId xmlns:a16="http://schemas.microsoft.com/office/drawing/2014/main" id="{3F4962E7-80C1-43E1-B225-E13818249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5" name="Text Box 152">
              <a:extLst>
                <a:ext uri="{FF2B5EF4-FFF2-40B4-BE49-F238E27FC236}">
                  <a16:creationId xmlns:a16="http://schemas.microsoft.com/office/drawing/2014/main" id="{39ADA453-F5E5-4C4C-BE3D-CC35F8C74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12</a:t>
              </a:r>
              <a:r>
                <a:rPr lang="en-GB" sz="1600"/>
                <a:t>..S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6" name="Group 153">
              <a:extLst>
                <a:ext uri="{FF2B5EF4-FFF2-40B4-BE49-F238E27FC236}">
                  <a16:creationId xmlns:a16="http://schemas.microsoft.com/office/drawing/2014/main" id="{FFB932EA-BE1D-46CE-A301-523EB3BA4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0" name="Line 154">
                <a:extLst>
                  <a:ext uri="{FF2B5EF4-FFF2-40B4-BE49-F238E27FC236}">
                    <a16:creationId xmlns:a16="http://schemas.microsoft.com/office/drawing/2014/main" id="{6A3BBE89-DBD4-4E85-9CBE-395EA47C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55">
                <a:extLst>
                  <a:ext uri="{FF2B5EF4-FFF2-40B4-BE49-F238E27FC236}">
                    <a16:creationId xmlns:a16="http://schemas.microsoft.com/office/drawing/2014/main" id="{A4423007-BC32-4CB7-952F-B33CE842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156">
              <a:extLst>
                <a:ext uri="{FF2B5EF4-FFF2-40B4-BE49-F238E27FC236}">
                  <a16:creationId xmlns:a16="http://schemas.microsoft.com/office/drawing/2014/main" id="{24CE8962-E9AA-4031-AF43-4E4A041AA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68" name="Line 157">
                <a:extLst>
                  <a:ext uri="{FF2B5EF4-FFF2-40B4-BE49-F238E27FC236}">
                    <a16:creationId xmlns:a16="http://schemas.microsoft.com/office/drawing/2014/main" id="{89515396-324C-4893-842B-90F21DB8F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58">
                <a:extLst>
                  <a:ext uri="{FF2B5EF4-FFF2-40B4-BE49-F238E27FC236}">
                    <a16:creationId xmlns:a16="http://schemas.microsoft.com/office/drawing/2014/main" id="{F090927A-D158-4A9D-B563-FD9D4C5E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Rectangle 159">
              <a:extLst>
                <a:ext uri="{FF2B5EF4-FFF2-40B4-BE49-F238E27FC236}">
                  <a16:creationId xmlns:a16="http://schemas.microsoft.com/office/drawing/2014/main" id="{E2817A6F-2D6C-4CA9-B69A-B870AD10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60">
              <a:extLst>
                <a:ext uri="{FF2B5EF4-FFF2-40B4-BE49-F238E27FC236}">
                  <a16:creationId xmlns:a16="http://schemas.microsoft.com/office/drawing/2014/main" id="{A6B4A769-55CB-4363-A6C3-253F7F312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40" name="Text Box 161">
              <a:extLst>
                <a:ext uri="{FF2B5EF4-FFF2-40B4-BE49-F238E27FC236}">
                  <a16:creationId xmlns:a16="http://schemas.microsoft.com/office/drawing/2014/main" id="{484DAD6B-ED7A-4F0D-BE88-FBEC38C53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16</a:t>
              </a:r>
              <a:r>
                <a:rPr lang="en-GB" sz="1600"/>
                <a:t>..X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1" name="Text Box 162">
              <a:extLst>
                <a:ext uri="{FF2B5EF4-FFF2-40B4-BE49-F238E27FC236}">
                  <a16:creationId xmlns:a16="http://schemas.microsoft.com/office/drawing/2014/main" id="{EB66663E-BD51-4DCE-88BB-E7B07199B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16</a:t>
              </a:r>
              <a:r>
                <a:rPr lang="en-GB" sz="1600"/>
                <a:t>..Y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42" name="Group 163">
              <a:extLst>
                <a:ext uri="{FF2B5EF4-FFF2-40B4-BE49-F238E27FC236}">
                  <a16:creationId xmlns:a16="http://schemas.microsoft.com/office/drawing/2014/main" id="{446B2AB6-BA29-4329-9B7F-2C822228F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640"/>
              <a:ext cx="144" cy="288"/>
              <a:chOff x="4333" y="2640"/>
              <a:chExt cx="144" cy="288"/>
            </a:xfrm>
          </p:grpSpPr>
          <p:sp>
            <p:nvSpPr>
              <p:cNvPr id="166" name="Line 164">
                <a:extLst>
                  <a:ext uri="{FF2B5EF4-FFF2-40B4-BE49-F238E27FC236}">
                    <a16:creationId xmlns:a16="http://schemas.microsoft.com/office/drawing/2014/main" id="{2DE56DDE-3C6F-4FDE-AE94-E2B7FED6D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65">
                <a:extLst>
                  <a:ext uri="{FF2B5EF4-FFF2-40B4-BE49-F238E27FC236}">
                    <a16:creationId xmlns:a16="http://schemas.microsoft.com/office/drawing/2014/main" id="{176EDA74-1853-4F80-9713-EAC89C69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166">
              <a:extLst>
                <a:ext uri="{FF2B5EF4-FFF2-40B4-BE49-F238E27FC236}">
                  <a16:creationId xmlns:a16="http://schemas.microsoft.com/office/drawing/2014/main" id="{64996B03-B618-4C9D-92A8-F6EFA29C7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640"/>
              <a:ext cx="144" cy="288"/>
              <a:chOff x="4333" y="2640"/>
              <a:chExt cx="144" cy="288"/>
            </a:xfrm>
          </p:grpSpPr>
          <p:sp>
            <p:nvSpPr>
              <p:cNvPr id="164" name="Line 167">
                <a:extLst>
                  <a:ext uri="{FF2B5EF4-FFF2-40B4-BE49-F238E27FC236}">
                    <a16:creationId xmlns:a16="http://schemas.microsoft.com/office/drawing/2014/main" id="{C82FFE74-5259-41C8-9186-B1B28F65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68">
                <a:extLst>
                  <a:ext uri="{FF2B5EF4-FFF2-40B4-BE49-F238E27FC236}">
                    <a16:creationId xmlns:a16="http://schemas.microsoft.com/office/drawing/2014/main" id="{F195C0F8-C944-476C-89D1-3154EEE48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" name="Group 169">
              <a:extLst>
                <a:ext uri="{FF2B5EF4-FFF2-40B4-BE49-F238E27FC236}">
                  <a16:creationId xmlns:a16="http://schemas.microsoft.com/office/drawing/2014/main" id="{86AD5A6D-1B54-4DC8-B855-DD2C09B96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312"/>
              <a:ext cx="144" cy="288"/>
              <a:chOff x="4333" y="2640"/>
              <a:chExt cx="144" cy="288"/>
            </a:xfrm>
          </p:grpSpPr>
          <p:sp>
            <p:nvSpPr>
              <p:cNvPr id="162" name="Line 170">
                <a:extLst>
                  <a:ext uri="{FF2B5EF4-FFF2-40B4-BE49-F238E27FC236}">
                    <a16:creationId xmlns:a16="http://schemas.microsoft.com/office/drawing/2014/main" id="{80DC02A0-BD3B-425F-B79B-F216970C6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71">
                <a:extLst>
                  <a:ext uri="{FF2B5EF4-FFF2-40B4-BE49-F238E27FC236}">
                    <a16:creationId xmlns:a16="http://schemas.microsoft.com/office/drawing/2014/main" id="{3AC27472-2191-4F4B-B71A-6E1324ECF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4EF3F6D6-A504-4C6D-AA8F-352149C1C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173">
              <a:extLst>
                <a:ext uri="{FF2B5EF4-FFF2-40B4-BE49-F238E27FC236}">
                  <a16:creationId xmlns:a16="http://schemas.microsoft.com/office/drawing/2014/main" id="{A8215C72-0F56-41CD-BB9E-4FF8D0DF7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7" name="Text Box 174">
              <a:extLst>
                <a:ext uri="{FF2B5EF4-FFF2-40B4-BE49-F238E27FC236}">
                  <a16:creationId xmlns:a16="http://schemas.microsoft.com/office/drawing/2014/main" id="{7BC93EBD-AD19-4F34-AAB0-6C0A3288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5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16</a:t>
              </a:r>
              <a:r>
                <a:rPr lang="en-GB" sz="1600"/>
                <a:t>..S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8" name="Line 175">
              <a:extLst>
                <a:ext uri="{FF2B5EF4-FFF2-40B4-BE49-F238E27FC236}">
                  <a16:creationId xmlns:a16="http://schemas.microsoft.com/office/drawing/2014/main" id="{05B9E9D5-4C2D-4E41-8611-876887CE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" y="3153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76">
              <a:extLst>
                <a:ext uri="{FF2B5EF4-FFF2-40B4-BE49-F238E27FC236}">
                  <a16:creationId xmlns:a16="http://schemas.microsoft.com/office/drawing/2014/main" id="{E540D495-1497-4F7C-B090-8AC96B47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17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0" name="Text Box 177">
              <a:extLst>
                <a:ext uri="{FF2B5EF4-FFF2-40B4-BE49-F238E27FC236}">
                  <a16:creationId xmlns:a16="http://schemas.microsoft.com/office/drawing/2014/main" id="{9B4A422B-DF37-4B52-B40B-CBA42FF53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1" name="Text Box 178">
              <a:extLst>
                <a:ext uri="{FF2B5EF4-FFF2-40B4-BE49-F238E27FC236}">
                  <a16:creationId xmlns:a16="http://schemas.microsoft.com/office/drawing/2014/main" id="{559533BA-6EE7-4806-8FA7-BFD640978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2" name="Text Box 179">
              <a:extLst>
                <a:ext uri="{FF2B5EF4-FFF2-40B4-BE49-F238E27FC236}">
                  <a16:creationId xmlns:a16="http://schemas.microsoft.com/office/drawing/2014/main" id="{216405E0-E70F-42CC-846D-ED2986C4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3" name="Text Box 180">
              <a:extLst>
                <a:ext uri="{FF2B5EF4-FFF2-40B4-BE49-F238E27FC236}">
                  <a16:creationId xmlns:a16="http://schemas.microsoft.com/office/drawing/2014/main" id="{7935B86C-37E5-4E32-893C-2661CB8DD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4" name="Text Box 181">
              <a:extLst>
                <a:ext uri="{FF2B5EF4-FFF2-40B4-BE49-F238E27FC236}">
                  <a16:creationId xmlns:a16="http://schemas.microsoft.com/office/drawing/2014/main" id="{216B10AF-88AD-40B7-8B24-8A79F9A8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5" name="Text Box 182">
              <a:extLst>
                <a:ext uri="{FF2B5EF4-FFF2-40B4-BE49-F238E27FC236}">
                  <a16:creationId xmlns:a16="http://schemas.microsoft.com/office/drawing/2014/main" id="{2BE80F17-01FD-4543-B42F-AD673474A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6" name="Text Box 183">
              <a:extLst>
                <a:ext uri="{FF2B5EF4-FFF2-40B4-BE49-F238E27FC236}">
                  <a16:creationId xmlns:a16="http://schemas.microsoft.com/office/drawing/2014/main" id="{1F4C56B9-83BB-42A6-A357-6F44F291F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7" name="Text Box 184">
              <a:extLst>
                <a:ext uri="{FF2B5EF4-FFF2-40B4-BE49-F238E27FC236}">
                  <a16:creationId xmlns:a16="http://schemas.microsoft.com/office/drawing/2014/main" id="{6B27BE66-78C3-4B58-9941-19A88F27D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8" name="Text Box 185">
              <a:extLst>
                <a:ext uri="{FF2B5EF4-FFF2-40B4-BE49-F238E27FC236}">
                  <a16:creationId xmlns:a16="http://schemas.microsoft.com/office/drawing/2014/main" id="{606D1AB3-4B96-4134-ABB0-B7656B970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9" name="Text Box 186">
              <a:extLst>
                <a:ext uri="{FF2B5EF4-FFF2-40B4-BE49-F238E27FC236}">
                  <a16:creationId xmlns:a16="http://schemas.microsoft.com/office/drawing/2014/main" id="{1511DF8F-81C0-491F-B51E-4AA60637C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0" name="Text Box 187">
              <a:extLst>
                <a:ext uri="{FF2B5EF4-FFF2-40B4-BE49-F238E27FC236}">
                  <a16:creationId xmlns:a16="http://schemas.microsoft.com/office/drawing/2014/main" id="{F29D2E6D-8301-466E-A7A5-6C89302EC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1" name="Text Box 188">
              <a:extLst>
                <a:ext uri="{FF2B5EF4-FFF2-40B4-BE49-F238E27FC236}">
                  <a16:creationId xmlns:a16="http://schemas.microsoft.com/office/drawing/2014/main" id="{6B317F46-AD58-479E-AF6F-D3FF5442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#17: Combinational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Analysis Procedure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Design Methods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Gate-Level (SSI)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Block-Level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 of Arithmetic Circuits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Example: 6-Person Voting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Magnitude Comparator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Circuit Delays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Example: 6-Person Voting System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9CFCD4E5-4501-4B8F-8864-0A7E97D5A7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</a:t>
            </a:r>
            <a:r>
              <a:rPr lang="en-US" dirty="0">
                <a:solidFill>
                  <a:srgbClr val="800000"/>
                </a:solidFill>
              </a:rPr>
              <a:t>6-person voting system</a:t>
            </a:r>
            <a:r>
              <a:rPr lang="en-US" dirty="0"/>
              <a:t>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FAs and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FA can sum up to 3 votes.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</p:txBody>
      </p:sp>
      <p:grpSp>
        <p:nvGrpSpPr>
          <p:cNvPr id="97" name="Group 4">
            <a:extLst>
              <a:ext uri="{FF2B5EF4-FFF2-40B4-BE49-F238E27FC236}">
                <a16:creationId xmlns:a16="http://schemas.microsoft.com/office/drawing/2014/main" id="{C6AA90E2-8485-441D-9298-2D5B09930EE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743200"/>
            <a:ext cx="5770563" cy="3265488"/>
            <a:chOff x="1392" y="1776"/>
            <a:chExt cx="3635" cy="2057"/>
          </a:xfrm>
        </p:grpSpPr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065177EF-E201-4B2E-8AA4-2494D4D17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6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">
              <a:extLst>
                <a:ext uri="{FF2B5EF4-FFF2-40B4-BE49-F238E27FC236}">
                  <a16:creationId xmlns:a16="http://schemas.microsoft.com/office/drawing/2014/main" id="{F6CD9F55-FB46-4169-A016-697D0F4E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">
              <a:extLst>
                <a:ext uri="{FF2B5EF4-FFF2-40B4-BE49-F238E27FC236}">
                  <a16:creationId xmlns:a16="http://schemas.microsoft.com/office/drawing/2014/main" id="{CE1B4624-004E-4CA8-A8CE-D69BF7B9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CD17C005-194D-4B9B-82E6-E5CD605E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9">
              <a:extLst>
                <a:ext uri="{FF2B5EF4-FFF2-40B4-BE49-F238E27FC236}">
                  <a16:creationId xmlns:a16="http://schemas.microsoft.com/office/drawing/2014/main" id="{C197C094-76D1-4617-A145-C17D3A89A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1</a:t>
              </a:r>
              <a:endParaRPr lang="en-GB"/>
            </a:p>
          </p:txBody>
        </p:sp>
        <p:sp>
          <p:nvSpPr>
            <p:cNvPr id="188" name="AutoShape 10">
              <a:extLst>
                <a:ext uri="{FF2B5EF4-FFF2-40B4-BE49-F238E27FC236}">
                  <a16:creationId xmlns:a16="http://schemas.microsoft.com/office/drawing/2014/main" id="{90BE7CA3-DC73-4EC4-8325-14588C41C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2256"/>
              <a:ext cx="48" cy="255"/>
            </a:xfrm>
            <a:prstGeom prst="leftBrace">
              <a:avLst>
                <a:gd name="adj1" fmla="val 442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11">
              <a:extLst>
                <a:ext uri="{FF2B5EF4-FFF2-40B4-BE49-F238E27FC236}">
                  <a16:creationId xmlns:a16="http://schemas.microsoft.com/office/drawing/2014/main" id="{81437580-18B9-495D-AF5E-FBDEFF54D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2193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3-bit Output</a:t>
              </a:r>
              <a:endParaRPr lang="en-GB"/>
            </a:p>
          </p:txBody>
        </p:sp>
        <p:grpSp>
          <p:nvGrpSpPr>
            <p:cNvPr id="190" name="Group 12">
              <a:extLst>
                <a:ext uri="{FF2B5EF4-FFF2-40B4-BE49-F238E27FC236}">
                  <a16:creationId xmlns:a16="http://schemas.microsoft.com/office/drawing/2014/main" id="{54B024B2-BDCA-43EC-A245-EDF0E379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252" name="Rectangle 13">
                <a:extLst>
                  <a:ext uri="{FF2B5EF4-FFF2-40B4-BE49-F238E27FC236}">
                    <a16:creationId xmlns:a16="http://schemas.microsoft.com/office/drawing/2014/main" id="{D5A421F2-1468-4287-BB07-92EAE7616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Text Box 14">
                <a:extLst>
                  <a:ext uri="{FF2B5EF4-FFF2-40B4-BE49-F238E27FC236}">
                    <a16:creationId xmlns:a16="http://schemas.microsoft.com/office/drawing/2014/main" id="{DA5C4AD6-4759-4B86-9394-708B49ED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54" name="Text Box 15">
                <a:extLst>
                  <a:ext uri="{FF2B5EF4-FFF2-40B4-BE49-F238E27FC236}">
                    <a16:creationId xmlns:a16="http://schemas.microsoft.com/office/drawing/2014/main" id="{2746F894-2BD0-42C7-BA24-D79835BE5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55" name="Text Box 16">
                <a:extLst>
                  <a:ext uri="{FF2B5EF4-FFF2-40B4-BE49-F238E27FC236}">
                    <a16:creationId xmlns:a16="http://schemas.microsoft.com/office/drawing/2014/main" id="{A94308F5-C880-4A28-9333-2D542F2D5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56" name="Text Box 17">
                <a:extLst>
                  <a:ext uri="{FF2B5EF4-FFF2-40B4-BE49-F238E27FC236}">
                    <a16:creationId xmlns:a16="http://schemas.microsoft.com/office/drawing/2014/main" id="{61078976-246F-40CA-B45C-BEF7870E2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7" name="Text Box 18">
                <a:extLst>
                  <a:ext uri="{FF2B5EF4-FFF2-40B4-BE49-F238E27FC236}">
                    <a16:creationId xmlns:a16="http://schemas.microsoft.com/office/drawing/2014/main" id="{926C8652-6502-4FFF-BC52-3EE6907E5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 Box 19">
                <a:extLst>
                  <a:ext uri="{FF2B5EF4-FFF2-40B4-BE49-F238E27FC236}">
                    <a16:creationId xmlns:a16="http://schemas.microsoft.com/office/drawing/2014/main" id="{1B8765C4-0DF7-48D9-8B01-4BFCDCFA2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191" name="Line 20">
              <a:extLst>
                <a:ext uri="{FF2B5EF4-FFF2-40B4-BE49-F238E27FC236}">
                  <a16:creationId xmlns:a16="http://schemas.microsoft.com/office/drawing/2014/main" id="{A8B6F3A0-8ECA-42CD-9CAC-48CD10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21">
              <a:extLst>
                <a:ext uri="{FF2B5EF4-FFF2-40B4-BE49-F238E27FC236}">
                  <a16:creationId xmlns:a16="http://schemas.microsoft.com/office/drawing/2014/main" id="{45591228-60D3-4D36-A632-FFDB04C7B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2</a:t>
              </a:r>
              <a:endParaRPr lang="en-GB"/>
            </a:p>
          </p:txBody>
        </p:sp>
        <p:sp>
          <p:nvSpPr>
            <p:cNvPr id="193" name="Text Box 22">
              <a:extLst>
                <a:ext uri="{FF2B5EF4-FFF2-40B4-BE49-F238E27FC236}">
                  <a16:creationId xmlns:a16="http://schemas.microsoft.com/office/drawing/2014/main" id="{DD83E4B6-797F-4C0E-95C2-8091E665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3</a:t>
              </a:r>
              <a:endParaRPr lang="en-GB"/>
            </a:p>
          </p:txBody>
        </p:sp>
        <p:sp>
          <p:nvSpPr>
            <p:cNvPr id="194" name="Line 23">
              <a:extLst>
                <a:ext uri="{FF2B5EF4-FFF2-40B4-BE49-F238E27FC236}">
                  <a16:creationId xmlns:a16="http://schemas.microsoft.com/office/drawing/2014/main" id="{D26E2711-B6CA-4528-8925-01BAABBE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4">
              <a:extLst>
                <a:ext uri="{FF2B5EF4-FFF2-40B4-BE49-F238E27FC236}">
                  <a16:creationId xmlns:a16="http://schemas.microsoft.com/office/drawing/2014/main" id="{65A63F47-5CFD-42E3-92FC-299AB4BA1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1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5">
              <a:extLst>
                <a:ext uri="{FF2B5EF4-FFF2-40B4-BE49-F238E27FC236}">
                  <a16:creationId xmlns:a16="http://schemas.microsoft.com/office/drawing/2014/main" id="{97F7B817-8539-4042-ADBE-4EA71D2CC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31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6">
              <a:extLst>
                <a:ext uri="{FF2B5EF4-FFF2-40B4-BE49-F238E27FC236}">
                  <a16:creationId xmlns:a16="http://schemas.microsoft.com/office/drawing/2014/main" id="{C1CC9AE1-AABC-46DC-BB5D-2C8FE33D0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Text Box 27">
              <a:extLst>
                <a:ext uri="{FF2B5EF4-FFF2-40B4-BE49-F238E27FC236}">
                  <a16:creationId xmlns:a16="http://schemas.microsoft.com/office/drawing/2014/main" id="{6D73A9C7-5B42-46E9-A817-4AB1976BC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2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4</a:t>
              </a:r>
              <a:endParaRPr lang="en-GB"/>
            </a:p>
          </p:txBody>
        </p:sp>
        <p:grpSp>
          <p:nvGrpSpPr>
            <p:cNvPr id="199" name="Group 28">
              <a:extLst>
                <a:ext uri="{FF2B5EF4-FFF2-40B4-BE49-F238E27FC236}">
                  <a16:creationId xmlns:a16="http://schemas.microsoft.com/office/drawing/2014/main" id="{C274D0D9-9768-4208-920D-A8C90DABA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245" name="Rectangle 29">
                <a:extLst>
                  <a:ext uri="{FF2B5EF4-FFF2-40B4-BE49-F238E27FC236}">
                    <a16:creationId xmlns:a16="http://schemas.microsoft.com/office/drawing/2014/main" id="{ABFC757E-AF80-4B85-94A1-F197D6AEB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Text Box 30">
                <a:extLst>
                  <a:ext uri="{FF2B5EF4-FFF2-40B4-BE49-F238E27FC236}">
                    <a16:creationId xmlns:a16="http://schemas.microsoft.com/office/drawing/2014/main" id="{3A8D26FC-8B9B-4733-8AA8-80433A385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47" name="Text Box 31">
                <a:extLst>
                  <a:ext uri="{FF2B5EF4-FFF2-40B4-BE49-F238E27FC236}">
                    <a16:creationId xmlns:a16="http://schemas.microsoft.com/office/drawing/2014/main" id="{A6E8F12C-F8D8-43A1-A692-60B2378DC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48" name="Text Box 32">
                <a:extLst>
                  <a:ext uri="{FF2B5EF4-FFF2-40B4-BE49-F238E27FC236}">
                    <a16:creationId xmlns:a16="http://schemas.microsoft.com/office/drawing/2014/main" id="{5DDAB91A-1C25-43B4-A566-A9E7D480B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49" name="Text Box 33">
                <a:extLst>
                  <a:ext uri="{FF2B5EF4-FFF2-40B4-BE49-F238E27FC236}">
                    <a16:creationId xmlns:a16="http://schemas.microsoft.com/office/drawing/2014/main" id="{DECF8F59-8FA7-4D92-AA95-584D9624D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0" name="Text Box 34">
                <a:extLst>
                  <a:ext uri="{FF2B5EF4-FFF2-40B4-BE49-F238E27FC236}">
                    <a16:creationId xmlns:a16="http://schemas.microsoft.com/office/drawing/2014/main" id="{0EFCB420-3BEE-4E03-B934-B81546044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 Box 35">
                <a:extLst>
                  <a:ext uri="{FF2B5EF4-FFF2-40B4-BE49-F238E27FC236}">
                    <a16:creationId xmlns:a16="http://schemas.microsoft.com/office/drawing/2014/main" id="{C7B6C033-A9D7-4AC3-957C-29E5D580F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00" name="Line 36">
              <a:extLst>
                <a:ext uri="{FF2B5EF4-FFF2-40B4-BE49-F238E27FC236}">
                  <a16:creationId xmlns:a16="http://schemas.microsoft.com/office/drawing/2014/main" id="{962760DB-80E3-48E3-BA51-D150AC9B0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0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D4464A27-3EC0-435B-913D-9DE05A1EB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5</a:t>
              </a:r>
              <a:endParaRPr lang="en-GB"/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BB205193-9B80-478F-9843-74974DD8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40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6</a:t>
              </a:r>
              <a:endParaRPr lang="en-GB"/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C8477591-7BCF-4399-B84D-0C4ADE9EE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53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1</a:t>
              </a:r>
              <a:endParaRPr lang="en-GB"/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1C953995-91C7-4B69-8285-6F120AC3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21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2</a:t>
              </a:r>
              <a:endParaRPr lang="en-GB"/>
            </a:p>
          </p:txBody>
        </p:sp>
        <p:sp>
          <p:nvSpPr>
            <p:cNvPr id="205" name="Line 41">
              <a:extLst>
                <a:ext uri="{FF2B5EF4-FFF2-40B4-BE49-F238E27FC236}">
                  <a16:creationId xmlns:a16="http://schemas.microsoft.com/office/drawing/2014/main" id="{92A2EB35-6148-434D-9E8A-2C67F627D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42">
              <a:extLst>
                <a:ext uri="{FF2B5EF4-FFF2-40B4-BE49-F238E27FC236}">
                  <a16:creationId xmlns:a16="http://schemas.microsoft.com/office/drawing/2014/main" id="{DB49C2FD-C658-4208-B2B4-79B70335B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3">
              <a:extLst>
                <a:ext uri="{FF2B5EF4-FFF2-40B4-BE49-F238E27FC236}">
                  <a16:creationId xmlns:a16="http://schemas.microsoft.com/office/drawing/2014/main" id="{038B0956-964B-4CCC-9471-967AE7DC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44">
              <a:extLst>
                <a:ext uri="{FF2B5EF4-FFF2-40B4-BE49-F238E27FC236}">
                  <a16:creationId xmlns:a16="http://schemas.microsoft.com/office/drawing/2014/main" id="{50D932CB-D1BC-46C5-B467-A9098FDAD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45">
              <a:extLst>
                <a:ext uri="{FF2B5EF4-FFF2-40B4-BE49-F238E27FC236}">
                  <a16:creationId xmlns:a16="http://schemas.microsoft.com/office/drawing/2014/main" id="{F55E5841-38C0-445C-9CBC-B48E95DC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46">
              <a:extLst>
                <a:ext uri="{FF2B5EF4-FFF2-40B4-BE49-F238E27FC236}">
                  <a16:creationId xmlns:a16="http://schemas.microsoft.com/office/drawing/2014/main" id="{E03AD587-020A-4D08-991F-C8F218C1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47">
              <a:extLst>
                <a:ext uri="{FF2B5EF4-FFF2-40B4-BE49-F238E27FC236}">
                  <a16:creationId xmlns:a16="http://schemas.microsoft.com/office/drawing/2014/main" id="{921751EF-503F-4B04-8D0E-A7F43D0E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48">
              <a:extLst>
                <a:ext uri="{FF2B5EF4-FFF2-40B4-BE49-F238E27FC236}">
                  <a16:creationId xmlns:a16="http://schemas.microsoft.com/office/drawing/2014/main" id="{AE4CA37B-4E78-4B44-8EC5-0F1586F7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49">
              <a:extLst>
                <a:ext uri="{FF2B5EF4-FFF2-40B4-BE49-F238E27FC236}">
                  <a16:creationId xmlns:a16="http://schemas.microsoft.com/office/drawing/2014/main" id="{FB0CBA5C-15D9-4613-ADCE-9035A93C8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50">
              <a:extLst>
                <a:ext uri="{FF2B5EF4-FFF2-40B4-BE49-F238E27FC236}">
                  <a16:creationId xmlns:a16="http://schemas.microsoft.com/office/drawing/2014/main" id="{4C6F1785-5ED9-4126-AEFF-6868895B7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67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51">
              <a:extLst>
                <a:ext uri="{FF2B5EF4-FFF2-40B4-BE49-F238E27FC236}">
                  <a16:creationId xmlns:a16="http://schemas.microsoft.com/office/drawing/2014/main" id="{9F0D9EED-786D-4DE9-A9C0-08FA3431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6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" name="Group 52">
              <a:extLst>
                <a:ext uri="{FF2B5EF4-FFF2-40B4-BE49-F238E27FC236}">
                  <a16:creationId xmlns:a16="http://schemas.microsoft.com/office/drawing/2014/main" id="{71BDB7B4-AEC4-4EA2-9A99-FA2AFF8CF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229" name="Rectangle 53">
                <a:extLst>
                  <a:ext uri="{FF2B5EF4-FFF2-40B4-BE49-F238E27FC236}">
                    <a16:creationId xmlns:a16="http://schemas.microsoft.com/office/drawing/2014/main" id="{D2336D40-DEF0-4459-A348-5E04FBAC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Text Box 54">
                <a:extLst>
                  <a:ext uri="{FF2B5EF4-FFF2-40B4-BE49-F238E27FC236}">
                    <a16:creationId xmlns:a16="http://schemas.microsoft.com/office/drawing/2014/main" id="{754AFA44-0C50-4846-A6A2-7AC4EFF58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16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31" name="Text Box 55">
                <a:extLst>
                  <a:ext uri="{FF2B5EF4-FFF2-40B4-BE49-F238E27FC236}">
                    <a16:creationId xmlns:a16="http://schemas.microsoft.com/office/drawing/2014/main" id="{7532F097-99A1-4A49-B127-86285EC9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97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32" name="Text Box 56">
                <a:extLst>
                  <a:ext uri="{FF2B5EF4-FFF2-40B4-BE49-F238E27FC236}">
                    <a16:creationId xmlns:a16="http://schemas.microsoft.com/office/drawing/2014/main" id="{E265EDEA-8991-4865-A9AB-FE9B4DDF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  <p:grpSp>
            <p:nvGrpSpPr>
              <p:cNvPr id="233" name="Group 57">
                <a:extLst>
                  <a:ext uri="{FF2B5EF4-FFF2-40B4-BE49-F238E27FC236}">
                    <a16:creationId xmlns:a16="http://schemas.microsoft.com/office/drawing/2014/main" id="{EE9D28D3-4F89-456E-92ED-12A127E93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6" y="2256"/>
                <a:ext cx="301" cy="426"/>
                <a:chOff x="3552" y="3072"/>
                <a:chExt cx="301" cy="426"/>
              </a:xfrm>
            </p:grpSpPr>
            <p:sp>
              <p:nvSpPr>
                <p:cNvPr id="242" name="AutoShape 58">
                  <a:extLst>
                    <a:ext uri="{FF2B5EF4-FFF2-40B4-BE49-F238E27FC236}">
                      <a16:creationId xmlns:a16="http://schemas.microsoft.com/office/drawing/2014/main" id="{0F10DD1C-13E5-4ECF-8DC7-DEF3CC154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Text Box 59">
                  <a:extLst>
                    <a:ext uri="{FF2B5EF4-FFF2-40B4-BE49-F238E27FC236}">
                      <a16:creationId xmlns:a16="http://schemas.microsoft.com/office/drawing/2014/main" id="{DBD82509-A427-431F-93D9-1B79210922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A</a:t>
                  </a:r>
                  <a:endParaRPr lang="en-GB" sz="1600"/>
                </a:p>
              </p:txBody>
            </p:sp>
            <p:sp>
              <p:nvSpPr>
                <p:cNvPr id="244" name="Text Box 60">
                  <a:extLst>
                    <a:ext uri="{FF2B5EF4-FFF2-40B4-BE49-F238E27FC236}">
                      <a16:creationId xmlns:a16="http://schemas.microsoft.com/office/drawing/2014/main" id="{B448721D-6BA6-4D11-839E-B0AC9EA54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4" name="Group 61">
                <a:extLst>
                  <a:ext uri="{FF2B5EF4-FFF2-40B4-BE49-F238E27FC236}">
                    <a16:creationId xmlns:a16="http://schemas.microsoft.com/office/drawing/2014/main" id="{C840A7B4-0D30-4173-B332-44AD9B6B0D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736"/>
                <a:ext cx="301" cy="426"/>
                <a:chOff x="3552" y="3072"/>
                <a:chExt cx="301" cy="426"/>
              </a:xfrm>
            </p:grpSpPr>
            <p:sp>
              <p:nvSpPr>
                <p:cNvPr id="239" name="AutoShape 62">
                  <a:extLst>
                    <a:ext uri="{FF2B5EF4-FFF2-40B4-BE49-F238E27FC236}">
                      <a16:creationId xmlns:a16="http://schemas.microsoft.com/office/drawing/2014/main" id="{2289043B-94DF-4852-97C3-223EFF9BB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Text Box 63">
                  <a:extLst>
                    <a:ext uri="{FF2B5EF4-FFF2-40B4-BE49-F238E27FC236}">
                      <a16:creationId xmlns:a16="http://schemas.microsoft.com/office/drawing/2014/main" id="{0D4CFDD3-7AE9-46FF-B2E5-81BF5B5CF0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B</a:t>
                  </a:r>
                  <a:endParaRPr lang="en-GB" sz="1600"/>
                </a:p>
              </p:txBody>
            </p:sp>
            <p:sp>
              <p:nvSpPr>
                <p:cNvPr id="241" name="Text Box 64">
                  <a:extLst>
                    <a:ext uri="{FF2B5EF4-FFF2-40B4-BE49-F238E27FC236}">
                      <a16:creationId xmlns:a16="http://schemas.microsoft.com/office/drawing/2014/main" id="{06AEFF98-9D51-4242-B952-FD69CAB446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5" name="Group 65">
                <a:extLst>
                  <a:ext uri="{FF2B5EF4-FFF2-40B4-BE49-F238E27FC236}">
                    <a16:creationId xmlns:a16="http://schemas.microsoft.com/office/drawing/2014/main" id="{658FD528-55C2-428A-A2D6-1C7C28EA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2448"/>
                <a:ext cx="362" cy="426"/>
                <a:chOff x="3392" y="3312"/>
                <a:chExt cx="362" cy="426"/>
              </a:xfrm>
            </p:grpSpPr>
            <p:sp>
              <p:nvSpPr>
                <p:cNvPr id="236" name="AutoShape 66">
                  <a:extLst>
                    <a:ext uri="{FF2B5EF4-FFF2-40B4-BE49-F238E27FC236}">
                      <a16:creationId xmlns:a16="http://schemas.microsoft.com/office/drawing/2014/main" id="{8D07446C-BE6F-4049-946B-8B9731F57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8" y="3346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Text Box 67">
                  <a:extLst>
                    <a:ext uri="{FF2B5EF4-FFF2-40B4-BE49-F238E27FC236}">
                      <a16:creationId xmlns:a16="http://schemas.microsoft.com/office/drawing/2014/main" id="{4CE2827D-5C5F-4AC8-94B4-753FFCF82F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S</a:t>
                  </a:r>
                  <a:endParaRPr lang="en-GB" sz="1600"/>
                </a:p>
              </p:txBody>
            </p:sp>
            <p:sp>
              <p:nvSpPr>
                <p:cNvPr id="238" name="Text Box 68">
                  <a:extLst>
                    <a:ext uri="{FF2B5EF4-FFF2-40B4-BE49-F238E27FC236}">
                      <a16:creationId xmlns:a16="http://schemas.microsoft.com/office/drawing/2014/main" id="{0E1A1F77-A719-4531-BF69-EE42B558D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31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</p:grpSp>
        <p:sp>
          <p:nvSpPr>
            <p:cNvPr id="217" name="Line 69">
              <a:extLst>
                <a:ext uri="{FF2B5EF4-FFF2-40B4-BE49-F238E27FC236}">
                  <a16:creationId xmlns:a16="http://schemas.microsoft.com/office/drawing/2014/main" id="{BF02D045-0F73-4DC2-BACB-14DBE549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70">
              <a:extLst>
                <a:ext uri="{FF2B5EF4-FFF2-40B4-BE49-F238E27FC236}">
                  <a16:creationId xmlns:a16="http://schemas.microsoft.com/office/drawing/2014/main" id="{1D7BDC0F-0F46-4BA3-8E8A-036A32259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71">
              <a:extLst>
                <a:ext uri="{FF2B5EF4-FFF2-40B4-BE49-F238E27FC236}">
                  <a16:creationId xmlns:a16="http://schemas.microsoft.com/office/drawing/2014/main" id="{C2BB0471-271D-412C-AF7E-BF074EC43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2">
              <a:extLst>
                <a:ext uri="{FF2B5EF4-FFF2-40B4-BE49-F238E27FC236}">
                  <a16:creationId xmlns:a16="http://schemas.microsoft.com/office/drawing/2014/main" id="{D4091FE1-676D-4410-9596-F23FFE0F0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0" cy="12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3">
              <a:extLst>
                <a:ext uri="{FF2B5EF4-FFF2-40B4-BE49-F238E27FC236}">
                  <a16:creationId xmlns:a16="http://schemas.microsoft.com/office/drawing/2014/main" id="{193702BD-794D-4B89-B8EB-377D53477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74">
              <a:extLst>
                <a:ext uri="{FF2B5EF4-FFF2-40B4-BE49-F238E27FC236}">
                  <a16:creationId xmlns:a16="http://schemas.microsoft.com/office/drawing/2014/main" id="{3321B17D-0DA6-425D-9569-307BE26B5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3533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75">
              <a:extLst>
                <a:ext uri="{FF2B5EF4-FFF2-40B4-BE49-F238E27FC236}">
                  <a16:creationId xmlns:a16="http://schemas.microsoft.com/office/drawing/2014/main" id="{08254FC9-17EA-43BD-ACD2-E7F17015E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67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76">
              <a:extLst>
                <a:ext uri="{FF2B5EF4-FFF2-40B4-BE49-F238E27FC236}">
                  <a16:creationId xmlns:a16="http://schemas.microsoft.com/office/drawing/2014/main" id="{F2B9C726-B0DD-4B10-AE3B-17F40EF7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77">
              <a:extLst>
                <a:ext uri="{FF2B5EF4-FFF2-40B4-BE49-F238E27FC236}">
                  <a16:creationId xmlns:a16="http://schemas.microsoft.com/office/drawing/2014/main" id="{D187EFF0-F90A-4773-BE2E-DF8D7013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78">
              <a:extLst>
                <a:ext uri="{FF2B5EF4-FFF2-40B4-BE49-F238E27FC236}">
                  <a16:creationId xmlns:a16="http://schemas.microsoft.com/office/drawing/2014/main" id="{235020A3-841F-4A1B-B918-8AC99BA7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9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79">
              <a:extLst>
                <a:ext uri="{FF2B5EF4-FFF2-40B4-BE49-F238E27FC236}">
                  <a16:creationId xmlns:a16="http://schemas.microsoft.com/office/drawing/2014/main" id="{2778CC6E-E59B-42AF-9E9E-FD9072360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3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80">
              <a:extLst>
                <a:ext uri="{FF2B5EF4-FFF2-40B4-BE49-F238E27FC236}">
                  <a16:creationId xmlns:a16="http://schemas.microsoft.com/office/drawing/2014/main" id="{814F05EB-DF8D-4E8B-A5FE-4403439D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92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Parallel adder</a:t>
              </a:r>
              <a:endParaRPr lang="en-GB"/>
            </a:p>
          </p:txBody>
        </p:sp>
      </p:grpSp>
      <p:grpSp>
        <p:nvGrpSpPr>
          <p:cNvPr id="259" name="Group 93">
            <a:extLst>
              <a:ext uri="{FF2B5EF4-FFF2-40B4-BE49-F238E27FC236}">
                <a16:creationId xmlns:a16="http://schemas.microsoft.com/office/drawing/2014/main" id="{6AF42494-DC64-43FC-A016-C6591847F2B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71800"/>
            <a:ext cx="228600" cy="2527300"/>
            <a:chOff x="1680" y="1872"/>
            <a:chExt cx="144" cy="1592"/>
          </a:xfrm>
        </p:grpSpPr>
        <p:sp>
          <p:nvSpPr>
            <p:cNvPr id="260" name="Text Box 82">
              <a:extLst>
                <a:ext uri="{FF2B5EF4-FFF2-40B4-BE49-F238E27FC236}">
                  <a16:creationId xmlns:a16="http://schemas.microsoft.com/office/drawing/2014/main" id="{35EC9FED-2EBC-45F0-A464-5141A9EBB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1" name="Text Box 84">
              <a:extLst>
                <a:ext uri="{FF2B5EF4-FFF2-40B4-BE49-F238E27FC236}">
                  <a16:creationId xmlns:a16="http://schemas.microsoft.com/office/drawing/2014/main" id="{7A945CD8-9D48-4234-99BF-66300FD4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262" name="Group 94">
            <a:extLst>
              <a:ext uri="{FF2B5EF4-FFF2-40B4-BE49-F238E27FC236}">
                <a16:creationId xmlns:a16="http://schemas.microsoft.com/office/drawing/2014/main" id="{AC3D213C-2BE3-43A1-AFD8-481529FDCAC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971800"/>
            <a:ext cx="228600" cy="2355850"/>
            <a:chOff x="2640" y="1872"/>
            <a:chExt cx="144" cy="1484"/>
          </a:xfrm>
        </p:grpSpPr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B95A0A3D-501F-46BE-878D-C6BB59ED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4" name="Text Box 86">
              <a:extLst>
                <a:ext uri="{FF2B5EF4-FFF2-40B4-BE49-F238E27FC236}">
                  <a16:creationId xmlns:a16="http://schemas.microsoft.com/office/drawing/2014/main" id="{60DB34E9-FA8B-4440-A972-62E0F275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sp>
        <p:nvSpPr>
          <p:cNvPr id="265" name="Text Box 87">
            <a:extLst>
              <a:ext uri="{FF2B5EF4-FFF2-40B4-BE49-F238E27FC236}">
                <a16:creationId xmlns:a16="http://schemas.microsoft.com/office/drawing/2014/main" id="{304B1906-C2DC-4847-BA1C-25990613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0</a:t>
            </a:r>
          </a:p>
        </p:txBody>
      </p:sp>
      <p:grpSp>
        <p:nvGrpSpPr>
          <p:cNvPr id="266" name="Group 95">
            <a:extLst>
              <a:ext uri="{FF2B5EF4-FFF2-40B4-BE49-F238E27FC236}">
                <a16:creationId xmlns:a16="http://schemas.microsoft.com/office/drawing/2014/main" id="{2D29ED63-9A3F-4423-B9A0-A61EBBB11A3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228600" cy="2527300"/>
            <a:chOff x="1824" y="1872"/>
            <a:chExt cx="144" cy="1592"/>
          </a:xfrm>
        </p:grpSpPr>
        <p:sp>
          <p:nvSpPr>
            <p:cNvPr id="267" name="Text Box 88">
              <a:extLst>
                <a:ext uri="{FF2B5EF4-FFF2-40B4-BE49-F238E27FC236}">
                  <a16:creationId xmlns:a16="http://schemas.microsoft.com/office/drawing/2014/main" id="{78968E9D-9604-4466-B430-1397377E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68" name="Text Box 89">
              <a:extLst>
                <a:ext uri="{FF2B5EF4-FFF2-40B4-BE49-F238E27FC236}">
                  <a16:creationId xmlns:a16="http://schemas.microsoft.com/office/drawing/2014/main" id="{494CFBE9-6C7B-4E40-8D25-7C4C1ADA8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69" name="Group 96">
            <a:extLst>
              <a:ext uri="{FF2B5EF4-FFF2-40B4-BE49-F238E27FC236}">
                <a16:creationId xmlns:a16="http://schemas.microsoft.com/office/drawing/2014/main" id="{80DBFBB0-E978-46F0-8D44-416FC0DE8CF2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2957513"/>
            <a:ext cx="228600" cy="2355850"/>
            <a:chOff x="2784" y="1872"/>
            <a:chExt cx="144" cy="1484"/>
          </a:xfrm>
        </p:grpSpPr>
        <p:sp>
          <p:nvSpPr>
            <p:cNvPr id="270" name="Text Box 90">
              <a:extLst>
                <a:ext uri="{FF2B5EF4-FFF2-40B4-BE49-F238E27FC236}">
                  <a16:creationId xmlns:a16="http://schemas.microsoft.com/office/drawing/2014/main" id="{61DF579F-30EA-4C9B-AF0F-F667C92B6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71" name="Text Box 91">
              <a:extLst>
                <a:ext uri="{FF2B5EF4-FFF2-40B4-BE49-F238E27FC236}">
                  <a16:creationId xmlns:a16="http://schemas.microsoft.com/office/drawing/2014/main" id="{5E3008D7-7404-43D2-81A3-3F8C19CD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sp>
        <p:nvSpPr>
          <p:cNvPr id="272" name="Text Box 92">
            <a:extLst>
              <a:ext uri="{FF2B5EF4-FFF2-40B4-BE49-F238E27FC236}">
                <a16:creationId xmlns:a16="http://schemas.microsoft.com/office/drawing/2014/main" id="{207F95B0-5842-4916-A04E-11C98FC4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0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73" name="Text Box 81">
            <a:extLst>
              <a:ext uri="{FF2B5EF4-FFF2-40B4-BE49-F238E27FC236}">
                <a16:creationId xmlns:a16="http://schemas.microsoft.com/office/drawing/2014/main" id="{E3AE0BA9-FB92-4627-AB60-0632351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FE24910-A2D2-4CC3-A80E-CDA9F19837D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Magnitude comparator</a:t>
            </a:r>
            <a:r>
              <a:rPr lang="en-US" dirty="0"/>
              <a:t>: compares 2 unsigned values A and B, to check if A&gt;B, A=B, or A&lt;B.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design an </a:t>
            </a:r>
            <a:r>
              <a:rPr lang="en-US" i="1" dirty="0"/>
              <a:t>n</a:t>
            </a:r>
            <a:r>
              <a:rPr lang="en-US" dirty="0"/>
              <a:t>-bit magnitude comparator using classical method, it would require 2</a:t>
            </a:r>
            <a:r>
              <a:rPr lang="en-US" baseline="30000" dirty="0"/>
              <a:t>2</a:t>
            </a:r>
            <a:r>
              <a:rPr lang="en-US" i="1" baseline="30000" dirty="0"/>
              <a:t>n</a:t>
            </a:r>
            <a:r>
              <a:rPr lang="en-US" dirty="0"/>
              <a:t> rows in truth table!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shall exploit regularity in our design.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How do we compare two 4-bit unsigned values A (a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) and B (b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)?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CC"/>
                </a:solidFill>
              </a:rPr>
              <a:t>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&gt;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&lt;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&lt;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=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if (a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) … </a:t>
            </a:r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26AE83-B2CE-440F-B93A-C0CBDA7566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Let A = 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 B = 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; 	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'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' 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5C3FEBF-3CBA-418E-A7AD-1AEB6E3DFAF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248400" cy="4306888"/>
            <a:chOff x="1056" y="1104"/>
            <a:chExt cx="3936" cy="2713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15CB3E60-3AE1-4329-A14E-FE0D13C5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0F1DE95-83A0-4098-8CC8-E3C9B369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4" y="2208"/>
              <a:ext cx="275" cy="218"/>
              <a:chOff x="6768" y="11808"/>
              <a:chExt cx="1008" cy="792"/>
            </a:xfrm>
          </p:grpSpPr>
          <p:sp>
            <p:nvSpPr>
              <p:cNvPr id="246" name="Freeform 8">
                <a:extLst>
                  <a:ext uri="{FF2B5EF4-FFF2-40B4-BE49-F238E27FC236}">
                    <a16:creationId xmlns:a16="http://schemas.microsoft.com/office/drawing/2014/main" id="{A00018B7-D8C3-494C-989E-75BF7179D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9">
                <a:extLst>
                  <a:ext uri="{FF2B5EF4-FFF2-40B4-BE49-F238E27FC236}">
                    <a16:creationId xmlns:a16="http://schemas.microsoft.com/office/drawing/2014/main" id="{6D04FB2B-5F59-45EE-A3F8-E95FE65EF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0">
                <a:extLst>
                  <a:ext uri="{FF2B5EF4-FFF2-40B4-BE49-F238E27FC236}">
                    <a16:creationId xmlns:a16="http://schemas.microsoft.com/office/drawing/2014/main" id="{F9D8136F-EA8B-445A-97F9-A11D7C28A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11">
                <a:extLst>
                  <a:ext uri="{FF2B5EF4-FFF2-40B4-BE49-F238E27FC236}">
                    <a16:creationId xmlns:a16="http://schemas.microsoft.com/office/drawing/2014/main" id="{8AF2F294-62EC-40AA-911F-27875DC74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2">
                <a:extLst>
                  <a:ext uri="{FF2B5EF4-FFF2-40B4-BE49-F238E27FC236}">
                    <a16:creationId xmlns:a16="http://schemas.microsoft.com/office/drawing/2014/main" id="{495992B0-D9DD-47FC-AA59-1752BF04477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73CB490C-E2AA-4AB6-B9E7-3934CEC07F6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725"/>
              <a:ext cx="87" cy="86"/>
              <a:chOff x="3096" y="3240"/>
              <a:chExt cx="792" cy="792"/>
            </a:xfrm>
          </p:grpSpPr>
          <p:sp>
            <p:nvSpPr>
              <p:cNvPr id="244" name="AutoShape 14">
                <a:extLst>
                  <a:ext uri="{FF2B5EF4-FFF2-40B4-BE49-F238E27FC236}">
                    <a16:creationId xmlns:a16="http://schemas.microsoft.com/office/drawing/2014/main" id="{D1044022-C72B-4923-8DA6-58C45C3B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Oval 15">
                <a:extLst>
                  <a:ext uri="{FF2B5EF4-FFF2-40B4-BE49-F238E27FC236}">
                    <a16:creationId xmlns:a16="http://schemas.microsoft.com/office/drawing/2014/main" id="{7FB8E0AA-2B83-4A37-AAC0-5E5E1BEE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CE5CFA4-9982-41A4-9547-CA647AEB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724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CDB0F6EA-1B7A-4669-AAB0-E8C1705E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855"/>
              <a:ext cx="226" cy="174"/>
              <a:chOff x="2208" y="2688"/>
              <a:chExt cx="268" cy="218"/>
            </a:xfrm>
          </p:grpSpPr>
          <p:grpSp>
            <p:nvGrpSpPr>
              <p:cNvPr id="237" name="Group 18">
                <a:extLst>
                  <a:ext uri="{FF2B5EF4-FFF2-40B4-BE49-F238E27FC236}">
                    <a16:creationId xmlns:a16="http://schemas.microsoft.com/office/drawing/2014/main" id="{24FD6820-9ECC-4E74-AA10-688B1ABB6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39" name="Freeform 19">
                  <a:extLst>
                    <a:ext uri="{FF2B5EF4-FFF2-40B4-BE49-F238E27FC236}">
                      <a16:creationId xmlns:a16="http://schemas.microsoft.com/office/drawing/2014/main" id="{F35C3F6A-A78E-481A-B6F2-080553C9F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20">
                  <a:extLst>
                    <a:ext uri="{FF2B5EF4-FFF2-40B4-BE49-F238E27FC236}">
                      <a16:creationId xmlns:a16="http://schemas.microsoft.com/office/drawing/2014/main" id="{99B54774-60D9-4A5F-A71C-4E03838AF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1">
                  <a:extLst>
                    <a:ext uri="{FF2B5EF4-FFF2-40B4-BE49-F238E27FC236}">
                      <a16:creationId xmlns:a16="http://schemas.microsoft.com/office/drawing/2014/main" id="{4E3AD1D6-B756-4A81-A712-C5568F9A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2">
                  <a:extLst>
                    <a:ext uri="{FF2B5EF4-FFF2-40B4-BE49-F238E27FC236}">
                      <a16:creationId xmlns:a16="http://schemas.microsoft.com/office/drawing/2014/main" id="{E5D20954-7ACA-41DB-AFB1-BCAA13701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8B92B844-C7FF-47E5-9596-E5B909D7A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8" name="Oval 24">
                <a:extLst>
                  <a:ext uri="{FF2B5EF4-FFF2-40B4-BE49-F238E27FC236}">
                    <a16:creationId xmlns:a16="http://schemas.microsoft.com/office/drawing/2014/main" id="{D918DBDC-B498-4958-8236-F2BCB4B3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F7D5756A-F71E-44F3-86DD-CB5E8151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B407B322-CF16-432D-B3FC-A6679D224BC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030"/>
              <a:ext cx="88" cy="86"/>
              <a:chOff x="3096" y="3240"/>
              <a:chExt cx="792" cy="792"/>
            </a:xfrm>
          </p:grpSpPr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1C668708-6DB9-4F2C-A34D-A96DEAA0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Oval 28">
                <a:extLst>
                  <a:ext uri="{FF2B5EF4-FFF2-40B4-BE49-F238E27FC236}">
                    <a16:creationId xmlns:a16="http://schemas.microsoft.com/office/drawing/2014/main" id="{80BB8FDA-8098-490E-B671-ACB90CA7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3ED4F042-6D13-4EC0-8498-28FBE4F4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C9B5D13-6031-46D2-85A4-67D6CCD4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85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A57B2744-F9C7-4FD5-8BF3-B4823397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986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69274876-F094-4C71-B087-78D7C924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604C686-EB6D-49DF-BBA0-85F33F2E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73B614BE-74BA-4CEC-8C48-5C6F3B7B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767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D8097C11-723A-4331-8A4C-35F5FAD5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855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D0D2BAD5-B373-45B4-B5F9-1FA8FBA1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942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34EBFA49-1FCB-4BC6-8347-CA3B6B174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89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E2946A1F-C88C-4AC9-8DD7-E8D72F4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986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7F5E486-0648-4A85-B102-D30EEB0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81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A5C421CA-B00B-4089-B52A-F4F95073D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724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3DEFF480-2B79-4F4B-BD92-A410F977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1938"/>
              <a:ext cx="368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76E63508-FA4C-4F16-8978-44E65E5E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045F549D-DC72-487B-B6D7-690D70328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986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C22B4A3-776D-4106-A201-117282D5A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8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6A3B3B8F-C14E-489B-85B1-DDEA6B2E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86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C68B1CEB-B656-4A81-9D5F-CF437F51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07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D0F30FA9-D3BA-4EF6-AD0A-7991CD74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8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2D8F2E0E-5A72-4922-B414-26675931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051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4DC90820-667B-4081-A7EA-F757A095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74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50">
              <a:extLst>
                <a:ext uri="{FF2B5EF4-FFF2-40B4-BE49-F238E27FC236}">
                  <a16:creationId xmlns:a16="http://schemas.microsoft.com/office/drawing/2014/main" id="{0B087DEC-9678-4F1B-B39F-CCBE2987003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149"/>
              <a:ext cx="87" cy="86"/>
              <a:chOff x="3096" y="3240"/>
              <a:chExt cx="792" cy="792"/>
            </a:xfrm>
          </p:grpSpPr>
          <p:sp>
            <p:nvSpPr>
              <p:cNvPr id="233" name="AutoShape 51">
                <a:extLst>
                  <a:ext uri="{FF2B5EF4-FFF2-40B4-BE49-F238E27FC236}">
                    <a16:creationId xmlns:a16="http://schemas.microsoft.com/office/drawing/2014/main" id="{50912B95-62EE-4330-98C7-362337FA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2">
                <a:extLst>
                  <a:ext uri="{FF2B5EF4-FFF2-40B4-BE49-F238E27FC236}">
                    <a16:creationId xmlns:a16="http://schemas.microsoft.com/office/drawing/2014/main" id="{73F34FDB-32B1-4C8F-AF6D-21FB84D28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53">
              <a:extLst>
                <a:ext uri="{FF2B5EF4-FFF2-40B4-BE49-F238E27FC236}">
                  <a16:creationId xmlns:a16="http://schemas.microsoft.com/office/drawing/2014/main" id="{D4019661-25D3-457E-AFEB-7EA376B9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148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E34556D3-3784-4CA5-BC34-F207DA970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279"/>
              <a:ext cx="226" cy="174"/>
              <a:chOff x="2208" y="2688"/>
              <a:chExt cx="268" cy="218"/>
            </a:xfrm>
          </p:grpSpPr>
          <p:grpSp>
            <p:nvGrpSpPr>
              <p:cNvPr id="226" name="Group 55">
                <a:extLst>
                  <a:ext uri="{FF2B5EF4-FFF2-40B4-BE49-F238E27FC236}">
                    <a16:creationId xmlns:a16="http://schemas.microsoft.com/office/drawing/2014/main" id="{CA1898BB-9F79-47F9-80BB-ACA5D061F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28" name="Freeform 56">
                  <a:extLst>
                    <a:ext uri="{FF2B5EF4-FFF2-40B4-BE49-F238E27FC236}">
                      <a16:creationId xmlns:a16="http://schemas.microsoft.com/office/drawing/2014/main" id="{617CDD97-D745-4B33-8D80-6363CDD6F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57">
                  <a:extLst>
                    <a:ext uri="{FF2B5EF4-FFF2-40B4-BE49-F238E27FC236}">
                      <a16:creationId xmlns:a16="http://schemas.microsoft.com/office/drawing/2014/main" id="{D01A1533-8C3B-4156-9836-1D541B70D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58">
                  <a:extLst>
                    <a:ext uri="{FF2B5EF4-FFF2-40B4-BE49-F238E27FC236}">
                      <a16:creationId xmlns:a16="http://schemas.microsoft.com/office/drawing/2014/main" id="{D44116F0-6620-4583-B168-630EB188D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9">
                  <a:extLst>
                    <a:ext uri="{FF2B5EF4-FFF2-40B4-BE49-F238E27FC236}">
                      <a16:creationId xmlns:a16="http://schemas.microsoft.com/office/drawing/2014/main" id="{9DF90F23-9C6A-41A2-9DC5-F447DF1FF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60">
                  <a:extLst>
                    <a:ext uri="{FF2B5EF4-FFF2-40B4-BE49-F238E27FC236}">
                      <a16:creationId xmlns:a16="http://schemas.microsoft.com/office/drawing/2014/main" id="{985A8F69-3909-4BCC-96CC-9FBABCD44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Oval 61">
                <a:extLst>
                  <a:ext uri="{FF2B5EF4-FFF2-40B4-BE49-F238E27FC236}">
                    <a16:creationId xmlns:a16="http://schemas.microsoft.com/office/drawing/2014/main" id="{B7E20894-32EB-446F-A1F1-E965A291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2">
              <a:extLst>
                <a:ext uri="{FF2B5EF4-FFF2-40B4-BE49-F238E27FC236}">
                  <a16:creationId xmlns:a16="http://schemas.microsoft.com/office/drawing/2014/main" id="{66D61AE1-7093-43C9-AFB2-4F205AC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63">
              <a:extLst>
                <a:ext uri="{FF2B5EF4-FFF2-40B4-BE49-F238E27FC236}">
                  <a16:creationId xmlns:a16="http://schemas.microsoft.com/office/drawing/2014/main" id="{5D831716-8EE7-4983-AF9D-17657C5588E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454"/>
              <a:ext cx="88" cy="86"/>
              <a:chOff x="3096" y="3240"/>
              <a:chExt cx="792" cy="792"/>
            </a:xfrm>
          </p:grpSpPr>
          <p:sp>
            <p:nvSpPr>
              <p:cNvPr id="224" name="AutoShape 64">
                <a:extLst>
                  <a:ext uri="{FF2B5EF4-FFF2-40B4-BE49-F238E27FC236}">
                    <a16:creationId xmlns:a16="http://schemas.microsoft.com/office/drawing/2014/main" id="{060F37B9-1B32-41EB-A730-24F4F86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65">
                <a:extLst>
                  <a:ext uri="{FF2B5EF4-FFF2-40B4-BE49-F238E27FC236}">
                    <a16:creationId xmlns:a16="http://schemas.microsoft.com/office/drawing/2014/main" id="{8132704D-DCAF-4350-B559-15D10DAC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4CBA5220-9D00-4F61-A5EB-27680CE4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7">
              <a:extLst>
                <a:ext uri="{FF2B5EF4-FFF2-40B4-BE49-F238E27FC236}">
                  <a16:creationId xmlns:a16="http://schemas.microsoft.com/office/drawing/2014/main" id="{AED37403-D246-45FF-AA77-3F243B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27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8">
              <a:extLst>
                <a:ext uri="{FF2B5EF4-FFF2-40B4-BE49-F238E27FC236}">
                  <a16:creationId xmlns:a16="http://schemas.microsoft.com/office/drawing/2014/main" id="{946D6BD9-3266-455C-B09F-392D1F33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10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DE242D2F-C8C3-4528-B883-B3A3B6F3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A67BE4D3-03DE-45B4-858D-F9A908C0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1">
              <a:extLst>
                <a:ext uri="{FF2B5EF4-FFF2-40B4-BE49-F238E27FC236}">
                  <a16:creationId xmlns:a16="http://schemas.microsoft.com/office/drawing/2014/main" id="{D1963454-381B-4360-A0AA-CF3C2494C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191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2">
              <a:extLst>
                <a:ext uri="{FF2B5EF4-FFF2-40B4-BE49-F238E27FC236}">
                  <a16:creationId xmlns:a16="http://schemas.microsoft.com/office/drawing/2014/main" id="{33E26E44-0070-462C-8DC0-F72AE527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279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73">
              <a:extLst>
                <a:ext uri="{FF2B5EF4-FFF2-40B4-BE49-F238E27FC236}">
                  <a16:creationId xmlns:a16="http://schemas.microsoft.com/office/drawing/2014/main" id="{CCAE6397-0FE1-4C7A-9ADD-0889FC11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366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17ECE128-3730-42A1-B0E9-E73F52D29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322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5">
              <a:extLst>
                <a:ext uri="{FF2B5EF4-FFF2-40B4-BE49-F238E27FC236}">
                  <a16:creationId xmlns:a16="http://schemas.microsoft.com/office/drawing/2014/main" id="{4FF2D243-97EA-4A9F-80DD-5BA2F4C6A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1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6">
              <a:extLst>
                <a:ext uri="{FF2B5EF4-FFF2-40B4-BE49-F238E27FC236}">
                  <a16:creationId xmlns:a16="http://schemas.microsoft.com/office/drawing/2014/main" id="{B2E6C146-8ED6-4FE5-B685-EB32BA57C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235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7">
              <a:extLst>
                <a:ext uri="{FF2B5EF4-FFF2-40B4-BE49-F238E27FC236}">
                  <a16:creationId xmlns:a16="http://schemas.microsoft.com/office/drawing/2014/main" id="{DA880EED-50C8-403B-A66B-76E239072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148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8">
              <a:extLst>
                <a:ext uri="{FF2B5EF4-FFF2-40B4-BE49-F238E27FC236}">
                  <a16:creationId xmlns:a16="http://schemas.microsoft.com/office/drawing/2014/main" id="{5991007D-2AC4-467C-BE68-5C186B28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" y="1356"/>
              <a:ext cx="45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87DE7600-F253-40B4-9C28-CE1AF62E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45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0">
              <a:extLst>
                <a:ext uri="{FF2B5EF4-FFF2-40B4-BE49-F238E27FC236}">
                  <a16:creationId xmlns:a16="http://schemas.microsoft.com/office/drawing/2014/main" id="{E68B7077-0EF9-46A1-966A-E6FA5614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1410"/>
              <a:ext cx="7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81">
              <a:extLst>
                <a:ext uri="{FF2B5EF4-FFF2-40B4-BE49-F238E27FC236}">
                  <a16:creationId xmlns:a16="http://schemas.microsoft.com/office/drawing/2014/main" id="{69DA5D70-AFD0-43BB-BD85-998BFE41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04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0" name="Text Box 82">
              <a:extLst>
                <a:ext uri="{FF2B5EF4-FFF2-40B4-BE49-F238E27FC236}">
                  <a16:creationId xmlns:a16="http://schemas.microsoft.com/office/drawing/2014/main" id="{6BDE1810-B7AD-48B9-AA63-EA914914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1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3CB58B39-AA8B-4C1B-A57B-9B20F6DF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431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4">
              <a:extLst>
                <a:ext uri="{FF2B5EF4-FFF2-40B4-BE49-F238E27FC236}">
                  <a16:creationId xmlns:a16="http://schemas.microsoft.com/office/drawing/2014/main" id="{A1379D01-B567-4BE7-9D78-A2732408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21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D3D6B8C0-CBE2-4E5A-8D1E-DD1F1A76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47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6">
              <a:extLst>
                <a:ext uri="{FF2B5EF4-FFF2-40B4-BE49-F238E27FC236}">
                  <a16:creationId xmlns:a16="http://schemas.microsoft.com/office/drawing/2014/main" id="{894DC2AD-B030-446C-ABD1-108FE6EB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169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87">
              <a:extLst>
                <a:ext uri="{FF2B5EF4-FFF2-40B4-BE49-F238E27FC236}">
                  <a16:creationId xmlns:a16="http://schemas.microsoft.com/office/drawing/2014/main" id="{9E6654D5-C3B1-4550-A03B-2EA58CCF61A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117"/>
              <a:ext cx="87" cy="86"/>
              <a:chOff x="3096" y="3240"/>
              <a:chExt cx="792" cy="792"/>
            </a:xfrm>
          </p:grpSpPr>
          <p:sp>
            <p:nvSpPr>
              <p:cNvPr id="222" name="AutoShape 88">
                <a:extLst>
                  <a:ext uri="{FF2B5EF4-FFF2-40B4-BE49-F238E27FC236}">
                    <a16:creationId xmlns:a16="http://schemas.microsoft.com/office/drawing/2014/main" id="{873F75A1-93D8-4E5A-BD64-32174A5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Oval 89">
                <a:extLst>
                  <a:ext uri="{FF2B5EF4-FFF2-40B4-BE49-F238E27FC236}">
                    <a16:creationId xmlns:a16="http://schemas.microsoft.com/office/drawing/2014/main" id="{88A84C4C-B1AC-4B60-B46B-46A900214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AutoShape 90">
              <a:extLst>
                <a:ext uri="{FF2B5EF4-FFF2-40B4-BE49-F238E27FC236}">
                  <a16:creationId xmlns:a16="http://schemas.microsoft.com/office/drawing/2014/main" id="{2569A904-D8BD-461D-9360-D5D527A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11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91">
              <a:extLst>
                <a:ext uri="{FF2B5EF4-FFF2-40B4-BE49-F238E27FC236}">
                  <a16:creationId xmlns:a16="http://schemas.microsoft.com/office/drawing/2014/main" id="{533EF78E-2080-45D3-B5A2-A54D1614A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3247"/>
              <a:ext cx="226" cy="174"/>
              <a:chOff x="2208" y="2688"/>
              <a:chExt cx="268" cy="218"/>
            </a:xfrm>
          </p:grpSpPr>
          <p:grpSp>
            <p:nvGrpSpPr>
              <p:cNvPr id="215" name="Group 92">
                <a:extLst>
                  <a:ext uri="{FF2B5EF4-FFF2-40B4-BE49-F238E27FC236}">
                    <a16:creationId xmlns:a16="http://schemas.microsoft.com/office/drawing/2014/main" id="{7B34CB37-67F2-4338-A4FB-B23E492D8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17" name="Freeform 93">
                  <a:extLst>
                    <a:ext uri="{FF2B5EF4-FFF2-40B4-BE49-F238E27FC236}">
                      <a16:creationId xmlns:a16="http://schemas.microsoft.com/office/drawing/2014/main" id="{7069EF38-0230-4CFF-84C9-FED2474C4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94">
                  <a:extLst>
                    <a:ext uri="{FF2B5EF4-FFF2-40B4-BE49-F238E27FC236}">
                      <a16:creationId xmlns:a16="http://schemas.microsoft.com/office/drawing/2014/main" id="{7BC00DDF-556C-4B57-97EF-5F32F931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95">
                  <a:extLst>
                    <a:ext uri="{FF2B5EF4-FFF2-40B4-BE49-F238E27FC236}">
                      <a16:creationId xmlns:a16="http://schemas.microsoft.com/office/drawing/2014/main" id="{E30CC881-84EF-4419-858F-94FC1B02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96">
                  <a:extLst>
                    <a:ext uri="{FF2B5EF4-FFF2-40B4-BE49-F238E27FC236}">
                      <a16:creationId xmlns:a16="http://schemas.microsoft.com/office/drawing/2014/main" id="{26A2CC51-CC34-4532-B618-969ED8157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97">
                  <a:extLst>
                    <a:ext uri="{FF2B5EF4-FFF2-40B4-BE49-F238E27FC236}">
                      <a16:creationId xmlns:a16="http://schemas.microsoft.com/office/drawing/2014/main" id="{873ACBA6-62FE-4D11-82F3-F5A03C21E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Oval 98">
                <a:extLst>
                  <a:ext uri="{FF2B5EF4-FFF2-40B4-BE49-F238E27FC236}">
                    <a16:creationId xmlns:a16="http://schemas.microsoft.com/office/drawing/2014/main" id="{EEE37678-0EB2-407A-9D89-4BC8E33B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99">
              <a:extLst>
                <a:ext uri="{FF2B5EF4-FFF2-40B4-BE49-F238E27FC236}">
                  <a16:creationId xmlns:a16="http://schemas.microsoft.com/office/drawing/2014/main" id="{A1740EFA-8B2A-45EB-9714-22D5B82E6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00">
              <a:extLst>
                <a:ext uri="{FF2B5EF4-FFF2-40B4-BE49-F238E27FC236}">
                  <a16:creationId xmlns:a16="http://schemas.microsoft.com/office/drawing/2014/main" id="{7F018BA6-7FBB-46E1-A74A-E0837C2E104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422"/>
              <a:ext cx="88" cy="86"/>
              <a:chOff x="3096" y="3240"/>
              <a:chExt cx="792" cy="792"/>
            </a:xfrm>
          </p:grpSpPr>
          <p:sp>
            <p:nvSpPr>
              <p:cNvPr id="213" name="AutoShape 101">
                <a:extLst>
                  <a:ext uri="{FF2B5EF4-FFF2-40B4-BE49-F238E27FC236}">
                    <a16:creationId xmlns:a16="http://schemas.microsoft.com/office/drawing/2014/main" id="{721F49FB-F517-4B11-81FD-1338344C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102">
                <a:extLst>
                  <a:ext uri="{FF2B5EF4-FFF2-40B4-BE49-F238E27FC236}">
                    <a16:creationId xmlns:a16="http://schemas.microsoft.com/office/drawing/2014/main" id="{55A8A95C-0442-4C85-9161-CF51120A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5F822C3D-9DEE-4CDC-B586-1B9939051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4">
              <a:extLst>
                <a:ext uri="{FF2B5EF4-FFF2-40B4-BE49-F238E27FC236}">
                  <a16:creationId xmlns:a16="http://schemas.microsoft.com/office/drawing/2014/main" id="{2FEB837A-CE75-4694-B68C-270C0D3F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24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5E4B0318-D554-4C53-99D1-5577264B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37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58A04719-189B-45AA-B4BA-D85F30A5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id="{6EABA058-E2EC-4950-85C7-18EE06482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064B7DEA-8DA7-4D6D-A181-3B0A71FE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315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C58889EF-DDCC-4FD9-9B96-A0ECD1B10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324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10">
              <a:extLst>
                <a:ext uri="{FF2B5EF4-FFF2-40B4-BE49-F238E27FC236}">
                  <a16:creationId xmlns:a16="http://schemas.microsoft.com/office/drawing/2014/main" id="{37EFB157-54B1-4420-A530-5327B166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33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BA0A2FDA-5ED9-49A6-ABC0-96DA786D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29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ED543A39-86D6-4254-B877-64418C14B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13">
              <a:extLst>
                <a:ext uri="{FF2B5EF4-FFF2-40B4-BE49-F238E27FC236}">
                  <a16:creationId xmlns:a16="http://schemas.microsoft.com/office/drawing/2014/main" id="{B9CD3426-539B-4D6F-A10F-1D238C10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161E5304-1B41-47C1-BE6F-541AB85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11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A81C7FAA-1DEF-4860-80CB-AB119B3A0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330"/>
              <a:ext cx="16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6">
              <a:extLst>
                <a:ext uri="{FF2B5EF4-FFF2-40B4-BE49-F238E27FC236}">
                  <a16:creationId xmlns:a16="http://schemas.microsoft.com/office/drawing/2014/main" id="{1847ED7D-0BF5-48BB-8394-901816CA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42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D3051064-4EF8-419E-9EF1-7292034A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6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118">
              <a:extLst>
                <a:ext uri="{FF2B5EF4-FFF2-40B4-BE49-F238E27FC236}">
                  <a16:creationId xmlns:a16="http://schemas.microsoft.com/office/drawing/2014/main" id="{2759F58F-27F5-4FAD-A58C-E728750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3A0E4F2E-3B7A-4019-8BA8-267DAC7A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7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7" name="Oval 120">
              <a:extLst>
                <a:ext uri="{FF2B5EF4-FFF2-40B4-BE49-F238E27FC236}">
                  <a16:creationId xmlns:a16="http://schemas.microsoft.com/office/drawing/2014/main" id="{C9426442-46BF-4EDC-99B4-24682B5E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39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21">
              <a:extLst>
                <a:ext uri="{FF2B5EF4-FFF2-40B4-BE49-F238E27FC236}">
                  <a16:creationId xmlns:a16="http://schemas.microsoft.com/office/drawing/2014/main" id="{48B3D268-B8A0-48A3-8CE2-0B6475E7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17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22">
              <a:extLst>
                <a:ext uri="{FF2B5EF4-FFF2-40B4-BE49-F238E27FC236}">
                  <a16:creationId xmlns:a16="http://schemas.microsoft.com/office/drawing/2014/main" id="{F3693240-E8D2-447B-AD9F-E41A8879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44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23">
              <a:extLst>
                <a:ext uri="{FF2B5EF4-FFF2-40B4-BE49-F238E27FC236}">
                  <a16:creationId xmlns:a16="http://schemas.microsoft.com/office/drawing/2014/main" id="{BCFDE924-B937-440A-8E2C-A7949955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313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24">
              <a:extLst>
                <a:ext uri="{FF2B5EF4-FFF2-40B4-BE49-F238E27FC236}">
                  <a16:creationId xmlns:a16="http://schemas.microsoft.com/office/drawing/2014/main" id="{B4C1206C-9A93-4BBD-B8A9-05F9F54403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397"/>
              <a:ext cx="87" cy="86"/>
              <a:chOff x="3096" y="3240"/>
              <a:chExt cx="792" cy="792"/>
            </a:xfrm>
          </p:grpSpPr>
          <p:sp>
            <p:nvSpPr>
              <p:cNvPr id="211" name="AutoShape 125">
                <a:extLst>
                  <a:ext uri="{FF2B5EF4-FFF2-40B4-BE49-F238E27FC236}">
                    <a16:creationId xmlns:a16="http://schemas.microsoft.com/office/drawing/2014/main" id="{4F84A944-45EA-42CD-9414-A053115A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Oval 126">
                <a:extLst>
                  <a:ext uri="{FF2B5EF4-FFF2-40B4-BE49-F238E27FC236}">
                    <a16:creationId xmlns:a16="http://schemas.microsoft.com/office/drawing/2014/main" id="{FD7EFCFC-5EC3-4F25-B0C9-4F8F90A87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AutoShape 127">
              <a:extLst>
                <a:ext uri="{FF2B5EF4-FFF2-40B4-BE49-F238E27FC236}">
                  <a16:creationId xmlns:a16="http://schemas.microsoft.com/office/drawing/2014/main" id="{A90695E6-105F-40E8-8895-138C178E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39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" name="Group 128">
              <a:extLst>
                <a:ext uri="{FF2B5EF4-FFF2-40B4-BE49-F238E27FC236}">
                  <a16:creationId xmlns:a16="http://schemas.microsoft.com/office/drawing/2014/main" id="{071897D1-95B9-4881-865B-54776FD1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2527"/>
              <a:ext cx="226" cy="174"/>
              <a:chOff x="2208" y="2688"/>
              <a:chExt cx="268" cy="218"/>
            </a:xfrm>
          </p:grpSpPr>
          <p:grpSp>
            <p:nvGrpSpPr>
              <p:cNvPr id="204" name="Group 129">
                <a:extLst>
                  <a:ext uri="{FF2B5EF4-FFF2-40B4-BE49-F238E27FC236}">
                    <a16:creationId xmlns:a16="http://schemas.microsoft.com/office/drawing/2014/main" id="{4B0C8752-F0DD-4EE0-A193-EBC892982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06" name="Freeform 130">
                  <a:extLst>
                    <a:ext uri="{FF2B5EF4-FFF2-40B4-BE49-F238E27FC236}">
                      <a16:creationId xmlns:a16="http://schemas.microsoft.com/office/drawing/2014/main" id="{3ED49375-6F89-4F73-870F-6B5E09F5D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31">
                  <a:extLst>
                    <a:ext uri="{FF2B5EF4-FFF2-40B4-BE49-F238E27FC236}">
                      <a16:creationId xmlns:a16="http://schemas.microsoft.com/office/drawing/2014/main" id="{BE781FAB-9B49-41B7-9DD7-74CE9FA15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32">
                  <a:extLst>
                    <a:ext uri="{FF2B5EF4-FFF2-40B4-BE49-F238E27FC236}">
                      <a16:creationId xmlns:a16="http://schemas.microsoft.com/office/drawing/2014/main" id="{9E004937-9D53-4410-8B8C-1CE63DD21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133">
                  <a:extLst>
                    <a:ext uri="{FF2B5EF4-FFF2-40B4-BE49-F238E27FC236}">
                      <a16:creationId xmlns:a16="http://schemas.microsoft.com/office/drawing/2014/main" id="{7031754F-8DAD-409C-B4C9-33DBADAC3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134">
                  <a:extLst>
                    <a:ext uri="{FF2B5EF4-FFF2-40B4-BE49-F238E27FC236}">
                      <a16:creationId xmlns:a16="http://schemas.microsoft.com/office/drawing/2014/main" id="{787517F6-4B05-4017-93CD-7CF7C37E1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" name="Oval 135">
                <a:extLst>
                  <a:ext uri="{FF2B5EF4-FFF2-40B4-BE49-F238E27FC236}">
                    <a16:creationId xmlns:a16="http://schemas.microsoft.com/office/drawing/2014/main" id="{66AE0DFA-4FAB-4AE0-B532-B84BE1C8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Line 136">
              <a:extLst>
                <a:ext uri="{FF2B5EF4-FFF2-40B4-BE49-F238E27FC236}">
                  <a16:creationId xmlns:a16="http://schemas.microsoft.com/office/drawing/2014/main" id="{D2E54A0E-4B07-434B-8F73-E138C30F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37">
              <a:extLst>
                <a:ext uri="{FF2B5EF4-FFF2-40B4-BE49-F238E27FC236}">
                  <a16:creationId xmlns:a16="http://schemas.microsoft.com/office/drawing/2014/main" id="{9910EDB4-023C-4826-9C39-20A58E0AC30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702"/>
              <a:ext cx="88" cy="86"/>
              <a:chOff x="3096" y="3240"/>
              <a:chExt cx="792" cy="792"/>
            </a:xfrm>
          </p:grpSpPr>
          <p:sp>
            <p:nvSpPr>
              <p:cNvPr id="202" name="AutoShape 138">
                <a:extLst>
                  <a:ext uri="{FF2B5EF4-FFF2-40B4-BE49-F238E27FC236}">
                    <a16:creationId xmlns:a16="http://schemas.microsoft.com/office/drawing/2014/main" id="{CCC6A8C9-6412-48BB-AA18-3FB168D5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Oval 139">
                <a:extLst>
                  <a:ext uri="{FF2B5EF4-FFF2-40B4-BE49-F238E27FC236}">
                    <a16:creationId xmlns:a16="http://schemas.microsoft.com/office/drawing/2014/main" id="{8C7EB7FE-F546-4813-8860-42B54F50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40">
              <a:extLst>
                <a:ext uri="{FF2B5EF4-FFF2-40B4-BE49-F238E27FC236}">
                  <a16:creationId xmlns:a16="http://schemas.microsoft.com/office/drawing/2014/main" id="{D95CD8A8-DE87-4B50-B25F-4859EB0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1">
              <a:extLst>
                <a:ext uri="{FF2B5EF4-FFF2-40B4-BE49-F238E27FC236}">
                  <a16:creationId xmlns:a16="http://schemas.microsoft.com/office/drawing/2014/main" id="{C7C66186-30E0-456A-82A0-A9B7ACD0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52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42">
              <a:extLst>
                <a:ext uri="{FF2B5EF4-FFF2-40B4-BE49-F238E27FC236}">
                  <a16:creationId xmlns:a16="http://schemas.microsoft.com/office/drawing/2014/main" id="{6B63CFB1-7F85-49CF-852E-9F03326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6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43">
              <a:extLst>
                <a:ext uri="{FF2B5EF4-FFF2-40B4-BE49-F238E27FC236}">
                  <a16:creationId xmlns:a16="http://schemas.microsoft.com/office/drawing/2014/main" id="{1DFB9870-EB14-4963-B4DA-A1929461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44">
              <a:extLst>
                <a:ext uri="{FF2B5EF4-FFF2-40B4-BE49-F238E27FC236}">
                  <a16:creationId xmlns:a16="http://schemas.microsoft.com/office/drawing/2014/main" id="{E8150490-5E3F-4517-85A0-76088C21B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45">
              <a:extLst>
                <a:ext uri="{FF2B5EF4-FFF2-40B4-BE49-F238E27FC236}">
                  <a16:creationId xmlns:a16="http://schemas.microsoft.com/office/drawing/2014/main" id="{4DF8844D-2956-415D-B434-5C9DA8FC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243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46">
              <a:extLst>
                <a:ext uri="{FF2B5EF4-FFF2-40B4-BE49-F238E27FC236}">
                  <a16:creationId xmlns:a16="http://schemas.microsoft.com/office/drawing/2014/main" id="{84D2502F-8B35-47E0-9AC9-073E0EE2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252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147">
              <a:extLst>
                <a:ext uri="{FF2B5EF4-FFF2-40B4-BE49-F238E27FC236}">
                  <a16:creationId xmlns:a16="http://schemas.microsoft.com/office/drawing/2014/main" id="{96629BD7-1026-4EF1-801E-BA5F586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61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48">
              <a:extLst>
                <a:ext uri="{FF2B5EF4-FFF2-40B4-BE49-F238E27FC236}">
                  <a16:creationId xmlns:a16="http://schemas.microsoft.com/office/drawing/2014/main" id="{CF79A648-5BAE-40DA-AE48-A1DE7ED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57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49">
              <a:extLst>
                <a:ext uri="{FF2B5EF4-FFF2-40B4-BE49-F238E27FC236}">
                  <a16:creationId xmlns:a16="http://schemas.microsoft.com/office/drawing/2014/main" id="{13729B12-EA89-4FFD-9044-530C87D1B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5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50">
              <a:extLst>
                <a:ext uri="{FF2B5EF4-FFF2-40B4-BE49-F238E27FC236}">
                  <a16:creationId xmlns:a16="http://schemas.microsoft.com/office/drawing/2014/main" id="{B56489D7-16AB-468F-B1F9-6D11A715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48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51">
              <a:extLst>
                <a:ext uri="{FF2B5EF4-FFF2-40B4-BE49-F238E27FC236}">
                  <a16:creationId xmlns:a16="http://schemas.microsoft.com/office/drawing/2014/main" id="{BE2E671E-2072-483E-BFC7-3F338558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39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52">
              <a:extLst>
                <a:ext uri="{FF2B5EF4-FFF2-40B4-BE49-F238E27FC236}">
                  <a16:creationId xmlns:a16="http://schemas.microsoft.com/office/drawing/2014/main" id="{F66F9756-737D-46D2-90E5-F57927A6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2613"/>
              <a:ext cx="27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53">
              <a:extLst>
                <a:ext uri="{FF2B5EF4-FFF2-40B4-BE49-F238E27FC236}">
                  <a16:creationId xmlns:a16="http://schemas.microsoft.com/office/drawing/2014/main" id="{724E78CA-C4AC-4075-8818-3E5EE19B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70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54">
              <a:extLst>
                <a:ext uri="{FF2B5EF4-FFF2-40B4-BE49-F238E27FC236}">
                  <a16:creationId xmlns:a16="http://schemas.microsoft.com/office/drawing/2014/main" id="{7C1D6408-C58C-45A9-A88B-E11685C0E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58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55">
              <a:extLst>
                <a:ext uri="{FF2B5EF4-FFF2-40B4-BE49-F238E27FC236}">
                  <a16:creationId xmlns:a16="http://schemas.microsoft.com/office/drawing/2014/main" id="{E66DAC3D-E125-4B5B-9E40-74339A875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3" name="Text Box 156">
              <a:extLst>
                <a:ext uri="{FF2B5EF4-FFF2-40B4-BE49-F238E27FC236}">
                  <a16:creationId xmlns:a16="http://schemas.microsoft.com/office/drawing/2014/main" id="{FDF2B0E2-76A9-4D53-9F01-F482D3357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5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4" name="Oval 157">
              <a:extLst>
                <a:ext uri="{FF2B5EF4-FFF2-40B4-BE49-F238E27FC236}">
                  <a16:creationId xmlns:a16="http://schemas.microsoft.com/office/drawing/2014/main" id="{CE83416B-556B-4D2F-B7A8-25CC62B2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67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58">
              <a:extLst>
                <a:ext uri="{FF2B5EF4-FFF2-40B4-BE49-F238E27FC236}">
                  <a16:creationId xmlns:a16="http://schemas.microsoft.com/office/drawing/2014/main" id="{A064D418-FC41-45A5-86A0-A197CF6B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45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59">
              <a:extLst>
                <a:ext uri="{FF2B5EF4-FFF2-40B4-BE49-F238E27FC236}">
                  <a16:creationId xmlns:a16="http://schemas.microsoft.com/office/drawing/2014/main" id="{27DC98A5-3494-4376-9615-BC93CCD4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72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60">
              <a:extLst>
                <a:ext uri="{FF2B5EF4-FFF2-40B4-BE49-F238E27FC236}">
                  <a16:creationId xmlns:a16="http://schemas.microsoft.com/office/drawing/2014/main" id="{406B42CE-EEB8-447E-BC22-B9E8408A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41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61">
              <a:extLst>
                <a:ext uri="{FF2B5EF4-FFF2-40B4-BE49-F238E27FC236}">
                  <a16:creationId xmlns:a16="http://schemas.microsoft.com/office/drawing/2014/main" id="{60F5B7E4-C9BC-47B3-8D37-50C56F933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2">
              <a:extLst>
                <a:ext uri="{FF2B5EF4-FFF2-40B4-BE49-F238E27FC236}">
                  <a16:creationId xmlns:a16="http://schemas.microsoft.com/office/drawing/2014/main" id="{DD40F0D9-0B5E-4BA7-9DF5-197C4FA3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57"/>
              <a:ext cx="0" cy="2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63">
              <a:extLst>
                <a:ext uri="{FF2B5EF4-FFF2-40B4-BE49-F238E27FC236}">
                  <a16:creationId xmlns:a16="http://schemas.microsoft.com/office/drawing/2014/main" id="{8F98F70D-620C-4B15-B7ED-AE83C8EF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64">
              <a:extLst>
                <a:ext uri="{FF2B5EF4-FFF2-40B4-BE49-F238E27FC236}">
                  <a16:creationId xmlns:a16="http://schemas.microsoft.com/office/drawing/2014/main" id="{65B65B2D-7AAC-4BF8-88C1-F95FE663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6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65">
              <a:extLst>
                <a:ext uri="{FF2B5EF4-FFF2-40B4-BE49-F238E27FC236}">
                  <a16:creationId xmlns:a16="http://schemas.microsoft.com/office/drawing/2014/main" id="{9A0BF71A-7AA1-4D53-9CE6-ABE1E264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5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6">
              <a:extLst>
                <a:ext uri="{FF2B5EF4-FFF2-40B4-BE49-F238E27FC236}">
                  <a16:creationId xmlns:a16="http://schemas.microsoft.com/office/drawing/2014/main" id="{6FD49431-0809-4F02-AB20-65DCA4CB5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7">
              <a:extLst>
                <a:ext uri="{FF2B5EF4-FFF2-40B4-BE49-F238E27FC236}">
                  <a16:creationId xmlns:a16="http://schemas.microsoft.com/office/drawing/2014/main" id="{DBACE07F-D534-4615-9224-107894824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8">
              <a:extLst>
                <a:ext uri="{FF2B5EF4-FFF2-40B4-BE49-F238E27FC236}">
                  <a16:creationId xmlns:a16="http://schemas.microsoft.com/office/drawing/2014/main" id="{DEFCB651-611E-4C6B-A0A7-68F817C6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9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169">
              <a:extLst>
                <a:ext uri="{FF2B5EF4-FFF2-40B4-BE49-F238E27FC236}">
                  <a16:creationId xmlns:a16="http://schemas.microsoft.com/office/drawing/2014/main" id="{56AF8FAE-A667-46E7-AE1D-09A60EEC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70">
              <a:extLst>
                <a:ext uri="{FF2B5EF4-FFF2-40B4-BE49-F238E27FC236}">
                  <a16:creationId xmlns:a16="http://schemas.microsoft.com/office/drawing/2014/main" id="{E1FBD3E1-E4C7-484B-AA24-4DA0F810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1">
              <a:extLst>
                <a:ext uri="{FF2B5EF4-FFF2-40B4-BE49-F238E27FC236}">
                  <a16:creationId xmlns:a16="http://schemas.microsoft.com/office/drawing/2014/main" id="{9B834E12-66BC-457B-9B30-D91741A55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35"/>
              <a:ext cx="0" cy="17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72">
              <a:extLst>
                <a:ext uri="{FF2B5EF4-FFF2-40B4-BE49-F238E27FC236}">
                  <a16:creationId xmlns:a16="http://schemas.microsoft.com/office/drawing/2014/main" id="{0C1D2697-B769-43F9-BF2F-4052AB66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73">
              <a:extLst>
                <a:ext uri="{FF2B5EF4-FFF2-40B4-BE49-F238E27FC236}">
                  <a16:creationId xmlns:a16="http://schemas.microsoft.com/office/drawing/2014/main" id="{2AA51F3A-0791-41EF-A8BF-C3F2E94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26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74">
              <a:extLst>
                <a:ext uri="{FF2B5EF4-FFF2-40B4-BE49-F238E27FC236}">
                  <a16:creationId xmlns:a16="http://schemas.microsoft.com/office/drawing/2014/main" id="{ED5F97C4-2BFA-4933-AA4B-6633DAD7C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75">
              <a:extLst>
                <a:ext uri="{FF2B5EF4-FFF2-40B4-BE49-F238E27FC236}">
                  <a16:creationId xmlns:a16="http://schemas.microsoft.com/office/drawing/2014/main" id="{6B37FC27-A272-452E-929E-701C86B1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3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176">
              <a:extLst>
                <a:ext uri="{FF2B5EF4-FFF2-40B4-BE49-F238E27FC236}">
                  <a16:creationId xmlns:a16="http://schemas.microsoft.com/office/drawing/2014/main" id="{43A4ADFA-28F0-428C-8251-56C881C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>
              <a:extLst>
                <a:ext uri="{FF2B5EF4-FFF2-40B4-BE49-F238E27FC236}">
                  <a16:creationId xmlns:a16="http://schemas.microsoft.com/office/drawing/2014/main" id="{071C2BA1-8676-4949-9097-10B23015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84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78">
              <a:extLst>
                <a:ext uri="{FF2B5EF4-FFF2-40B4-BE49-F238E27FC236}">
                  <a16:creationId xmlns:a16="http://schemas.microsoft.com/office/drawing/2014/main" id="{C6A7C36C-7DCA-47FE-9D2F-D9378889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79">
              <a:extLst>
                <a:ext uri="{FF2B5EF4-FFF2-40B4-BE49-F238E27FC236}">
                  <a16:creationId xmlns:a16="http://schemas.microsoft.com/office/drawing/2014/main" id="{CDC8E47D-BD39-4404-B99E-9E0A71E46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6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0">
              <a:extLst>
                <a:ext uri="{FF2B5EF4-FFF2-40B4-BE49-F238E27FC236}">
                  <a16:creationId xmlns:a16="http://schemas.microsoft.com/office/drawing/2014/main" id="{B298B5C6-52EA-4860-BAB7-A0FB96D6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181">
              <a:extLst>
                <a:ext uri="{FF2B5EF4-FFF2-40B4-BE49-F238E27FC236}">
                  <a16:creationId xmlns:a16="http://schemas.microsoft.com/office/drawing/2014/main" id="{0076E276-F425-4362-915F-18EF869C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82">
              <a:extLst>
                <a:ext uri="{FF2B5EF4-FFF2-40B4-BE49-F238E27FC236}">
                  <a16:creationId xmlns:a16="http://schemas.microsoft.com/office/drawing/2014/main" id="{8829289C-1E95-443B-9B3C-4860CCA43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606"/>
              <a:ext cx="0" cy="11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183">
              <a:extLst>
                <a:ext uri="{FF2B5EF4-FFF2-40B4-BE49-F238E27FC236}">
                  <a16:creationId xmlns:a16="http://schemas.microsoft.com/office/drawing/2014/main" id="{B2524917-7894-4927-94DA-C37375A8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84">
              <a:extLst>
                <a:ext uri="{FF2B5EF4-FFF2-40B4-BE49-F238E27FC236}">
                  <a16:creationId xmlns:a16="http://schemas.microsoft.com/office/drawing/2014/main" id="{590EDD39-E7D5-4AA2-97F4-9AAD502D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85">
              <a:extLst>
                <a:ext uri="{FF2B5EF4-FFF2-40B4-BE49-F238E27FC236}">
                  <a16:creationId xmlns:a16="http://schemas.microsoft.com/office/drawing/2014/main" id="{AA3EAD43-A174-4495-A188-0B02CC8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94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86">
              <a:extLst>
                <a:ext uri="{FF2B5EF4-FFF2-40B4-BE49-F238E27FC236}">
                  <a16:creationId xmlns:a16="http://schemas.microsoft.com/office/drawing/2014/main" id="{B886ED8F-DE3C-4FE4-BC1E-ECFB82FE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87">
              <a:extLst>
                <a:ext uri="{FF2B5EF4-FFF2-40B4-BE49-F238E27FC236}">
                  <a16:creationId xmlns:a16="http://schemas.microsoft.com/office/drawing/2014/main" id="{00DF2605-6E1A-45A4-87F1-75598435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9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88">
              <a:extLst>
                <a:ext uri="{FF2B5EF4-FFF2-40B4-BE49-F238E27FC236}">
                  <a16:creationId xmlns:a16="http://schemas.microsoft.com/office/drawing/2014/main" id="{2DF79899-6E39-4382-BE0A-DE3D75A1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89">
              <a:extLst>
                <a:ext uri="{FF2B5EF4-FFF2-40B4-BE49-F238E27FC236}">
                  <a16:creationId xmlns:a16="http://schemas.microsoft.com/office/drawing/2014/main" id="{61136785-C487-41A1-AA5A-7CD15DA5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90">
              <a:extLst>
                <a:ext uri="{FF2B5EF4-FFF2-40B4-BE49-F238E27FC236}">
                  <a16:creationId xmlns:a16="http://schemas.microsoft.com/office/drawing/2014/main" id="{67D1AE84-F2C6-43B2-9370-283DAA5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03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utoShape 191">
              <a:extLst>
                <a:ext uri="{FF2B5EF4-FFF2-40B4-BE49-F238E27FC236}">
                  <a16:creationId xmlns:a16="http://schemas.microsoft.com/office/drawing/2014/main" id="{EB032B96-5844-412E-8272-2C8160F6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12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92">
              <a:extLst>
                <a:ext uri="{FF2B5EF4-FFF2-40B4-BE49-F238E27FC236}">
                  <a16:creationId xmlns:a16="http://schemas.microsoft.com/office/drawing/2014/main" id="{1295D1B8-5184-4F16-9AC7-502923B2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93">
              <a:extLst>
                <a:ext uri="{FF2B5EF4-FFF2-40B4-BE49-F238E27FC236}">
                  <a16:creationId xmlns:a16="http://schemas.microsoft.com/office/drawing/2014/main" id="{5EE1F4F7-3836-4C13-9E54-4D7C696FC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94">
              <a:extLst>
                <a:ext uri="{FF2B5EF4-FFF2-40B4-BE49-F238E27FC236}">
                  <a16:creationId xmlns:a16="http://schemas.microsoft.com/office/drawing/2014/main" id="{55F72FD7-897E-4599-B89D-057055CCF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95">
              <a:extLst>
                <a:ext uri="{FF2B5EF4-FFF2-40B4-BE49-F238E27FC236}">
                  <a16:creationId xmlns:a16="http://schemas.microsoft.com/office/drawing/2014/main" id="{02806C37-1254-4AA0-85FE-32321616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96">
              <a:extLst>
                <a:ext uri="{FF2B5EF4-FFF2-40B4-BE49-F238E27FC236}">
                  <a16:creationId xmlns:a16="http://schemas.microsoft.com/office/drawing/2014/main" id="{E265993F-BD10-455C-90A3-B5FA327C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97">
              <a:extLst>
                <a:ext uri="{FF2B5EF4-FFF2-40B4-BE49-F238E27FC236}">
                  <a16:creationId xmlns:a16="http://schemas.microsoft.com/office/drawing/2014/main" id="{B3A7B1BC-3B0C-44CB-8C92-9605756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42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98">
              <a:extLst>
                <a:ext uri="{FF2B5EF4-FFF2-40B4-BE49-F238E27FC236}">
                  <a16:creationId xmlns:a16="http://schemas.microsoft.com/office/drawing/2014/main" id="{53BF7614-153D-44B2-94BD-490D0851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504"/>
              <a:ext cx="8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199">
              <a:extLst>
                <a:ext uri="{FF2B5EF4-FFF2-40B4-BE49-F238E27FC236}">
                  <a16:creationId xmlns:a16="http://schemas.microsoft.com/office/drawing/2014/main" id="{D540FD42-E8DE-4624-B319-F2B85F823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0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00">
              <a:extLst>
                <a:ext uri="{FF2B5EF4-FFF2-40B4-BE49-F238E27FC236}">
                  <a16:creationId xmlns:a16="http://schemas.microsoft.com/office/drawing/2014/main" id="{5DCC79A1-7E32-46BE-96B7-2389D91E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01">
              <a:extLst>
                <a:ext uri="{FF2B5EF4-FFF2-40B4-BE49-F238E27FC236}">
                  <a16:creationId xmlns:a16="http://schemas.microsoft.com/office/drawing/2014/main" id="{91D454CF-C43D-442E-AA4B-92AD03E4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02">
              <a:extLst>
                <a:ext uri="{FF2B5EF4-FFF2-40B4-BE49-F238E27FC236}">
                  <a16:creationId xmlns:a16="http://schemas.microsoft.com/office/drawing/2014/main" id="{6F3E2065-1207-4F89-A697-1DFCB4EE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7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03">
              <a:extLst>
                <a:ext uri="{FF2B5EF4-FFF2-40B4-BE49-F238E27FC236}">
                  <a16:creationId xmlns:a16="http://schemas.microsoft.com/office/drawing/2014/main" id="{F08A421C-319B-4161-AD98-BF49EF83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04">
              <a:extLst>
                <a:ext uri="{FF2B5EF4-FFF2-40B4-BE49-F238E27FC236}">
                  <a16:creationId xmlns:a16="http://schemas.microsoft.com/office/drawing/2014/main" id="{6F704219-91D0-416F-AE3A-5350E0D5E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326"/>
              <a:ext cx="0" cy="4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05">
              <a:extLst>
                <a:ext uri="{FF2B5EF4-FFF2-40B4-BE49-F238E27FC236}">
                  <a16:creationId xmlns:a16="http://schemas.microsoft.com/office/drawing/2014/main" id="{5CF2C15D-03F6-4A2B-A1CE-F78B7D716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36"/>
              <a:ext cx="168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06">
              <a:extLst>
                <a:ext uri="{FF2B5EF4-FFF2-40B4-BE49-F238E27FC236}">
                  <a16:creationId xmlns:a16="http://schemas.microsoft.com/office/drawing/2014/main" id="{782D2BBC-9CE2-4284-AA7B-87B14F8BB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07">
              <a:extLst>
                <a:ext uri="{FF2B5EF4-FFF2-40B4-BE49-F238E27FC236}">
                  <a16:creationId xmlns:a16="http://schemas.microsoft.com/office/drawing/2014/main" id="{49D6EED2-2266-41E3-90A1-D56B927D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352"/>
              <a:ext cx="91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08">
              <a:extLst>
                <a:ext uri="{FF2B5EF4-FFF2-40B4-BE49-F238E27FC236}">
                  <a16:creationId xmlns:a16="http://schemas.microsoft.com/office/drawing/2014/main" id="{F4B1C3E5-AD27-4A59-A383-93F55A01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064"/>
              <a:ext cx="43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09">
              <a:extLst>
                <a:ext uri="{FF2B5EF4-FFF2-40B4-BE49-F238E27FC236}">
                  <a16:creationId xmlns:a16="http://schemas.microsoft.com/office/drawing/2014/main" id="{7F6C436C-46DA-421D-B82D-D7840128C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680"/>
              <a:ext cx="62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210">
              <a:extLst>
                <a:ext uri="{FF2B5EF4-FFF2-40B4-BE49-F238E27FC236}">
                  <a16:creationId xmlns:a16="http://schemas.microsoft.com/office/drawing/2014/main" id="{8EAECB33-BE1A-4B2E-84D3-9C235ECFD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11">
              <a:extLst>
                <a:ext uri="{FF2B5EF4-FFF2-40B4-BE49-F238E27FC236}">
                  <a16:creationId xmlns:a16="http://schemas.microsoft.com/office/drawing/2014/main" id="{C8910F57-079D-4764-8CE4-B2D905CB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2"/>
              <a:ext cx="0" cy="1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12">
              <a:extLst>
                <a:ext uri="{FF2B5EF4-FFF2-40B4-BE49-F238E27FC236}">
                  <a16:creationId xmlns:a16="http://schemas.microsoft.com/office/drawing/2014/main" id="{F5CBCAF1-0FBC-4671-A2DF-CC1A9D765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13">
              <a:extLst>
                <a:ext uri="{FF2B5EF4-FFF2-40B4-BE49-F238E27FC236}">
                  <a16:creationId xmlns:a16="http://schemas.microsoft.com/office/drawing/2014/main" id="{2C7FBB01-419E-40C1-BCD1-5FC073E2C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14">
              <a:extLst>
                <a:ext uri="{FF2B5EF4-FFF2-40B4-BE49-F238E27FC236}">
                  <a16:creationId xmlns:a16="http://schemas.microsoft.com/office/drawing/2014/main" id="{B6F2C7E3-3174-45F6-8F46-8EBF8E014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72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15">
              <a:extLst>
                <a:ext uri="{FF2B5EF4-FFF2-40B4-BE49-F238E27FC236}">
                  <a16:creationId xmlns:a16="http://schemas.microsoft.com/office/drawing/2014/main" id="{E9941906-D9C6-4BFE-AA89-E1F64E35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16">
              <a:extLst>
                <a:ext uri="{FF2B5EF4-FFF2-40B4-BE49-F238E27FC236}">
                  <a16:creationId xmlns:a16="http://schemas.microsoft.com/office/drawing/2014/main" id="{6504FC16-D906-4237-9F87-F7B26D742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17">
              <a:extLst>
                <a:ext uri="{FF2B5EF4-FFF2-40B4-BE49-F238E27FC236}">
                  <a16:creationId xmlns:a16="http://schemas.microsoft.com/office/drawing/2014/main" id="{1B41DD04-5F4D-48DC-811C-D46BCD59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230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218">
              <a:extLst>
                <a:ext uri="{FF2B5EF4-FFF2-40B4-BE49-F238E27FC236}">
                  <a16:creationId xmlns:a16="http://schemas.microsoft.com/office/drawing/2014/main" id="{616F3A22-0A21-471F-89B6-570E204BA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68"/>
              <a:ext cx="275" cy="218"/>
              <a:chOff x="6768" y="11808"/>
              <a:chExt cx="1008" cy="792"/>
            </a:xfrm>
          </p:grpSpPr>
          <p:sp>
            <p:nvSpPr>
              <p:cNvPr id="197" name="Freeform 219">
                <a:extLst>
                  <a:ext uri="{FF2B5EF4-FFF2-40B4-BE49-F238E27FC236}">
                    <a16:creationId xmlns:a16="http://schemas.microsoft.com/office/drawing/2014/main" id="{A34A6350-2132-4307-8E1D-53081BE8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20">
                <a:extLst>
                  <a:ext uri="{FF2B5EF4-FFF2-40B4-BE49-F238E27FC236}">
                    <a16:creationId xmlns:a16="http://schemas.microsoft.com/office/drawing/2014/main" id="{FCE2DDAB-05D1-4E7B-A86B-00EFFCEB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221">
                <a:extLst>
                  <a:ext uri="{FF2B5EF4-FFF2-40B4-BE49-F238E27FC236}">
                    <a16:creationId xmlns:a16="http://schemas.microsoft.com/office/drawing/2014/main" id="{BA8F5044-E7BB-4943-A9B0-32AC030C9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22">
                <a:extLst>
                  <a:ext uri="{FF2B5EF4-FFF2-40B4-BE49-F238E27FC236}">
                    <a16:creationId xmlns:a16="http://schemas.microsoft.com/office/drawing/2014/main" id="{4B0CD314-E429-4F9F-92EB-2298B01E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23">
                <a:extLst>
                  <a:ext uri="{FF2B5EF4-FFF2-40B4-BE49-F238E27FC236}">
                    <a16:creationId xmlns:a16="http://schemas.microsoft.com/office/drawing/2014/main" id="{B0A0CB3E-8B01-4D32-8756-4712C9079F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Line 224">
              <a:extLst>
                <a:ext uri="{FF2B5EF4-FFF2-40B4-BE49-F238E27FC236}">
                  <a16:creationId xmlns:a16="http://schemas.microsoft.com/office/drawing/2014/main" id="{195DD665-DB89-41F4-BDD9-04D5CAF5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16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25">
              <a:extLst>
                <a:ext uri="{FF2B5EF4-FFF2-40B4-BE49-F238E27FC236}">
                  <a16:creationId xmlns:a16="http://schemas.microsoft.com/office/drawing/2014/main" id="{1BB21EE1-FE1C-4D73-9C1C-05E8CCB3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64"/>
              <a:ext cx="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26">
              <a:extLst>
                <a:ext uri="{FF2B5EF4-FFF2-40B4-BE49-F238E27FC236}">
                  <a16:creationId xmlns:a16="http://schemas.microsoft.com/office/drawing/2014/main" id="{FF1BAB1A-8179-4727-BD3C-B89F49A04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60"/>
              <a:ext cx="5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27">
              <a:extLst>
                <a:ext uri="{FF2B5EF4-FFF2-40B4-BE49-F238E27FC236}">
                  <a16:creationId xmlns:a16="http://schemas.microsoft.com/office/drawing/2014/main" id="{025E7596-F655-4391-9603-E3C7907C1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326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28">
              <a:extLst>
                <a:ext uri="{FF2B5EF4-FFF2-40B4-BE49-F238E27FC236}">
                  <a16:creationId xmlns:a16="http://schemas.microsoft.com/office/drawing/2014/main" id="{7A54A81C-1473-4AD1-AE2B-15C808E8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36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29">
              <a:extLst>
                <a:ext uri="{FF2B5EF4-FFF2-40B4-BE49-F238E27FC236}">
                  <a16:creationId xmlns:a16="http://schemas.microsoft.com/office/drawing/2014/main" id="{44822CBC-5E6A-4756-95BD-4BE745280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64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30">
              <a:extLst>
                <a:ext uri="{FF2B5EF4-FFF2-40B4-BE49-F238E27FC236}">
                  <a16:creationId xmlns:a16="http://schemas.microsoft.com/office/drawing/2014/main" id="{F6E8C775-B7D1-4DB6-8997-355637533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12"/>
              <a:ext cx="6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31">
              <a:extLst>
                <a:ext uri="{FF2B5EF4-FFF2-40B4-BE49-F238E27FC236}">
                  <a16:creationId xmlns:a16="http://schemas.microsoft.com/office/drawing/2014/main" id="{4F639661-94F3-459D-838C-72827F68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32">
              <a:extLst>
                <a:ext uri="{FF2B5EF4-FFF2-40B4-BE49-F238E27FC236}">
                  <a16:creationId xmlns:a16="http://schemas.microsoft.com/office/drawing/2014/main" id="{FEE602B3-E6EB-4EBB-A5CE-004A6A64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33">
              <a:extLst>
                <a:ext uri="{FF2B5EF4-FFF2-40B4-BE49-F238E27FC236}">
                  <a16:creationId xmlns:a16="http://schemas.microsoft.com/office/drawing/2014/main" id="{F7835258-A70B-4A9E-B195-B594151B3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0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34">
              <a:extLst>
                <a:ext uri="{FF2B5EF4-FFF2-40B4-BE49-F238E27FC236}">
                  <a16:creationId xmlns:a16="http://schemas.microsoft.com/office/drawing/2014/main" id="{97CED627-5B04-4910-8C46-6143FA608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35">
              <a:extLst>
                <a:ext uri="{FF2B5EF4-FFF2-40B4-BE49-F238E27FC236}">
                  <a16:creationId xmlns:a16="http://schemas.microsoft.com/office/drawing/2014/main" id="{B235C317-3818-41EC-B529-4127748A7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696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6">
              <a:extLst>
                <a:ext uri="{FF2B5EF4-FFF2-40B4-BE49-F238E27FC236}">
                  <a16:creationId xmlns:a16="http://schemas.microsoft.com/office/drawing/2014/main" id="{71860772-32F2-4DE2-AEE5-55BE8953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189" name="Text Box 237">
              <a:extLst>
                <a:ext uri="{FF2B5EF4-FFF2-40B4-BE49-F238E27FC236}">
                  <a16:creationId xmlns:a16="http://schemas.microsoft.com/office/drawing/2014/main" id="{5D15B760-B02D-4D6E-8FD7-772A6B7D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190" name="Text Box 238">
              <a:extLst>
                <a:ext uri="{FF2B5EF4-FFF2-40B4-BE49-F238E27FC236}">
                  <a16:creationId xmlns:a16="http://schemas.microsoft.com/office/drawing/2014/main" id="{88DB3E9C-3D3A-4790-AE8A-011AB8F1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191" name="Text Box 239">
              <a:extLst>
                <a:ext uri="{FF2B5EF4-FFF2-40B4-BE49-F238E27FC236}">
                  <a16:creationId xmlns:a16="http://schemas.microsoft.com/office/drawing/2014/main" id="{668BF873-3B06-41A3-81D7-8981D987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67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192" name="Text Box 240">
              <a:extLst>
                <a:ext uri="{FF2B5EF4-FFF2-40B4-BE49-F238E27FC236}">
                  <a16:creationId xmlns:a16="http://schemas.microsoft.com/office/drawing/2014/main" id="{87CA3B38-1DF4-4858-90A1-8F77AFB8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6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193" name="Text Box 241">
              <a:extLst>
                <a:ext uri="{FF2B5EF4-FFF2-40B4-BE49-F238E27FC236}">
                  <a16:creationId xmlns:a16="http://schemas.microsoft.com/office/drawing/2014/main" id="{2A21BED6-F839-4806-9931-051A84EB5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1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94" name="Text Box 242">
              <a:extLst>
                <a:ext uri="{FF2B5EF4-FFF2-40B4-BE49-F238E27FC236}">
                  <a16:creationId xmlns:a16="http://schemas.microsoft.com/office/drawing/2014/main" id="{C04EB0D2-71B5-4035-8B0D-420FD1BDF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13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195" name="Text Box 243">
              <a:extLst>
                <a:ext uri="{FF2B5EF4-FFF2-40B4-BE49-F238E27FC236}">
                  <a16:creationId xmlns:a16="http://schemas.microsoft.com/office/drawing/2014/main" id="{FF549E41-3E28-4082-9739-E9ACBDB8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</p:txBody>
        </p:sp>
        <p:sp>
          <p:nvSpPr>
            <p:cNvPr id="196" name="Text Box 244">
              <a:extLst>
                <a:ext uri="{FF2B5EF4-FFF2-40B4-BE49-F238E27FC236}">
                  <a16:creationId xmlns:a16="http://schemas.microsoft.com/office/drawing/2014/main" id="{7CB72A87-6DED-4E8B-967D-5817B31B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</a:p>
          </p:txBody>
        </p:sp>
      </p:grpSp>
      <p:sp>
        <p:nvSpPr>
          <p:cNvPr id="251" name="Text Box 245">
            <a:extLst>
              <a:ext uri="{FF2B5EF4-FFF2-40B4-BE49-F238E27FC236}">
                <a16:creationId xmlns:a16="http://schemas.microsoft.com/office/drawing/2014/main" id="{9728CE85-93ED-4037-A9C9-802C8FC8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sz="1400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 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.A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2" name="Text Box 246">
            <a:extLst>
              <a:ext uri="{FF2B5EF4-FFF2-40B4-BE49-F238E27FC236}">
                <a16:creationId xmlns:a16="http://schemas.microsoft.com/office/drawing/2014/main" id="{B670DC12-7A24-442B-9306-AEEC2731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14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</a:rPr>
              <a:t>' 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</a:p>
        </p:txBody>
      </p:sp>
      <p:sp>
        <p:nvSpPr>
          <p:cNvPr id="253" name="Text Box 247">
            <a:extLst>
              <a:ext uri="{FF2B5EF4-FFF2-40B4-BE49-F238E27FC236}">
                <a16:creationId xmlns:a16="http://schemas.microsoft.com/office/drawing/2014/main" id="{83EFC12B-B927-44C5-A790-67152ABC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19800"/>
            <a:ext cx="1143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3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2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1</a:t>
            </a:r>
            <a:r>
              <a:rPr lang="en-GB" sz="1400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54" name="Text Box 4">
            <a:extLst>
              <a:ext uri="{FF2B5EF4-FFF2-40B4-BE49-F238E27FC236}">
                <a16:creationId xmlns:a16="http://schemas.microsoft.com/office/drawing/2014/main" id="{24F2F0F1-BB20-4EC3-BDAC-23075A47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>
            <a:extLst>
              <a:ext uri="{FF2B5EF4-FFF2-40B4-BE49-F238E27FC236}">
                <a16:creationId xmlns:a16="http://schemas.microsoft.com/office/drawing/2014/main" id="{AC4B68A0-597F-4BAC-AE09-7748FF664B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 diagram of a 4-bit magnitude comparator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256" name="Group 27">
            <a:extLst>
              <a:ext uri="{FF2B5EF4-FFF2-40B4-BE49-F238E27FC236}">
                <a16:creationId xmlns:a16="http://schemas.microsoft.com/office/drawing/2014/main" id="{9B1F6C55-DB8A-4B4C-B9EB-116CFF6FE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318084"/>
            <a:ext cx="2057400" cy="2438400"/>
            <a:chOff x="2112" y="1536"/>
            <a:chExt cx="1296" cy="1536"/>
          </a:xfrm>
        </p:grpSpPr>
        <p:sp>
          <p:nvSpPr>
            <p:cNvPr id="257" name="Text Box 6">
              <a:extLst>
                <a:ext uri="{FF2B5EF4-FFF2-40B4-BE49-F238E27FC236}">
                  <a16:creationId xmlns:a16="http://schemas.microsoft.com/office/drawing/2014/main" id="{DDF3BD99-705B-4155-B8B7-542903067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58" name="Text Box 7">
              <a:extLst>
                <a:ext uri="{FF2B5EF4-FFF2-40B4-BE49-F238E27FC236}">
                  <a16:creationId xmlns:a16="http://schemas.microsoft.com/office/drawing/2014/main" id="{B494021F-ED2E-43F0-8232-DE38F627B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59" name="Line 8">
              <a:extLst>
                <a:ext uri="{FF2B5EF4-FFF2-40B4-BE49-F238E27FC236}">
                  <a16:creationId xmlns:a16="http://schemas.microsoft.com/office/drawing/2014/main" id="{8D4AE87F-BB2E-40E1-8605-F17004C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9">
              <a:extLst>
                <a:ext uri="{FF2B5EF4-FFF2-40B4-BE49-F238E27FC236}">
                  <a16:creationId xmlns:a16="http://schemas.microsoft.com/office/drawing/2014/main" id="{735EF78C-56E1-4F6B-9603-C62588205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Text Box 10">
              <a:extLst>
                <a:ext uri="{FF2B5EF4-FFF2-40B4-BE49-F238E27FC236}">
                  <a16:creationId xmlns:a16="http://schemas.microsoft.com/office/drawing/2014/main" id="{4077E7AF-E6D3-45E9-96F7-81DE51F45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62" name="Text Box 11">
              <a:extLst>
                <a:ext uri="{FF2B5EF4-FFF2-40B4-BE49-F238E27FC236}">
                  <a16:creationId xmlns:a16="http://schemas.microsoft.com/office/drawing/2014/main" id="{51C7C62D-8E6E-4B02-86AD-D66E945E4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63" name="Text Box 12">
              <a:extLst>
                <a:ext uri="{FF2B5EF4-FFF2-40B4-BE49-F238E27FC236}">
                  <a16:creationId xmlns:a16="http://schemas.microsoft.com/office/drawing/2014/main" id="{448C9E06-05AE-4709-BD04-F3C94886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64" name="Text Box 13">
              <a:extLst>
                <a:ext uri="{FF2B5EF4-FFF2-40B4-BE49-F238E27FC236}">
                  <a16:creationId xmlns:a16="http://schemas.microsoft.com/office/drawing/2014/main" id="{E2E6EA89-1A29-44A2-A76B-8841498A1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65" name="Rectangle 14">
              <a:extLst>
                <a:ext uri="{FF2B5EF4-FFF2-40B4-BE49-F238E27FC236}">
                  <a16:creationId xmlns:a16="http://schemas.microsoft.com/office/drawing/2014/main" id="{E6C10A24-9F65-40C0-899D-2C436E8C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15">
              <a:extLst>
                <a:ext uri="{FF2B5EF4-FFF2-40B4-BE49-F238E27FC236}">
                  <a16:creationId xmlns:a16="http://schemas.microsoft.com/office/drawing/2014/main" id="{EFE86B8E-1756-4EAE-A1B3-C4509BF6B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16">
              <a:extLst>
                <a:ext uri="{FF2B5EF4-FFF2-40B4-BE49-F238E27FC236}">
                  <a16:creationId xmlns:a16="http://schemas.microsoft.com/office/drawing/2014/main" id="{84BE4E94-95CB-43D2-9316-BA594E9E8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17">
              <a:extLst>
                <a:ext uri="{FF2B5EF4-FFF2-40B4-BE49-F238E27FC236}">
                  <a16:creationId xmlns:a16="http://schemas.microsoft.com/office/drawing/2014/main" id="{CE6630E0-1B0A-4CBF-B7F3-BE530CC72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18">
              <a:extLst>
                <a:ext uri="{FF2B5EF4-FFF2-40B4-BE49-F238E27FC236}">
                  <a16:creationId xmlns:a16="http://schemas.microsoft.com/office/drawing/2014/main" id="{81EB5705-51D1-4213-A274-5DF8665B5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A52D0991-984A-487B-8F4B-6EF069B6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0">
              <a:extLst>
                <a:ext uri="{FF2B5EF4-FFF2-40B4-BE49-F238E27FC236}">
                  <a16:creationId xmlns:a16="http://schemas.microsoft.com/office/drawing/2014/main" id="{FDF97C31-8880-4F9C-8ADC-CA4D5C98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21">
              <a:extLst>
                <a:ext uri="{FF2B5EF4-FFF2-40B4-BE49-F238E27FC236}">
                  <a16:creationId xmlns:a16="http://schemas.microsoft.com/office/drawing/2014/main" id="{38061CE3-1D22-4122-90E0-468E1F059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2">
              <a:extLst>
                <a:ext uri="{FF2B5EF4-FFF2-40B4-BE49-F238E27FC236}">
                  <a16:creationId xmlns:a16="http://schemas.microsoft.com/office/drawing/2014/main" id="{9305B076-A2BE-41B8-AC61-34C67E87C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23">
              <a:extLst>
                <a:ext uri="{FF2B5EF4-FFF2-40B4-BE49-F238E27FC236}">
                  <a16:creationId xmlns:a16="http://schemas.microsoft.com/office/drawing/2014/main" id="{A1109E90-147F-4023-8CF6-32E90ACA7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" name="Group 28">
            <a:extLst>
              <a:ext uri="{FF2B5EF4-FFF2-40B4-BE49-F238E27FC236}">
                <a16:creationId xmlns:a16="http://schemas.microsoft.com/office/drawing/2014/main" id="{18F2833E-2041-45E0-B46A-268D9198D70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46684"/>
            <a:ext cx="434975" cy="2009775"/>
            <a:chOff x="1920" y="1680"/>
            <a:chExt cx="274" cy="1266"/>
          </a:xfrm>
        </p:grpSpPr>
        <p:sp>
          <p:nvSpPr>
            <p:cNvPr id="276" name="Text Box 24">
              <a:extLst>
                <a:ext uri="{FF2B5EF4-FFF2-40B4-BE49-F238E27FC236}">
                  <a16:creationId xmlns:a16="http://schemas.microsoft.com/office/drawing/2014/main" id="{E1367848-6A9C-4467-802D-E1E29FC6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277" name="Text Box 25">
              <a:extLst>
                <a:ext uri="{FF2B5EF4-FFF2-40B4-BE49-F238E27FC236}">
                  <a16:creationId xmlns:a16="http://schemas.microsoft.com/office/drawing/2014/main" id="{2156F710-9000-44B4-B37F-43B9D9D8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</p:grpSp>
      <p:sp>
        <p:nvSpPr>
          <p:cNvPr id="278" name="Text Box 26">
            <a:extLst>
              <a:ext uri="{FF2B5EF4-FFF2-40B4-BE49-F238E27FC236}">
                <a16:creationId xmlns:a16="http://schemas.microsoft.com/office/drawing/2014/main" id="{7D4C55D2-14ED-460F-85B1-B5A014A7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13484"/>
            <a:ext cx="434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/>
              <a:t>1</a:t>
            </a:r>
          </a:p>
          <a:p>
            <a:pPr eaLnBrk="0" hangingPunct="0"/>
            <a:r>
              <a:rPr lang="en-GB" sz="1400" b="1"/>
              <a:t>0</a:t>
            </a:r>
          </a:p>
          <a:p>
            <a:pPr eaLnBrk="0" hangingPunct="0"/>
            <a:r>
              <a:rPr lang="en-GB" sz="1400" b="1"/>
              <a:t>0</a:t>
            </a:r>
            <a:endParaRPr lang="en-GB" sz="1400" b="1" baseline="-25000"/>
          </a:p>
        </p:txBody>
      </p:sp>
      <p:grpSp>
        <p:nvGrpSpPr>
          <p:cNvPr id="279" name="Group 27">
            <a:extLst>
              <a:ext uri="{FF2B5EF4-FFF2-40B4-BE49-F238E27FC236}">
                <a16:creationId xmlns:a16="http://schemas.microsoft.com/office/drawing/2014/main" id="{89B5A079-685A-4575-ADE5-FA0742A3A16E}"/>
              </a:ext>
            </a:extLst>
          </p:cNvPr>
          <p:cNvGrpSpPr>
            <a:grpSpLocks/>
          </p:cNvGrpSpPr>
          <p:nvPr/>
        </p:nvGrpSpPr>
        <p:grpSpPr bwMode="auto">
          <a:xfrm>
            <a:off x="4914902" y="2318084"/>
            <a:ext cx="2057400" cy="2438400"/>
            <a:chOff x="2112" y="1536"/>
            <a:chExt cx="1296" cy="1536"/>
          </a:xfrm>
        </p:grpSpPr>
        <p:sp>
          <p:nvSpPr>
            <p:cNvPr id="280" name="Text Box 6">
              <a:extLst>
                <a:ext uri="{FF2B5EF4-FFF2-40B4-BE49-F238E27FC236}">
                  <a16:creationId xmlns:a16="http://schemas.microsoft.com/office/drawing/2014/main" id="{9D39E11D-7443-43DB-85A8-AAA13975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1" name="Text Box 7">
              <a:extLst>
                <a:ext uri="{FF2B5EF4-FFF2-40B4-BE49-F238E27FC236}">
                  <a16:creationId xmlns:a16="http://schemas.microsoft.com/office/drawing/2014/main" id="{B800258C-8382-4810-8454-68F274281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82" name="Line 8">
              <a:extLst>
                <a:ext uri="{FF2B5EF4-FFF2-40B4-BE49-F238E27FC236}">
                  <a16:creationId xmlns:a16="http://schemas.microsoft.com/office/drawing/2014/main" id="{6F866935-BBED-49FC-A52A-E8EAC9C0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9">
              <a:extLst>
                <a:ext uri="{FF2B5EF4-FFF2-40B4-BE49-F238E27FC236}">
                  <a16:creationId xmlns:a16="http://schemas.microsoft.com/office/drawing/2014/main" id="{0B2391BF-8A33-47E2-B2D3-D8D205F32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Text Box 10">
              <a:extLst>
                <a:ext uri="{FF2B5EF4-FFF2-40B4-BE49-F238E27FC236}">
                  <a16:creationId xmlns:a16="http://schemas.microsoft.com/office/drawing/2014/main" id="{8B0FC225-CB44-499B-AFAE-B2B39D08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85" name="Text Box 11">
              <a:extLst>
                <a:ext uri="{FF2B5EF4-FFF2-40B4-BE49-F238E27FC236}">
                  <a16:creationId xmlns:a16="http://schemas.microsoft.com/office/drawing/2014/main" id="{9F3541D1-B108-4AAA-A8C0-28BFF226C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86" name="Text Box 12">
              <a:extLst>
                <a:ext uri="{FF2B5EF4-FFF2-40B4-BE49-F238E27FC236}">
                  <a16:creationId xmlns:a16="http://schemas.microsoft.com/office/drawing/2014/main" id="{DD56A5AE-3491-400F-8538-5F223E1A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87" name="Text Box 13">
              <a:extLst>
                <a:ext uri="{FF2B5EF4-FFF2-40B4-BE49-F238E27FC236}">
                  <a16:creationId xmlns:a16="http://schemas.microsoft.com/office/drawing/2014/main" id="{6BB9629B-76A3-4E9D-8BDD-CAE4212C8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8" name="Rectangle 14">
              <a:extLst>
                <a:ext uri="{FF2B5EF4-FFF2-40B4-BE49-F238E27FC236}">
                  <a16:creationId xmlns:a16="http://schemas.microsoft.com/office/drawing/2014/main" id="{AA4A602A-5055-41B1-9B4C-308F0ECB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5">
              <a:extLst>
                <a:ext uri="{FF2B5EF4-FFF2-40B4-BE49-F238E27FC236}">
                  <a16:creationId xmlns:a16="http://schemas.microsoft.com/office/drawing/2014/main" id="{83583BF5-2BAD-4A4B-8BC2-E90A6B8C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6">
              <a:extLst>
                <a:ext uri="{FF2B5EF4-FFF2-40B4-BE49-F238E27FC236}">
                  <a16:creationId xmlns:a16="http://schemas.microsoft.com/office/drawing/2014/main" id="{5A857C59-BEC8-49B6-BC91-5F604A578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7">
              <a:extLst>
                <a:ext uri="{FF2B5EF4-FFF2-40B4-BE49-F238E27FC236}">
                  <a16:creationId xmlns:a16="http://schemas.microsoft.com/office/drawing/2014/main" id="{A8BEA6A9-5D2F-4475-A29E-81C0BE8BC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8">
              <a:extLst>
                <a:ext uri="{FF2B5EF4-FFF2-40B4-BE49-F238E27FC236}">
                  <a16:creationId xmlns:a16="http://schemas.microsoft.com/office/drawing/2014/main" id="{C717413F-9B11-4822-BD4F-E9665405A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19">
              <a:extLst>
                <a:ext uri="{FF2B5EF4-FFF2-40B4-BE49-F238E27FC236}">
                  <a16:creationId xmlns:a16="http://schemas.microsoft.com/office/drawing/2014/main" id="{B6D47607-D93F-453A-94DF-B8565221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20">
              <a:extLst>
                <a:ext uri="{FF2B5EF4-FFF2-40B4-BE49-F238E27FC236}">
                  <a16:creationId xmlns:a16="http://schemas.microsoft.com/office/drawing/2014/main" id="{39B51DAF-6AED-4FFC-AFEA-1E71303D8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21">
              <a:extLst>
                <a:ext uri="{FF2B5EF4-FFF2-40B4-BE49-F238E27FC236}">
                  <a16:creationId xmlns:a16="http://schemas.microsoft.com/office/drawing/2014/main" id="{D3551458-5A02-401E-BE05-78EDC1531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22">
              <a:extLst>
                <a:ext uri="{FF2B5EF4-FFF2-40B4-BE49-F238E27FC236}">
                  <a16:creationId xmlns:a16="http://schemas.microsoft.com/office/drawing/2014/main" id="{18D5E079-7678-4860-8760-0104C5B5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23">
              <a:extLst>
                <a:ext uri="{FF2B5EF4-FFF2-40B4-BE49-F238E27FC236}">
                  <a16:creationId xmlns:a16="http://schemas.microsoft.com/office/drawing/2014/main" id="{DE42C72C-D205-4F20-BAF1-C28FE0D0F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8">
            <a:extLst>
              <a:ext uri="{FF2B5EF4-FFF2-40B4-BE49-F238E27FC236}">
                <a16:creationId xmlns:a16="http://schemas.microsoft.com/office/drawing/2014/main" id="{58EDD27C-F6F6-4898-BCB2-F9B2E599D201}"/>
              </a:ext>
            </a:extLst>
          </p:cNvPr>
          <p:cNvGrpSpPr>
            <a:grpSpLocks/>
          </p:cNvGrpSpPr>
          <p:nvPr/>
        </p:nvGrpSpPr>
        <p:grpSpPr bwMode="auto">
          <a:xfrm>
            <a:off x="4610102" y="2546685"/>
            <a:ext cx="434975" cy="2020888"/>
            <a:chOff x="1920" y="1680"/>
            <a:chExt cx="274" cy="1273"/>
          </a:xfrm>
        </p:grpSpPr>
        <p:sp>
          <p:nvSpPr>
            <p:cNvPr id="299" name="Text Box 24">
              <a:extLst>
                <a:ext uri="{FF2B5EF4-FFF2-40B4-BE49-F238E27FC236}">
                  <a16:creationId xmlns:a16="http://schemas.microsoft.com/office/drawing/2014/main" id="{CA20FF99-12BF-41C0-B19C-8319CC88A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300" name="Text Box 25">
              <a:extLst>
                <a:ext uri="{FF2B5EF4-FFF2-40B4-BE49-F238E27FC236}">
                  <a16:creationId xmlns:a16="http://schemas.microsoft.com/office/drawing/2014/main" id="{0317242B-83B6-4772-BAE2-1BDBCD96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</p:txBody>
        </p:sp>
      </p:grpSp>
      <p:sp>
        <p:nvSpPr>
          <p:cNvPr id="301" name="Text Box 26">
            <a:extLst>
              <a:ext uri="{FF2B5EF4-FFF2-40B4-BE49-F238E27FC236}">
                <a16:creationId xmlns:a16="http://schemas.microsoft.com/office/drawing/2014/main" id="{277D84D6-35B1-4A3C-B8A8-302ECE5A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2" y="3613484"/>
            <a:ext cx="4349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 dirty="0"/>
              <a:t>0</a:t>
            </a:r>
          </a:p>
          <a:p>
            <a:pPr eaLnBrk="0" hangingPunct="0"/>
            <a:r>
              <a:rPr lang="en-GB" sz="1400" b="1" dirty="0"/>
              <a:t>1</a:t>
            </a:r>
          </a:p>
          <a:p>
            <a:pPr eaLnBrk="0" hangingPunct="0"/>
            <a:r>
              <a:rPr lang="en-GB" sz="1400" b="1" dirty="0"/>
              <a:t>0</a:t>
            </a:r>
            <a:endParaRPr lang="en-GB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3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Text Box 137">
            <a:extLst>
              <a:ext uri="{FF2B5EF4-FFF2-40B4-BE49-F238E27FC236}">
                <a16:creationId xmlns:a16="http://schemas.microsoft.com/office/drawing/2014/main" id="{33D0809E-762D-44AA-B690-4C0AF622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3AAAD344-2EC3-46D3-91E9-FE7603B637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7736301" cy="114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function F accepts a 4-bit binary value ABCD, and returns 1 if </a:t>
            </a:r>
            <a:r>
              <a:rPr lang="en-US" sz="2000" dirty="0">
                <a:solidFill>
                  <a:srgbClr val="C00000"/>
                </a:solidFill>
              </a:rPr>
              <a:t>3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ABCD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12</a:t>
            </a:r>
            <a:r>
              <a:rPr lang="en-US" sz="2000" dirty="0"/>
              <a:t>, or 0 otherwise. How would you implement F using magnitude comparators and a suitable logic gate?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D34D135F-F774-4D7B-82C8-0A7F451E41E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447800" cy="4267200"/>
            <a:chOff x="1536" y="1392"/>
            <a:chExt cx="912" cy="2688"/>
          </a:xfrm>
        </p:grpSpPr>
        <p:grpSp>
          <p:nvGrpSpPr>
            <p:cNvPr id="56" name="Group 192">
              <a:extLst>
                <a:ext uri="{FF2B5EF4-FFF2-40B4-BE49-F238E27FC236}">
                  <a16:creationId xmlns:a16="http://schemas.microsoft.com/office/drawing/2014/main" id="{220A0681-808E-4B62-A004-57A63EEF2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392"/>
              <a:ext cx="912" cy="1296"/>
              <a:chOff x="1536" y="1392"/>
              <a:chExt cx="912" cy="1296"/>
            </a:xfrm>
          </p:grpSpPr>
          <p:grpSp>
            <p:nvGrpSpPr>
              <p:cNvPr id="73" name="Group 135">
                <a:extLst>
                  <a:ext uri="{FF2B5EF4-FFF2-40B4-BE49-F238E27FC236}">
                    <a16:creationId xmlns:a16="http://schemas.microsoft.com/office/drawing/2014/main" id="{9646304B-B323-4728-9871-6ADF2155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392"/>
                <a:ext cx="912" cy="1296"/>
                <a:chOff x="1536" y="1392"/>
                <a:chExt cx="912" cy="1296"/>
              </a:xfrm>
            </p:grpSpPr>
            <p:sp>
              <p:nvSpPr>
                <p:cNvPr id="81" name="Rectangle 84">
                  <a:extLst>
                    <a:ext uri="{FF2B5EF4-FFF2-40B4-BE49-F238E27FC236}">
                      <a16:creationId xmlns:a16="http://schemas.microsoft.com/office/drawing/2014/main" id="{0BFA0723-B1E5-400B-9C24-8755FA905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85">
                  <a:extLst>
                    <a:ext uri="{FF2B5EF4-FFF2-40B4-BE49-F238E27FC236}">
                      <a16:creationId xmlns:a16="http://schemas.microsoft.com/office/drawing/2014/main" id="{83DDBFBE-2327-44FE-AB2F-423EF66753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392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83" name="Text Box 86">
                  <a:extLst>
                    <a:ext uri="{FF2B5EF4-FFF2-40B4-BE49-F238E27FC236}">
                      <a16:creationId xmlns:a16="http://schemas.microsoft.com/office/drawing/2014/main" id="{88609812-60EE-45F7-A3F3-A36C1C6CE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488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84" name="Text Box 88">
                  <a:extLst>
                    <a:ext uri="{FF2B5EF4-FFF2-40B4-BE49-F238E27FC236}">
                      <a16:creationId xmlns:a16="http://schemas.microsoft.com/office/drawing/2014/main" id="{18FF88FD-2BE8-43DE-81B4-977DE9884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85" name="Text Box 89">
                  <a:extLst>
                    <a:ext uri="{FF2B5EF4-FFF2-40B4-BE49-F238E27FC236}">
                      <a16:creationId xmlns:a16="http://schemas.microsoft.com/office/drawing/2014/main" id="{3C0AE64D-43CF-4BD5-953C-9BAD26DF7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208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86" name="Text Box 90">
                  <a:extLst>
                    <a:ext uri="{FF2B5EF4-FFF2-40B4-BE49-F238E27FC236}">
                      <a16:creationId xmlns:a16="http://schemas.microsoft.com/office/drawing/2014/main" id="{44E1AACA-371A-47A3-9132-0EFD393CF1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87" name="Text Box 91">
                  <a:extLst>
                    <a:ext uri="{FF2B5EF4-FFF2-40B4-BE49-F238E27FC236}">
                      <a16:creationId xmlns:a16="http://schemas.microsoft.com/office/drawing/2014/main" id="{67FBBCAF-9577-4A35-8B44-D913CFA91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06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74" name="Rectangle 140">
                <a:extLst>
                  <a:ext uri="{FF2B5EF4-FFF2-40B4-BE49-F238E27FC236}">
                    <a16:creationId xmlns:a16="http://schemas.microsoft.com/office/drawing/2014/main" id="{432C06C9-1DEE-499B-A3CF-D4FA0DF6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92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41">
                <a:extLst>
                  <a:ext uri="{FF2B5EF4-FFF2-40B4-BE49-F238E27FC236}">
                    <a16:creationId xmlns:a16="http://schemas.microsoft.com/office/drawing/2014/main" id="{27D6EB7E-B526-4129-9889-0D49160D1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392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76" name="Text Box 142">
                <a:extLst>
                  <a:ext uri="{FF2B5EF4-FFF2-40B4-BE49-F238E27FC236}">
                    <a16:creationId xmlns:a16="http://schemas.microsoft.com/office/drawing/2014/main" id="{19D55939-60F0-4A7A-A36A-AB9776E63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488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/>
                  <a:t>4-bit Comp</a:t>
                </a:r>
              </a:p>
            </p:txBody>
          </p:sp>
          <p:sp>
            <p:nvSpPr>
              <p:cNvPr id="77" name="Text Box 144">
                <a:extLst>
                  <a:ext uri="{FF2B5EF4-FFF2-40B4-BE49-F238E27FC236}">
                    <a16:creationId xmlns:a16="http://schemas.microsoft.com/office/drawing/2014/main" id="{CA0E3826-A956-4942-9CBE-A2F8F783A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06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78" name="Text Box 145">
                <a:extLst>
                  <a:ext uri="{FF2B5EF4-FFF2-40B4-BE49-F238E27FC236}">
                    <a16:creationId xmlns:a16="http://schemas.microsoft.com/office/drawing/2014/main" id="{2D00899F-8C9F-42D2-A9F9-E08D7C131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208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79" name="Text Box 146">
                <a:extLst>
                  <a:ext uri="{FF2B5EF4-FFF2-40B4-BE49-F238E27FC236}">
                    <a16:creationId xmlns:a16="http://schemas.microsoft.com/office/drawing/2014/main" id="{56F0897E-A195-4955-863E-F09AC0053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 Box 147">
                <a:extLst>
                  <a:ext uri="{FF2B5EF4-FFF2-40B4-BE49-F238E27FC236}">
                    <a16:creationId xmlns:a16="http://schemas.microsoft.com/office/drawing/2014/main" id="{AD09B434-6EEC-45A3-801A-49D6C53E1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  <p:grpSp>
          <p:nvGrpSpPr>
            <p:cNvPr id="57" name="Group 191">
              <a:extLst>
                <a:ext uri="{FF2B5EF4-FFF2-40B4-BE49-F238E27FC236}">
                  <a16:creationId xmlns:a16="http://schemas.microsoft.com/office/drawing/2014/main" id="{3D07EAA0-52DC-416B-B1CE-976F64D2E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84"/>
              <a:ext cx="912" cy="1296"/>
              <a:chOff x="1536" y="2784"/>
              <a:chExt cx="912" cy="1296"/>
            </a:xfrm>
          </p:grpSpPr>
          <p:grpSp>
            <p:nvGrpSpPr>
              <p:cNvPr id="58" name="Group 134">
                <a:extLst>
                  <a:ext uri="{FF2B5EF4-FFF2-40B4-BE49-F238E27FC236}">
                    <a16:creationId xmlns:a16="http://schemas.microsoft.com/office/drawing/2014/main" id="{3F8DB890-3475-41C5-8CE8-759394F7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912" cy="1296"/>
                <a:chOff x="1536" y="2784"/>
                <a:chExt cx="912" cy="1296"/>
              </a:xfrm>
            </p:grpSpPr>
            <p:sp>
              <p:nvSpPr>
                <p:cNvPr id="66" name="Rectangle 106">
                  <a:extLst>
                    <a:ext uri="{FF2B5EF4-FFF2-40B4-BE49-F238E27FC236}">
                      <a16:creationId xmlns:a16="http://schemas.microsoft.com/office/drawing/2014/main" id="{078A1785-C5B3-4C08-9292-3A61DD698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07">
                  <a:extLst>
                    <a:ext uri="{FF2B5EF4-FFF2-40B4-BE49-F238E27FC236}">
                      <a16:creationId xmlns:a16="http://schemas.microsoft.com/office/drawing/2014/main" id="{0E9D5DF4-2E4C-43DB-B2CE-896647003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78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68" name="Text Box 108">
                  <a:extLst>
                    <a:ext uri="{FF2B5EF4-FFF2-40B4-BE49-F238E27FC236}">
                      <a16:creationId xmlns:a16="http://schemas.microsoft.com/office/drawing/2014/main" id="{176DDFB4-7C63-47B2-8C43-DF2B73E014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2880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69" name="Text Box 109">
                  <a:extLst>
                    <a:ext uri="{FF2B5EF4-FFF2-40B4-BE49-F238E27FC236}">
                      <a16:creationId xmlns:a16="http://schemas.microsoft.com/office/drawing/2014/main" id="{1D030040-EDF8-4882-81DE-F2D708F96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70" name="Text Box 110">
                  <a:extLst>
                    <a:ext uri="{FF2B5EF4-FFF2-40B4-BE49-F238E27FC236}">
                      <a16:creationId xmlns:a16="http://schemas.microsoft.com/office/drawing/2014/main" id="{025E27AB-ACD2-43C8-B836-0E1F1B4D1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600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71" name="Text Box 111">
                  <a:extLst>
                    <a:ext uri="{FF2B5EF4-FFF2-40B4-BE49-F238E27FC236}">
                      <a16:creationId xmlns:a16="http://schemas.microsoft.com/office/drawing/2014/main" id="{2AF70D05-3146-473F-8827-27797D7D5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74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72" name="Text Box 112">
                  <a:extLst>
                    <a:ext uri="{FF2B5EF4-FFF2-40B4-BE49-F238E27FC236}">
                      <a16:creationId xmlns:a16="http://schemas.microsoft.com/office/drawing/2014/main" id="{CC7B13BC-E288-43C2-AF2A-4A26BC30B6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3456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59" name="Rectangle 162">
                <a:extLst>
                  <a:ext uri="{FF2B5EF4-FFF2-40B4-BE49-F238E27FC236}">
                    <a16:creationId xmlns:a16="http://schemas.microsoft.com/office/drawing/2014/main" id="{6905D22B-A37C-4196-8947-015BAF0B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63">
                <a:extLst>
                  <a:ext uri="{FF2B5EF4-FFF2-40B4-BE49-F238E27FC236}">
                    <a16:creationId xmlns:a16="http://schemas.microsoft.com/office/drawing/2014/main" id="{18D18B65-FA4B-473A-934A-C1C703AFF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61" name="Text Box 164">
                <a:extLst>
                  <a:ext uri="{FF2B5EF4-FFF2-40B4-BE49-F238E27FC236}">
                    <a16:creationId xmlns:a16="http://schemas.microsoft.com/office/drawing/2014/main" id="{14DA34E5-0F19-42B9-8DC9-914BED306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4-bit Comp</a:t>
                </a:r>
              </a:p>
            </p:txBody>
          </p:sp>
          <p:sp>
            <p:nvSpPr>
              <p:cNvPr id="62" name="Text Box 165">
                <a:extLst>
                  <a:ext uri="{FF2B5EF4-FFF2-40B4-BE49-F238E27FC236}">
                    <a16:creationId xmlns:a16="http://schemas.microsoft.com/office/drawing/2014/main" id="{D9508F5E-6E37-4399-A5AA-019931886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63" name="Text Box 166">
                <a:extLst>
                  <a:ext uri="{FF2B5EF4-FFF2-40B4-BE49-F238E27FC236}">
                    <a16:creationId xmlns:a16="http://schemas.microsoft.com/office/drawing/2014/main" id="{B315ACE8-FA03-4778-BD7F-44DD54700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00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64" name="Text Box 167">
                <a:extLst>
                  <a:ext uri="{FF2B5EF4-FFF2-40B4-BE49-F238E27FC236}">
                    <a16:creationId xmlns:a16="http://schemas.microsoft.com/office/drawing/2014/main" id="{66C6B835-48E2-4592-8B04-1883D7FD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74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65" name="Text Box 168">
                <a:extLst>
                  <a:ext uri="{FF2B5EF4-FFF2-40B4-BE49-F238E27FC236}">
                    <a16:creationId xmlns:a16="http://schemas.microsoft.com/office/drawing/2014/main" id="{9735F44C-7526-4214-B299-04388041A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</p:grpSp>
      <p:grpSp>
        <p:nvGrpSpPr>
          <p:cNvPr id="88" name="Group 194">
            <a:extLst>
              <a:ext uri="{FF2B5EF4-FFF2-40B4-BE49-F238E27FC236}">
                <a16:creationId xmlns:a16="http://schemas.microsoft.com/office/drawing/2014/main" id="{26C5EA41-E9AF-4DFD-A568-DED22479F59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09800"/>
            <a:ext cx="5159375" cy="4219575"/>
            <a:chOff x="768" y="1392"/>
            <a:chExt cx="3250" cy="2658"/>
          </a:xfrm>
        </p:grpSpPr>
        <p:sp>
          <p:nvSpPr>
            <p:cNvPr id="89" name="Line 143">
              <a:extLst>
                <a:ext uri="{FF2B5EF4-FFF2-40B4-BE49-F238E27FC236}">
                  <a16:creationId xmlns:a16="http://schemas.microsoft.com/office/drawing/2014/main" id="{EDA956D1-895D-4652-815B-2DCE147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304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48">
              <a:extLst>
                <a:ext uri="{FF2B5EF4-FFF2-40B4-BE49-F238E27FC236}">
                  <a16:creationId xmlns:a16="http://schemas.microsoft.com/office/drawing/2014/main" id="{B9A349F1-26F4-4791-BD88-57DA65B86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488"/>
              <a:ext cx="576" cy="1104"/>
              <a:chOff x="1728" y="1680"/>
              <a:chExt cx="192" cy="1104"/>
            </a:xfrm>
          </p:grpSpPr>
          <p:sp>
            <p:nvSpPr>
              <p:cNvPr id="115" name="Line 149">
                <a:extLst>
                  <a:ext uri="{FF2B5EF4-FFF2-40B4-BE49-F238E27FC236}">
                    <a16:creationId xmlns:a16="http://schemas.microsoft.com/office/drawing/2014/main" id="{A8211A44-F960-45C7-AFC5-8ED3BFA2F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6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50">
                <a:extLst>
                  <a:ext uri="{FF2B5EF4-FFF2-40B4-BE49-F238E27FC236}">
                    <a16:creationId xmlns:a16="http://schemas.microsoft.com/office/drawing/2014/main" id="{C16E4038-2C95-47F9-A7AC-0890B3735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51">
                <a:extLst>
                  <a:ext uri="{FF2B5EF4-FFF2-40B4-BE49-F238E27FC236}">
                    <a16:creationId xmlns:a16="http://schemas.microsoft.com/office/drawing/2014/main" id="{8B741013-0B4E-4303-BDB5-7BBE4EFB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6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52">
                <a:extLst>
                  <a:ext uri="{FF2B5EF4-FFF2-40B4-BE49-F238E27FC236}">
                    <a16:creationId xmlns:a16="http://schemas.microsoft.com/office/drawing/2014/main" id="{FAB3066C-2FD4-4BB9-9580-C7786D4A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>
                <a:extLst>
                  <a:ext uri="{FF2B5EF4-FFF2-40B4-BE49-F238E27FC236}">
                    <a16:creationId xmlns:a16="http://schemas.microsoft.com/office/drawing/2014/main" id="{B25E3C67-572D-457D-92C0-EBC4A349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>
                <a:extLst>
                  <a:ext uri="{FF2B5EF4-FFF2-40B4-BE49-F238E27FC236}">
                    <a16:creationId xmlns:a16="http://schemas.microsoft.com/office/drawing/2014/main" id="{33B95EB0-557E-42BB-8846-B758D2DD1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A95A9F63-EBA5-44AA-BC52-7A2DDB26A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6A91EF5E-0A8A-4A76-9D25-8DF70E8EE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7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568D042-4CAA-4970-8E78-D13D6659D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</a:p>
            <a:p>
              <a:pPr eaLnBrk="0" hangingPunct="0"/>
              <a:r>
                <a:rPr lang="en-GB" sz="1400" b="1"/>
                <a:t>B</a:t>
              </a:r>
            </a:p>
            <a:p>
              <a:pPr eaLnBrk="0" hangingPunct="0"/>
              <a:r>
                <a:rPr lang="en-GB" sz="1400" b="1"/>
                <a:t>C</a:t>
              </a:r>
            </a:p>
            <a:p>
              <a:pPr eaLnBrk="0" hangingPunct="0"/>
              <a:r>
                <a:rPr lang="en-GB" sz="1400" b="1"/>
                <a:t>D</a:t>
              </a:r>
              <a:endParaRPr lang="en-GB" sz="1400" b="1" baseline="-25000"/>
            </a:p>
          </p:txBody>
        </p:sp>
        <p:sp>
          <p:nvSpPr>
            <p:cNvPr id="92" name="Text Box 159">
              <a:extLst>
                <a:ext uri="{FF2B5EF4-FFF2-40B4-BE49-F238E27FC236}">
                  <a16:creationId xmlns:a16="http://schemas.microsoft.com/office/drawing/2014/main" id="{C3311F5C-9A80-4C56-9C5A-6ADC054C2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93" name="Line 160">
              <a:extLst>
                <a:ext uri="{FF2B5EF4-FFF2-40B4-BE49-F238E27FC236}">
                  <a16:creationId xmlns:a16="http://schemas.microsoft.com/office/drawing/2014/main" id="{BDB69C0C-C401-48F6-9EE1-21EB0D26B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55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69">
              <a:extLst>
                <a:ext uri="{FF2B5EF4-FFF2-40B4-BE49-F238E27FC236}">
                  <a16:creationId xmlns:a16="http://schemas.microsoft.com/office/drawing/2014/main" id="{324ACBAD-0B64-4CA2-BB61-C137CB3DD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70">
              <a:extLst>
                <a:ext uri="{FF2B5EF4-FFF2-40B4-BE49-F238E27FC236}">
                  <a16:creationId xmlns:a16="http://schemas.microsoft.com/office/drawing/2014/main" id="{1098ECB3-4151-4847-8924-EE59C4C4F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71">
              <a:extLst>
                <a:ext uri="{FF2B5EF4-FFF2-40B4-BE49-F238E27FC236}">
                  <a16:creationId xmlns:a16="http://schemas.microsoft.com/office/drawing/2014/main" id="{786EE3F8-2BDE-469B-B43B-19C8762A9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1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2">
              <a:extLst>
                <a:ext uri="{FF2B5EF4-FFF2-40B4-BE49-F238E27FC236}">
                  <a16:creationId xmlns:a16="http://schemas.microsoft.com/office/drawing/2014/main" id="{DB34DB0C-5FCE-42F8-A184-00DC6AF7E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31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3">
              <a:extLst>
                <a:ext uri="{FF2B5EF4-FFF2-40B4-BE49-F238E27FC236}">
                  <a16:creationId xmlns:a16="http://schemas.microsoft.com/office/drawing/2014/main" id="{5E68A12F-F1E3-4ACF-A4F8-CE9DD00CE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552"/>
              <a:ext cx="528" cy="432"/>
              <a:chOff x="1248" y="3552"/>
              <a:chExt cx="192" cy="432"/>
            </a:xfrm>
          </p:grpSpPr>
          <p:sp>
            <p:nvSpPr>
              <p:cNvPr id="111" name="Line 174">
                <a:extLst>
                  <a:ext uri="{FF2B5EF4-FFF2-40B4-BE49-F238E27FC236}">
                    <a16:creationId xmlns:a16="http://schemas.microsoft.com/office/drawing/2014/main" id="{B418F379-2F3F-4C2E-A001-7D59585A8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75">
                <a:extLst>
                  <a:ext uri="{FF2B5EF4-FFF2-40B4-BE49-F238E27FC236}">
                    <a16:creationId xmlns:a16="http://schemas.microsoft.com/office/drawing/2014/main" id="{D92FA97E-FEEF-4699-AE3D-DD2731C77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6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176">
                <a:extLst>
                  <a:ext uri="{FF2B5EF4-FFF2-40B4-BE49-F238E27FC236}">
                    <a16:creationId xmlns:a16="http://schemas.microsoft.com/office/drawing/2014/main" id="{7F2BC4A1-D6CE-46E3-B66E-65D3FEE55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8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77">
                <a:extLst>
                  <a:ext uri="{FF2B5EF4-FFF2-40B4-BE49-F238E27FC236}">
                    <a16:creationId xmlns:a16="http://schemas.microsoft.com/office/drawing/2014/main" id="{A854E3F1-9608-4B40-A5F4-3F074859E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9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" name="Line 178">
              <a:extLst>
                <a:ext uri="{FF2B5EF4-FFF2-40B4-BE49-F238E27FC236}">
                  <a16:creationId xmlns:a16="http://schemas.microsoft.com/office/drawing/2014/main" id="{6B660D3C-6D6E-4A49-9BFE-571944995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9">
              <a:extLst>
                <a:ext uri="{FF2B5EF4-FFF2-40B4-BE49-F238E27FC236}">
                  <a16:creationId xmlns:a16="http://schemas.microsoft.com/office/drawing/2014/main" id="{9EB0CE95-E0EF-4109-B12A-B93D2AC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80">
              <a:extLst>
                <a:ext uri="{FF2B5EF4-FFF2-40B4-BE49-F238E27FC236}">
                  <a16:creationId xmlns:a16="http://schemas.microsoft.com/office/drawing/2014/main" id="{2053E674-60A3-47DA-8EC9-502F3061A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81">
              <a:extLst>
                <a:ext uri="{FF2B5EF4-FFF2-40B4-BE49-F238E27FC236}">
                  <a16:creationId xmlns:a16="http://schemas.microsoft.com/office/drawing/2014/main" id="{94CB76D0-17E0-4574-9B38-875C34D5F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182">
              <a:extLst>
                <a:ext uri="{FF2B5EF4-FFF2-40B4-BE49-F238E27FC236}">
                  <a16:creationId xmlns:a16="http://schemas.microsoft.com/office/drawing/2014/main" id="{A347B896-B0F1-4E04-A1FE-DF69F6ED3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56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  <a:endParaRPr lang="en-GB" sz="1400" b="1" baseline="-25000"/>
            </a:p>
          </p:txBody>
        </p:sp>
        <p:sp>
          <p:nvSpPr>
            <p:cNvPr id="104" name="Line 183">
              <a:extLst>
                <a:ext uri="{FF2B5EF4-FFF2-40B4-BE49-F238E27FC236}">
                  <a16:creationId xmlns:a16="http://schemas.microsoft.com/office/drawing/2014/main" id="{75B34339-7D3E-4AA0-BDFB-782AD691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92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84">
              <a:extLst>
                <a:ext uri="{FF2B5EF4-FFF2-40B4-BE49-F238E27FC236}">
                  <a16:creationId xmlns:a16="http://schemas.microsoft.com/office/drawing/2014/main" id="{DA4ADDE1-D52F-4408-8E68-5CA67AD1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07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85">
              <a:extLst>
                <a:ext uri="{FF2B5EF4-FFF2-40B4-BE49-F238E27FC236}">
                  <a16:creationId xmlns:a16="http://schemas.microsoft.com/office/drawing/2014/main" id="{DD572957-25B5-45BB-97A6-3C53F9CB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300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86">
              <a:extLst>
                <a:ext uri="{FF2B5EF4-FFF2-40B4-BE49-F238E27FC236}">
                  <a16:creationId xmlns:a16="http://schemas.microsoft.com/office/drawing/2014/main" id="{6D3CD6C4-3977-4E92-838D-55EE3DAF0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906"/>
              <a:ext cx="240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F</a:t>
              </a:r>
              <a:endParaRPr lang="en-GB" sz="1600" dirty="0"/>
            </a:p>
          </p:txBody>
        </p:sp>
        <p:sp>
          <p:nvSpPr>
            <p:cNvPr id="108" name="Line 187">
              <a:extLst>
                <a:ext uri="{FF2B5EF4-FFF2-40B4-BE49-F238E27FC236}">
                  <a16:creationId xmlns:a16="http://schemas.microsoft.com/office/drawing/2014/main" id="{60F9D314-DD18-4652-B51C-F273EE386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88">
              <a:extLst>
                <a:ext uri="{FF2B5EF4-FFF2-40B4-BE49-F238E27FC236}">
                  <a16:creationId xmlns:a16="http://schemas.microsoft.com/office/drawing/2014/main" id="{B7141EAC-F4F4-4B55-8D70-8DDE3D77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AutoShape 189">
              <a:extLst>
                <a:ext uri="{FF2B5EF4-FFF2-40B4-BE49-F238E27FC236}">
                  <a16:creationId xmlns:a16="http://schemas.microsoft.com/office/drawing/2014/main" id="{009F49C8-0A49-4D2E-A159-7CC74EC6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880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>
            <a:extLst>
              <a:ext uri="{FF2B5EF4-FFF2-40B4-BE49-F238E27FC236}">
                <a16:creationId xmlns:a16="http://schemas.microsoft.com/office/drawing/2014/main" id="{8133E2E9-77A7-4BDC-945D-B0C639AD92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gate with delay t. If inputs are stable at times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, then the earliest time in which the output will be stable is: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3333FF"/>
                </a:solidFill>
              </a:rPr>
              <a:t>max( t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, t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, …, </a:t>
            </a:r>
            <a:r>
              <a:rPr lang="en-US" dirty="0" err="1">
                <a:solidFill>
                  <a:srgbClr val="3333FF"/>
                </a:solidFill>
              </a:rPr>
              <a:t>t</a:t>
            </a:r>
            <a:r>
              <a:rPr lang="en-US" baseline="-25000" dirty="0" err="1">
                <a:solidFill>
                  <a:srgbClr val="3333FF"/>
                </a:solidFill>
              </a:rPr>
              <a:t>n</a:t>
            </a:r>
            <a:r>
              <a:rPr lang="en-US" dirty="0">
                <a:solidFill>
                  <a:srgbClr val="3333FF"/>
                </a:solidFill>
              </a:rPr>
              <a:t> ) + t</a:t>
            </a:r>
          </a:p>
        </p:txBody>
      </p:sp>
      <p:grpSp>
        <p:nvGrpSpPr>
          <p:cNvPr id="124" name="Group 19">
            <a:extLst>
              <a:ext uri="{FF2B5EF4-FFF2-40B4-BE49-F238E27FC236}">
                <a16:creationId xmlns:a16="http://schemas.microsoft.com/office/drawing/2014/main" id="{20163698-970E-4FBD-917F-C368E4D9BC2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48000"/>
            <a:ext cx="6400800" cy="1387475"/>
            <a:chOff x="864" y="1920"/>
            <a:chExt cx="4032" cy="874"/>
          </a:xfrm>
        </p:grpSpPr>
        <p:grpSp>
          <p:nvGrpSpPr>
            <p:cNvPr id="125" name="Group 18">
              <a:extLst>
                <a:ext uri="{FF2B5EF4-FFF2-40B4-BE49-F238E27FC236}">
                  <a16:creationId xmlns:a16="http://schemas.microsoft.com/office/drawing/2014/main" id="{64264F04-8DBA-4773-9781-D5EB1BCDB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920"/>
              <a:ext cx="2352" cy="874"/>
              <a:chOff x="1152" y="1920"/>
              <a:chExt cx="2352" cy="874"/>
            </a:xfrm>
          </p:grpSpPr>
          <p:sp>
            <p:nvSpPr>
              <p:cNvPr id="127" name="Text Box 10">
                <a:extLst>
                  <a:ext uri="{FF2B5EF4-FFF2-40B4-BE49-F238E27FC236}">
                    <a16:creationId xmlns:a16="http://schemas.microsoft.com/office/drawing/2014/main" id="{EB4BB1DA-7201-44A8-B6DC-902810ADE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1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069B3391-E337-4DE0-9BC8-44609394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960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6">
                <a:extLst>
                  <a:ext uri="{FF2B5EF4-FFF2-40B4-BE49-F238E27FC236}">
                    <a16:creationId xmlns:a16="http://schemas.microsoft.com/office/drawing/2014/main" id="{A736CC3A-4F99-4AF8-BC6D-84CA2285C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60"/>
                <a:ext cx="57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Logic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Gate</a:t>
                </a:r>
              </a:p>
            </p:txBody>
          </p:sp>
          <p:sp>
            <p:nvSpPr>
              <p:cNvPr id="130" name="Line 7">
                <a:extLst>
                  <a:ext uri="{FF2B5EF4-FFF2-40B4-BE49-F238E27FC236}">
                    <a16:creationId xmlns:a16="http://schemas.microsoft.com/office/drawing/2014/main" id="{6C07446F-FAB0-4584-84B8-243F9EBF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8">
                <a:extLst>
                  <a:ext uri="{FF2B5EF4-FFF2-40B4-BE49-F238E27FC236}">
                    <a16:creationId xmlns:a16="http://schemas.microsoft.com/office/drawing/2014/main" id="{2F20F1A8-8990-4445-8B47-D2D364D70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>
                <a:extLst>
                  <a:ext uri="{FF2B5EF4-FFF2-40B4-BE49-F238E27FC236}">
                    <a16:creationId xmlns:a16="http://schemas.microsoft.com/office/drawing/2014/main" id="{447F17B0-4E3B-4C88-96EF-E5D7B99E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Text Box 11">
                <a:extLst>
                  <a:ext uri="{FF2B5EF4-FFF2-40B4-BE49-F238E27FC236}">
                    <a16:creationId xmlns:a16="http://schemas.microsoft.com/office/drawing/2014/main" id="{B2B5BCB7-69EB-4033-8398-86940F4EC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2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4" name="Text Box 12">
                <a:extLst>
                  <a:ext uri="{FF2B5EF4-FFF2-40B4-BE49-F238E27FC236}">
                    <a16:creationId xmlns:a16="http://schemas.microsoft.com/office/drawing/2014/main" id="{5D53D9F1-E170-4281-AD65-88257240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n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5" name="Text Box 13">
                <a:extLst>
                  <a:ext uri="{FF2B5EF4-FFF2-40B4-BE49-F238E27FC236}">
                    <a16:creationId xmlns:a16="http://schemas.microsoft.com/office/drawing/2014/main" id="{C5AB1851-B206-40A0-87B6-9D4E62826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6" name="Text Box 14">
                <a:extLst>
                  <a:ext uri="{FF2B5EF4-FFF2-40B4-BE49-F238E27FC236}">
                    <a16:creationId xmlns:a16="http://schemas.microsoft.com/office/drawing/2014/main" id="{3A206F9F-006B-46EA-8266-CA1769708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7" name="Line 15">
                <a:extLst>
                  <a:ext uri="{FF2B5EF4-FFF2-40B4-BE49-F238E27FC236}">
                    <a16:creationId xmlns:a16="http://schemas.microsoft.com/office/drawing/2014/main" id="{126B8906-FA92-4828-B916-F9D800A1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Text Box 16">
              <a:extLst>
                <a:ext uri="{FF2B5EF4-FFF2-40B4-BE49-F238E27FC236}">
                  <a16:creationId xmlns:a16="http://schemas.microsoft.com/office/drawing/2014/main" id="{1AB553DC-205F-47E6-AB7E-75A7584E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04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max (t</a:t>
              </a:r>
              <a:r>
                <a:rPr lang="en-GB" sz="2000" b="1" baseline="-25000">
                  <a:latin typeface="Times New Roman" pitchFamily="18" charset="0"/>
                </a:rPr>
                <a:t>1</a:t>
              </a:r>
              <a:r>
                <a:rPr lang="en-GB" sz="2000" b="1">
                  <a:latin typeface="Times New Roman" pitchFamily="18" charset="0"/>
                </a:rPr>
                <a:t>, t</a:t>
              </a:r>
              <a:r>
                <a:rPr lang="en-GB" sz="2000" b="1" baseline="-25000">
                  <a:latin typeface="Times New Roman" pitchFamily="18" charset="0"/>
                </a:rPr>
                <a:t>2</a:t>
              </a:r>
              <a:r>
                <a:rPr lang="en-GB" sz="2000" b="1">
                  <a:latin typeface="Times New Roman" pitchFamily="18" charset="0"/>
                </a:rPr>
                <a:t>, ..., t</a:t>
              </a:r>
              <a:r>
                <a:rPr lang="en-GB" sz="2000" b="1" baseline="-25000">
                  <a:latin typeface="Times New Roman" pitchFamily="18" charset="0"/>
                </a:rPr>
                <a:t>n</a:t>
              </a:r>
              <a:r>
                <a:rPr lang="en-GB" sz="2000" b="1">
                  <a:latin typeface="Times New Roman" pitchFamily="18" charset="0"/>
                </a:rPr>
                <a:t> ) + t</a:t>
              </a:r>
              <a:endParaRPr lang="en-GB" sz="2000" b="1" baseline="-25000">
                <a:latin typeface="Times New Roman" pitchFamily="18" charset="0"/>
              </a:endParaRPr>
            </a:p>
          </p:txBody>
        </p:sp>
      </p:grpSp>
      <p:sp>
        <p:nvSpPr>
          <p:cNvPr id="138" name="Rectangle 20">
            <a:extLst>
              <a:ext uri="{FF2B5EF4-FFF2-40B4-BE49-F238E27FC236}">
                <a16:creationId xmlns:a16="http://schemas.microsoft.com/office/drawing/2014/main" id="{015E3006-CB7B-4B41-8ED0-93F98D8B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calculate the delays of all outputs of a combinational circuit, repeat above rule for all gates.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4408E3E-0056-4677-A5BC-056BF16808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 simple example, consider the full adder circuit where all inputs are available at time 0. Assume each gate has delay t.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E627FFD-BA5A-413A-AC5E-1D3C46C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</a:t>
            </a:r>
            <a:r>
              <a:rPr lang="en-US" sz="2400" b="1" dirty="0"/>
              <a:t>S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experience delays of </a:t>
            </a:r>
            <a:r>
              <a:rPr lang="en-US" sz="2400" b="1" dirty="0"/>
              <a:t>2t </a:t>
            </a:r>
            <a:r>
              <a:rPr lang="en-US" sz="2400" dirty="0"/>
              <a:t>and </a:t>
            </a:r>
            <a:r>
              <a:rPr lang="en-US" sz="2400" b="1" dirty="0"/>
              <a:t>3t</a:t>
            </a:r>
            <a:r>
              <a:rPr lang="en-US" sz="2400" dirty="0"/>
              <a:t> respectively.</a:t>
            </a: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3ECBD55-CA91-4F51-9688-D7967CFFF53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667000"/>
            <a:ext cx="1504950" cy="1414463"/>
            <a:chOff x="1968" y="1680"/>
            <a:chExt cx="948" cy="891"/>
          </a:xfrm>
        </p:grpSpPr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D89D9402-B9D2-465F-8E50-CBDBC212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EB252729-981E-4C09-A3EE-59049DAC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82">
            <a:extLst>
              <a:ext uri="{FF2B5EF4-FFF2-40B4-BE49-F238E27FC236}">
                <a16:creationId xmlns:a16="http://schemas.microsoft.com/office/drawing/2014/main" id="{1766E649-DD05-4518-8FFE-93912E6C9B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67000"/>
            <a:ext cx="6100763" cy="2293938"/>
            <a:chOff x="864" y="1680"/>
            <a:chExt cx="3843" cy="1445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E33B6736-AEA4-4B20-BFAF-465106F2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40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27F881B-2738-4578-9B06-36BB1A14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87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3DF65BD7-88C6-4D4D-B925-3168E836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03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BE2BF99-E3F8-4701-ACDF-187AC9D5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93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B5985F85-A5EA-41ED-8528-C3601E79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49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0E92720-87F9-4096-8DD7-A1E0F11A1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87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AE9E3612-EBD0-4A7D-9DC7-A9699869D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03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EC71EDD5-5B11-4308-A047-42D3346B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65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94776961-FA57-4E77-BC58-39F0B33B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57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D4821E4A-490E-42C0-8134-92BB4EF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0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8C2C18DE-8989-4F12-BE4F-496C3597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1">
              <a:extLst>
                <a:ext uri="{FF2B5EF4-FFF2-40B4-BE49-F238E27FC236}">
                  <a16:creationId xmlns:a16="http://schemas.microsoft.com/office/drawing/2014/main" id="{16829525-3138-4303-A011-8CD8DDF6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456" cy="345"/>
              <a:chOff x="8928" y="3168"/>
              <a:chExt cx="1080" cy="792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5977156E-86FE-4A38-81D7-C071673F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1753FD35-A03B-4E8A-9E65-3AA869FA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843F1C-C62A-4A17-A617-4D836E1C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EBB8A25-5B5A-41DB-818B-3107F4E76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E8FD69-072E-4B50-9CD5-6A6E6C0900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CB42FB6-40F1-40CD-A5D5-CAD22082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61EE1A0-2D50-4928-AE1E-2606D6E1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2841A81-6F18-46AF-85AE-0568162A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21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C5BB29A-3316-4002-9E3A-E84497AF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55F4E1DA-220A-4C1E-8C17-A1315D0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7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A42C057-58DC-4A65-A6C7-43C98028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08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40DF21-B0E4-4141-83E1-ED4D17D2E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201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E4CCE3-5E54-43D1-BE7A-F43B6174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55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55B829A-3BE3-47AD-918A-B51D8BA71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93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8D2EC96A-C02B-4BD2-AAFF-43D0B5611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208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C68AE6E-A525-4EF8-9B84-E3C42FAC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0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5752534F-F05A-4BEC-B1E2-B06D2F0F5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64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FF09ACA1-12EE-4FA4-B322-BD25D465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69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0FED41D-4D98-4B40-8E95-FB783E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2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4319C4C8-A1BB-4A0C-ACCA-A357886C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1847"/>
              <a:ext cx="457" cy="345"/>
              <a:chOff x="8928" y="3168"/>
              <a:chExt cx="1080" cy="792"/>
            </a:xfrm>
          </p:grpSpPr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2E905A11-3D8B-40B9-B318-5853FF75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3">
                <a:extLst>
                  <a:ext uri="{FF2B5EF4-FFF2-40B4-BE49-F238E27FC236}">
                    <a16:creationId xmlns:a16="http://schemas.microsoft.com/office/drawing/2014/main" id="{DC67DEA7-0950-45DD-BD65-B9C3F05F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4">
                <a:extLst>
                  <a:ext uri="{FF2B5EF4-FFF2-40B4-BE49-F238E27FC236}">
                    <a16:creationId xmlns:a16="http://schemas.microsoft.com/office/drawing/2014/main" id="{2092D1D1-5C55-4541-94EB-F86BA555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5">
                <a:extLst>
                  <a:ext uri="{FF2B5EF4-FFF2-40B4-BE49-F238E27FC236}">
                    <a16:creationId xmlns:a16="http://schemas.microsoft.com/office/drawing/2014/main" id="{8149709A-D8B3-4248-BD2C-3E825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6">
                <a:extLst>
                  <a:ext uri="{FF2B5EF4-FFF2-40B4-BE49-F238E27FC236}">
                    <a16:creationId xmlns:a16="http://schemas.microsoft.com/office/drawing/2014/main" id="{A7E7004A-EA3B-422A-BE4B-F3B7ED8BE1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9C3CDED1-7B8C-4D07-A1A7-C5CAAA8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FF215C86-446D-485D-BB7B-227D5D26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0EB176A9-2F1C-4C41-ADF8-125D38BC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1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3320D490-2FC0-4579-98CD-423F9F76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257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115DF8E-C85F-49AB-A48A-3E390BBF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916AE86C-E6FF-4B77-948F-B0FBAAC7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2557"/>
              <a:ext cx="427" cy="343"/>
              <a:chOff x="6768" y="11808"/>
              <a:chExt cx="1008" cy="792"/>
            </a:xfrm>
          </p:grpSpPr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2F4C4E78-6808-46DC-B49E-7BE692E8D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">
                <a:extLst>
                  <a:ext uri="{FF2B5EF4-FFF2-40B4-BE49-F238E27FC236}">
                    <a16:creationId xmlns:a16="http://schemas.microsoft.com/office/drawing/2014/main" id="{97F72150-F863-456D-8156-7FD17E8C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5">
                <a:extLst>
                  <a:ext uri="{FF2B5EF4-FFF2-40B4-BE49-F238E27FC236}">
                    <a16:creationId xmlns:a16="http://schemas.microsoft.com/office/drawing/2014/main" id="{18AD7D8A-A9D1-4BEC-B8BD-882629D3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00C1045F-8BA4-4CB7-A040-025BB912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AB6300A1-7D6B-4A6D-9A8E-98660B624B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7CC97493-D3B1-45C3-8CB7-CDF4A9D92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41E4A8F9-DB2C-40B0-B427-2D0EAA39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72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DFB33971-756C-4E19-9563-B401A92A4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905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43B1C428-F068-4804-A1A7-9537051A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10D5503A-B729-4E4F-9041-5C2CAD81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981E5CEF-D210-4824-80E9-3F298DC35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2" name="Text Box 76">
            <a:extLst>
              <a:ext uri="{FF2B5EF4-FFF2-40B4-BE49-F238E27FC236}">
                <a16:creationId xmlns:a16="http://schemas.microsoft.com/office/drawing/2014/main" id="{1D767D53-8310-4C48-B1F3-E828806B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max(t,0)+t = 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3" name="Text Box 77">
            <a:extLst>
              <a:ext uri="{FF2B5EF4-FFF2-40B4-BE49-F238E27FC236}">
                <a16:creationId xmlns:a16="http://schemas.microsoft.com/office/drawing/2014/main" id="{F5D7F48C-ED57-4713-A045-FFE97A75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max(t,2t)+t = 3t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4" name="Text Box 78">
            <a:extLst>
              <a:ext uri="{FF2B5EF4-FFF2-40B4-BE49-F238E27FC236}">
                <a16:creationId xmlns:a16="http://schemas.microsoft.com/office/drawing/2014/main" id="{6E146D8A-C543-49CD-9F9B-D6FE7A5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38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2t</a:t>
            </a:r>
            <a:endParaRPr lang="en-GB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2" grpId="0"/>
      <p:bldP spid="83" grpId="0"/>
      <p:bldP spid="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8B0FC15-A236-413C-8BB0-CC881DB79E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example: 4-bit parallel adder.</a:t>
            </a:r>
          </a:p>
        </p:txBody>
      </p:sp>
      <p:grpSp>
        <p:nvGrpSpPr>
          <p:cNvPr id="86" name="Group 67">
            <a:extLst>
              <a:ext uri="{FF2B5EF4-FFF2-40B4-BE49-F238E27FC236}">
                <a16:creationId xmlns:a16="http://schemas.microsoft.com/office/drawing/2014/main" id="{FA06DD1E-59CC-4AAC-A5B9-05672F27A71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6553200" cy="2881313"/>
            <a:chOff x="1152" y="1872"/>
            <a:chExt cx="4128" cy="1815"/>
          </a:xfrm>
        </p:grpSpPr>
        <p:sp>
          <p:nvSpPr>
            <p:cNvPr id="87" name="Text Box 68">
              <a:extLst>
                <a:ext uri="{FF2B5EF4-FFF2-40B4-BE49-F238E27FC236}">
                  <a16:creationId xmlns:a16="http://schemas.microsoft.com/office/drawing/2014/main" id="{A9A91B6E-4F46-4311-B2AE-C6C41078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46747FCC-5474-4A62-B5AB-FF0D9E2AB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A900261F-1470-47A4-8679-8B145B4954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0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71">
              <a:extLst>
                <a:ext uri="{FF2B5EF4-FFF2-40B4-BE49-F238E27FC236}">
                  <a16:creationId xmlns:a16="http://schemas.microsoft.com/office/drawing/2014/main" id="{D5F1630E-E4F4-4E06-BCC8-EDD4F754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  </a:t>
              </a: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1" name="Text Box 72">
              <a:extLst>
                <a:ext uri="{FF2B5EF4-FFF2-40B4-BE49-F238E27FC236}">
                  <a16:creationId xmlns:a16="http://schemas.microsoft.com/office/drawing/2014/main" id="{789B659A-328A-4D0A-B025-9D7977C1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2" name="Rectangle 73">
              <a:extLst>
                <a:ext uri="{FF2B5EF4-FFF2-40B4-BE49-F238E27FC236}">
                  <a16:creationId xmlns:a16="http://schemas.microsoft.com/office/drawing/2014/main" id="{843FAC64-FE5A-4DF7-B772-A2483084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F11205F3-AC70-4DD0-B0AD-1EA6FA76E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>
                  <a:latin typeface="Times New Roman" pitchFamily="18" charset="0"/>
                </a:rPr>
                <a:t>FA</a:t>
              </a:r>
              <a:endParaRPr lang="en-GB" b="1" dirty="0"/>
            </a:p>
          </p:txBody>
        </p:sp>
        <p:sp>
          <p:nvSpPr>
            <p:cNvPr id="94" name="Text Box 75">
              <a:extLst>
                <a:ext uri="{FF2B5EF4-FFF2-40B4-BE49-F238E27FC236}">
                  <a16:creationId xmlns:a16="http://schemas.microsoft.com/office/drawing/2014/main" id="{CF591FF7-79AD-4F0A-A6D9-E2CE3C95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95" name="Line 76">
              <a:extLst>
                <a:ext uri="{FF2B5EF4-FFF2-40B4-BE49-F238E27FC236}">
                  <a16:creationId xmlns:a16="http://schemas.microsoft.com/office/drawing/2014/main" id="{7FF72DF1-8548-4A2E-BA33-0F02D0C894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72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7">
              <a:extLst>
                <a:ext uri="{FF2B5EF4-FFF2-40B4-BE49-F238E27FC236}">
                  <a16:creationId xmlns:a16="http://schemas.microsoft.com/office/drawing/2014/main" id="{C0663AC0-5073-4E84-AD48-5D1860B45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4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8">
              <a:extLst>
                <a:ext uri="{FF2B5EF4-FFF2-40B4-BE49-F238E27FC236}">
                  <a16:creationId xmlns:a16="http://schemas.microsoft.com/office/drawing/2014/main" id="{3F2C5032-6DB2-43DF-B8C0-FDE0066CD5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09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9">
              <a:extLst>
                <a:ext uri="{FF2B5EF4-FFF2-40B4-BE49-F238E27FC236}">
                  <a16:creationId xmlns:a16="http://schemas.microsoft.com/office/drawing/2014/main" id="{3B194208-C988-473B-8E35-0D2D2DA2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0">
              <a:extLst>
                <a:ext uri="{FF2B5EF4-FFF2-40B4-BE49-F238E27FC236}">
                  <a16:creationId xmlns:a16="http://schemas.microsoft.com/office/drawing/2014/main" id="{EC3AC1A3-53B8-4753-BA5A-3AB630EF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1">
              <a:extLst>
                <a:ext uri="{FF2B5EF4-FFF2-40B4-BE49-F238E27FC236}">
                  <a16:creationId xmlns:a16="http://schemas.microsoft.com/office/drawing/2014/main" id="{F36C73DC-06FD-471A-8FC5-8DA80815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2">
              <a:extLst>
                <a:ext uri="{FF2B5EF4-FFF2-40B4-BE49-F238E27FC236}">
                  <a16:creationId xmlns:a16="http://schemas.microsoft.com/office/drawing/2014/main" id="{4F06FA4C-C647-4907-965C-826E79071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33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3">
              <a:extLst>
                <a:ext uri="{FF2B5EF4-FFF2-40B4-BE49-F238E27FC236}">
                  <a16:creationId xmlns:a16="http://schemas.microsoft.com/office/drawing/2014/main" id="{805CF147-9D1F-4D21-BD39-1A1D05CC6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8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5</a:t>
              </a:r>
              <a:endParaRPr lang="en-GB" b="1"/>
            </a:p>
          </p:txBody>
        </p:sp>
        <p:sp>
          <p:nvSpPr>
            <p:cNvPr id="103" name="Text Box 84">
              <a:extLst>
                <a:ext uri="{FF2B5EF4-FFF2-40B4-BE49-F238E27FC236}">
                  <a16:creationId xmlns:a16="http://schemas.microsoft.com/office/drawing/2014/main" id="{71C76EEE-5DA9-4B77-9901-B2A95E005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  </a:t>
              </a: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6A2D73BD-E4AB-495F-A1F9-7A42D17E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5" name="Rectangle 86">
              <a:extLst>
                <a:ext uri="{FF2B5EF4-FFF2-40B4-BE49-F238E27FC236}">
                  <a16:creationId xmlns:a16="http://schemas.microsoft.com/office/drawing/2014/main" id="{94353A00-ABD4-4592-87AE-4244A40E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6" name="Text Box 87">
              <a:extLst>
                <a:ext uri="{FF2B5EF4-FFF2-40B4-BE49-F238E27FC236}">
                  <a16:creationId xmlns:a16="http://schemas.microsoft.com/office/drawing/2014/main" id="{26E718E8-BDCB-4D42-B039-D9153E881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30FFA2EF-E9CE-4A18-9106-EB104EA556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04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89">
              <a:extLst>
                <a:ext uri="{FF2B5EF4-FFF2-40B4-BE49-F238E27FC236}">
                  <a16:creationId xmlns:a16="http://schemas.microsoft.com/office/drawing/2014/main" id="{8AFB2D76-156F-408C-A656-C042E1087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0">
              <a:extLst>
                <a:ext uri="{FF2B5EF4-FFF2-40B4-BE49-F238E27FC236}">
                  <a16:creationId xmlns:a16="http://schemas.microsoft.com/office/drawing/2014/main" id="{FE047BAB-0284-4520-BE45-A0A0C4C6FB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41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91">
              <a:extLst>
                <a:ext uri="{FF2B5EF4-FFF2-40B4-BE49-F238E27FC236}">
                  <a16:creationId xmlns:a16="http://schemas.microsoft.com/office/drawing/2014/main" id="{143B6C5F-47A0-4ED1-A7A3-30DDE456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92">
              <a:extLst>
                <a:ext uri="{FF2B5EF4-FFF2-40B4-BE49-F238E27FC236}">
                  <a16:creationId xmlns:a16="http://schemas.microsoft.com/office/drawing/2014/main" id="{94C5F065-1553-4D6E-A605-FD6E1A3E4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93">
              <a:extLst>
                <a:ext uri="{FF2B5EF4-FFF2-40B4-BE49-F238E27FC236}">
                  <a16:creationId xmlns:a16="http://schemas.microsoft.com/office/drawing/2014/main" id="{5F7F9194-9394-42C3-A7E0-4C953222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94">
              <a:extLst>
                <a:ext uri="{FF2B5EF4-FFF2-40B4-BE49-F238E27FC236}">
                  <a16:creationId xmlns:a16="http://schemas.microsoft.com/office/drawing/2014/main" id="{65511EBE-CDFF-4C6F-BEEC-2A05A3AE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95">
              <a:extLst>
                <a:ext uri="{FF2B5EF4-FFF2-40B4-BE49-F238E27FC236}">
                  <a16:creationId xmlns:a16="http://schemas.microsoft.com/office/drawing/2014/main" id="{87FF5A2A-9B3E-449F-81C1-546CFFE9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5" name="Line 96">
              <a:extLst>
                <a:ext uri="{FF2B5EF4-FFF2-40B4-BE49-F238E27FC236}">
                  <a16:creationId xmlns:a16="http://schemas.microsoft.com/office/drawing/2014/main" id="{78A407F4-C5E8-4E0F-B692-FC79BF0D18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6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97">
              <a:extLst>
                <a:ext uri="{FF2B5EF4-FFF2-40B4-BE49-F238E27FC236}">
                  <a16:creationId xmlns:a16="http://schemas.microsoft.com/office/drawing/2014/main" id="{537BB03A-350C-4D66-95FF-74C665D9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  </a:t>
              </a: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117" name="Text Box 98">
              <a:extLst>
                <a:ext uri="{FF2B5EF4-FFF2-40B4-BE49-F238E27FC236}">
                  <a16:creationId xmlns:a16="http://schemas.microsoft.com/office/drawing/2014/main" id="{8326C2ED-A531-49B5-8C31-4C3B6929D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967B8883-D672-4E4B-90A6-F8DB35E3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9" name="Text Box 100">
              <a:extLst>
                <a:ext uri="{FF2B5EF4-FFF2-40B4-BE49-F238E27FC236}">
                  <a16:creationId xmlns:a16="http://schemas.microsoft.com/office/drawing/2014/main" id="{7B8EA5B3-9B2E-4028-82AF-CE86D303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20" name="Line 101">
              <a:extLst>
                <a:ext uri="{FF2B5EF4-FFF2-40B4-BE49-F238E27FC236}">
                  <a16:creationId xmlns:a16="http://schemas.microsoft.com/office/drawing/2014/main" id="{A85E1BC0-5CA4-4E57-AA5B-A510CBF4AF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02">
              <a:extLst>
                <a:ext uri="{FF2B5EF4-FFF2-40B4-BE49-F238E27FC236}">
                  <a16:creationId xmlns:a16="http://schemas.microsoft.com/office/drawing/2014/main" id="{F26479ED-9617-4FB0-86DE-9700FFE9E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09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03">
              <a:extLst>
                <a:ext uri="{FF2B5EF4-FFF2-40B4-BE49-F238E27FC236}">
                  <a16:creationId xmlns:a16="http://schemas.microsoft.com/office/drawing/2014/main" id="{24B1D990-8B6E-4D51-894C-71F065365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73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04">
              <a:extLst>
                <a:ext uri="{FF2B5EF4-FFF2-40B4-BE49-F238E27FC236}">
                  <a16:creationId xmlns:a16="http://schemas.microsoft.com/office/drawing/2014/main" id="{629556E4-B136-46DF-95A8-EAC0303C4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5">
              <a:extLst>
                <a:ext uri="{FF2B5EF4-FFF2-40B4-BE49-F238E27FC236}">
                  <a16:creationId xmlns:a16="http://schemas.microsoft.com/office/drawing/2014/main" id="{25043079-40B7-438F-BCAA-005D1A52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06">
              <a:extLst>
                <a:ext uri="{FF2B5EF4-FFF2-40B4-BE49-F238E27FC236}">
                  <a16:creationId xmlns:a16="http://schemas.microsoft.com/office/drawing/2014/main" id="{363EB46E-7598-48D8-8A48-DA6CF95D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07">
              <a:extLst>
                <a:ext uri="{FF2B5EF4-FFF2-40B4-BE49-F238E27FC236}">
                  <a16:creationId xmlns:a16="http://schemas.microsoft.com/office/drawing/2014/main" id="{7793C534-81F7-4779-A9D4-2C9915CF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08">
              <a:extLst>
                <a:ext uri="{FF2B5EF4-FFF2-40B4-BE49-F238E27FC236}">
                  <a16:creationId xmlns:a16="http://schemas.microsoft.com/office/drawing/2014/main" id="{B330F739-76BA-46C2-84FC-50C2261A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28" name="Line 109">
              <a:extLst>
                <a:ext uri="{FF2B5EF4-FFF2-40B4-BE49-F238E27FC236}">
                  <a16:creationId xmlns:a16="http://schemas.microsoft.com/office/drawing/2014/main" id="{AE842E9B-EA46-4036-8C6B-2A9AEA2B51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110">
              <a:extLst>
                <a:ext uri="{FF2B5EF4-FFF2-40B4-BE49-F238E27FC236}">
                  <a16:creationId xmlns:a16="http://schemas.microsoft.com/office/drawing/2014/main" id="{0D6F92F1-D77F-4351-8029-1B19302FD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  </a:t>
              </a: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0" name="Text Box 111">
              <a:extLst>
                <a:ext uri="{FF2B5EF4-FFF2-40B4-BE49-F238E27FC236}">
                  <a16:creationId xmlns:a16="http://schemas.microsoft.com/office/drawing/2014/main" id="{1CB67720-C7C4-4DF5-99A3-D4BAA61F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1" name="Rectangle 112">
              <a:extLst>
                <a:ext uri="{FF2B5EF4-FFF2-40B4-BE49-F238E27FC236}">
                  <a16:creationId xmlns:a16="http://schemas.microsoft.com/office/drawing/2014/main" id="{BF313FC1-DCE1-48D9-BD3F-DBC830B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2" name="Text Box 113">
              <a:extLst>
                <a:ext uri="{FF2B5EF4-FFF2-40B4-BE49-F238E27FC236}">
                  <a16:creationId xmlns:a16="http://schemas.microsoft.com/office/drawing/2014/main" id="{8EB8DDA4-EDCA-4626-9E11-EB63640EC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33" name="Line 114">
              <a:extLst>
                <a:ext uri="{FF2B5EF4-FFF2-40B4-BE49-F238E27FC236}">
                  <a16:creationId xmlns:a16="http://schemas.microsoft.com/office/drawing/2014/main" id="{653371B7-EC76-4C24-AA96-0DAC0B5BC0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68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15">
              <a:extLst>
                <a:ext uri="{FF2B5EF4-FFF2-40B4-BE49-F238E27FC236}">
                  <a16:creationId xmlns:a16="http://schemas.microsoft.com/office/drawing/2014/main" id="{2D4DD575-4120-42F4-90D7-91B10941F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16">
              <a:extLst>
                <a:ext uri="{FF2B5EF4-FFF2-40B4-BE49-F238E27FC236}">
                  <a16:creationId xmlns:a16="http://schemas.microsoft.com/office/drawing/2014/main" id="{C62CB516-FF21-4D2F-82A7-00F7124341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5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A1774B9C-F5E5-423B-9254-CF746ED4C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18">
              <a:extLst>
                <a:ext uri="{FF2B5EF4-FFF2-40B4-BE49-F238E27FC236}">
                  <a16:creationId xmlns:a16="http://schemas.microsoft.com/office/drawing/2014/main" id="{C982868A-737B-4076-96BE-7BD9B892F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19">
              <a:extLst>
                <a:ext uri="{FF2B5EF4-FFF2-40B4-BE49-F238E27FC236}">
                  <a16:creationId xmlns:a16="http://schemas.microsoft.com/office/drawing/2014/main" id="{0298A61F-2501-49DE-A954-488C0314D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20">
              <a:extLst>
                <a:ext uri="{FF2B5EF4-FFF2-40B4-BE49-F238E27FC236}">
                  <a16:creationId xmlns:a16="http://schemas.microsoft.com/office/drawing/2014/main" id="{5FBDC919-A09B-4687-B564-A8BDDB135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21">
              <a:extLst>
                <a:ext uri="{FF2B5EF4-FFF2-40B4-BE49-F238E27FC236}">
                  <a16:creationId xmlns:a16="http://schemas.microsoft.com/office/drawing/2014/main" id="{FFBF976C-E69F-4977-A486-5DBA9AF2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22">
              <a:extLst>
                <a:ext uri="{FF2B5EF4-FFF2-40B4-BE49-F238E27FC236}">
                  <a16:creationId xmlns:a16="http://schemas.microsoft.com/office/drawing/2014/main" id="{DF7F774A-DD4A-478F-AF88-96F55C5D1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23">
              <a:extLst>
                <a:ext uri="{FF2B5EF4-FFF2-40B4-BE49-F238E27FC236}">
                  <a16:creationId xmlns:a16="http://schemas.microsoft.com/office/drawing/2014/main" id="{8BCAC7FC-E0B7-4F1C-8136-D31A0E28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24">
              <a:extLst>
                <a:ext uri="{FF2B5EF4-FFF2-40B4-BE49-F238E27FC236}">
                  <a16:creationId xmlns:a16="http://schemas.microsoft.com/office/drawing/2014/main" id="{721B228E-3733-4447-9A6F-EE6F61665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0</a:t>
              </a:r>
              <a:endParaRPr lang="en-GB" b="1"/>
            </a:p>
          </p:txBody>
        </p:sp>
        <p:grpSp>
          <p:nvGrpSpPr>
            <p:cNvPr id="144" name="Group 125">
              <a:extLst>
                <a:ext uri="{FF2B5EF4-FFF2-40B4-BE49-F238E27FC236}">
                  <a16:creationId xmlns:a16="http://schemas.microsoft.com/office/drawing/2014/main" id="{E9392C9E-783A-4FA7-8155-66DF3B8C6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08"/>
              <a:ext cx="384" cy="231"/>
              <a:chOff x="1728" y="2208"/>
              <a:chExt cx="384" cy="231"/>
            </a:xfrm>
          </p:grpSpPr>
          <p:sp>
            <p:nvSpPr>
              <p:cNvPr id="154" name="Text Box 126">
                <a:extLst>
                  <a:ext uri="{FF2B5EF4-FFF2-40B4-BE49-F238E27FC236}">
                    <a16:creationId xmlns:a16="http://schemas.microsoft.com/office/drawing/2014/main" id="{C1102547-044A-445B-B16D-FD1159457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5" name="Text Box 127">
                <a:extLst>
                  <a:ext uri="{FF2B5EF4-FFF2-40B4-BE49-F238E27FC236}">
                    <a16:creationId xmlns:a16="http://schemas.microsoft.com/office/drawing/2014/main" id="{AC329996-EAD4-4EF8-83BC-90400CAA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5" name="Group 128">
              <a:extLst>
                <a:ext uri="{FF2B5EF4-FFF2-40B4-BE49-F238E27FC236}">
                  <a16:creationId xmlns:a16="http://schemas.microsoft.com/office/drawing/2014/main" id="{27AB8C59-0A2B-4C75-B11D-E2B486D8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208"/>
              <a:ext cx="384" cy="231"/>
              <a:chOff x="1728" y="2208"/>
              <a:chExt cx="384" cy="231"/>
            </a:xfrm>
          </p:grpSpPr>
          <p:sp>
            <p:nvSpPr>
              <p:cNvPr id="152" name="Text Box 129">
                <a:extLst>
                  <a:ext uri="{FF2B5EF4-FFF2-40B4-BE49-F238E27FC236}">
                    <a16:creationId xmlns:a16="http://schemas.microsoft.com/office/drawing/2014/main" id="{27CBF2DE-DE46-410F-A76A-C4BA4D0D1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3" name="Text Box 130">
                <a:extLst>
                  <a:ext uri="{FF2B5EF4-FFF2-40B4-BE49-F238E27FC236}">
                    <a16:creationId xmlns:a16="http://schemas.microsoft.com/office/drawing/2014/main" id="{FB8C0601-A1DE-4AD7-9CAC-2FE98D029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6" name="Group 131">
              <a:extLst>
                <a:ext uri="{FF2B5EF4-FFF2-40B4-BE49-F238E27FC236}">
                  <a16:creationId xmlns:a16="http://schemas.microsoft.com/office/drawing/2014/main" id="{8D649DD9-86F5-469E-AC9F-D91087DDF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208"/>
              <a:ext cx="384" cy="231"/>
              <a:chOff x="1728" y="2208"/>
              <a:chExt cx="384" cy="231"/>
            </a:xfrm>
          </p:grpSpPr>
          <p:sp>
            <p:nvSpPr>
              <p:cNvPr id="150" name="Text Box 132">
                <a:extLst>
                  <a:ext uri="{FF2B5EF4-FFF2-40B4-BE49-F238E27FC236}">
                    <a16:creationId xmlns:a16="http://schemas.microsoft.com/office/drawing/2014/main" id="{18572E21-37C9-4C8C-ADAE-B2D7C631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1" name="Text Box 133">
                <a:extLst>
                  <a:ext uri="{FF2B5EF4-FFF2-40B4-BE49-F238E27FC236}">
                    <a16:creationId xmlns:a16="http://schemas.microsoft.com/office/drawing/2014/main" id="{4111CBC2-5534-4AC5-9D29-9CF1823B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7" name="Group 134">
              <a:extLst>
                <a:ext uri="{FF2B5EF4-FFF2-40B4-BE49-F238E27FC236}">
                  <a16:creationId xmlns:a16="http://schemas.microsoft.com/office/drawing/2014/main" id="{BBAD1386-4C63-4328-8EAA-5EB3FCAA6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5" y="2208"/>
              <a:ext cx="384" cy="231"/>
              <a:chOff x="1728" y="2208"/>
              <a:chExt cx="384" cy="231"/>
            </a:xfrm>
          </p:grpSpPr>
          <p:sp>
            <p:nvSpPr>
              <p:cNvPr id="148" name="Text Box 135">
                <a:extLst>
                  <a:ext uri="{FF2B5EF4-FFF2-40B4-BE49-F238E27FC236}">
                    <a16:creationId xmlns:a16="http://schemas.microsoft.com/office/drawing/2014/main" id="{00336F71-1286-4A18-8247-581915956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49" name="Text Box 136">
                <a:extLst>
                  <a:ext uri="{FF2B5EF4-FFF2-40B4-BE49-F238E27FC236}">
                    <a16:creationId xmlns:a16="http://schemas.microsoft.com/office/drawing/2014/main" id="{436466D2-4B94-45F9-85E4-1D07524ED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6365A215-BF31-4EA4-BF1D-48AF00A1C5D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Analyse</a:t>
            </a:r>
            <a:r>
              <a:rPr lang="en-US" dirty="0"/>
              <a:t> the delay for the repeated block.</a:t>
            </a:r>
          </a:p>
        </p:txBody>
      </p:sp>
      <p:grpSp>
        <p:nvGrpSpPr>
          <p:cNvPr id="78" name="Group 88">
            <a:extLst>
              <a:ext uri="{FF2B5EF4-FFF2-40B4-BE49-F238E27FC236}">
                <a16:creationId xmlns:a16="http://schemas.microsoft.com/office/drawing/2014/main" id="{13C8EBAD-B41D-4750-9709-0CD9A1CEC2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6858000" cy="1447800"/>
            <a:chOff x="768" y="1200"/>
            <a:chExt cx="4320" cy="912"/>
          </a:xfrm>
        </p:grpSpPr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B49B244C-61A2-4673-8634-229286C6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00"/>
              <a:ext cx="148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where X</a:t>
              </a:r>
              <a:r>
                <a:rPr lang="en-US" sz="2000" baseline="-25000"/>
                <a:t>i</a:t>
              </a:r>
              <a:r>
                <a:rPr lang="en-US" sz="2000"/>
                <a:t>, Y</a:t>
              </a:r>
              <a:r>
                <a:rPr lang="en-US" sz="2000" baseline="-25000"/>
                <a:t>i</a:t>
              </a:r>
              <a:r>
                <a:rPr lang="en-US" sz="2000"/>
                <a:t> are stable at 0t, while C</a:t>
              </a:r>
              <a:r>
                <a:rPr lang="en-US" sz="2000" baseline="-25000"/>
                <a:t>i</a:t>
              </a:r>
              <a:r>
                <a:rPr lang="en-US" sz="2000"/>
                <a:t> is assumed to be stable at mt.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0" name="Group 75">
              <a:extLst>
                <a:ext uri="{FF2B5EF4-FFF2-40B4-BE49-F238E27FC236}">
                  <a16:creationId xmlns:a16="http://schemas.microsoft.com/office/drawing/2014/main" id="{D3A77785-A163-49AA-9420-33F635C5B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2832" cy="723"/>
              <a:chOff x="1632" y="1776"/>
              <a:chExt cx="2832" cy="819"/>
            </a:xfrm>
          </p:grpSpPr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DE6DAA5B-8BD4-4448-9242-FF8B5A8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05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77">
                <a:extLst>
                  <a:ext uri="{FF2B5EF4-FFF2-40B4-BE49-F238E27FC236}">
                    <a16:creationId xmlns:a16="http://schemas.microsoft.com/office/drawing/2014/main" id="{AE7BE3D0-6FF5-44B7-9286-D12C43446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967"/>
                <a:ext cx="720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83" name="Line 78">
                <a:extLst>
                  <a:ext uri="{FF2B5EF4-FFF2-40B4-BE49-F238E27FC236}">
                    <a16:creationId xmlns:a16="http://schemas.microsoft.com/office/drawing/2014/main" id="{8EC21225-2F80-40E8-8601-32222734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9">
                <a:extLst>
                  <a:ext uri="{FF2B5EF4-FFF2-40B4-BE49-F238E27FC236}">
                    <a16:creationId xmlns:a16="http://schemas.microsoft.com/office/drawing/2014/main" id="{8555811A-D8B4-42D5-A100-F7E430E9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80">
                <a:extLst>
                  <a:ext uri="{FF2B5EF4-FFF2-40B4-BE49-F238E27FC236}">
                    <a16:creationId xmlns:a16="http://schemas.microsoft.com/office/drawing/2014/main" id="{BF45288E-B43B-4514-B8C1-1E8A237E0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81">
                <a:extLst>
                  <a:ext uri="{FF2B5EF4-FFF2-40B4-BE49-F238E27FC236}">
                    <a16:creationId xmlns:a16="http://schemas.microsoft.com/office/drawing/2014/main" id="{A57232F7-10B3-47E6-A393-0A87959EC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Text Box 82">
                <a:extLst>
                  <a:ext uri="{FF2B5EF4-FFF2-40B4-BE49-F238E27FC236}">
                    <a16:creationId xmlns:a16="http://schemas.microsoft.com/office/drawing/2014/main" id="{6C861F6F-0CD0-4E2C-ABA8-B40AA5449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159" name="Text Box 83">
                <a:extLst>
                  <a:ext uri="{FF2B5EF4-FFF2-40B4-BE49-F238E27FC236}">
                    <a16:creationId xmlns:a16="http://schemas.microsoft.com/office/drawing/2014/main" id="{A9F74541-04A7-42FC-B891-02472FBF3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92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160" name="Line 84">
                <a:extLst>
                  <a:ext uri="{FF2B5EF4-FFF2-40B4-BE49-F238E27FC236}">
                    <a16:creationId xmlns:a16="http://schemas.microsoft.com/office/drawing/2014/main" id="{E9FC8771-AE59-430D-AD50-A231FB4C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30C02191-E35A-40FC-84EF-7E27D12A7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2" name="Text Box 86">
                <a:extLst>
                  <a:ext uri="{FF2B5EF4-FFF2-40B4-BE49-F238E27FC236}">
                    <a16:creationId xmlns:a16="http://schemas.microsoft.com/office/drawing/2014/main" id="{82CF4F7B-9C90-4175-A4A5-BA7111D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3" name="Text Box 87">
                <a:extLst>
                  <a:ext uri="{FF2B5EF4-FFF2-40B4-BE49-F238E27FC236}">
                    <a16:creationId xmlns:a16="http://schemas.microsoft.com/office/drawing/2014/main" id="{7865EADA-AD72-418A-B4C8-D0633E33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57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</p:grpSp>
      <p:sp>
        <p:nvSpPr>
          <p:cNvPr id="164" name="Rectangle 89">
            <a:extLst>
              <a:ext uri="{FF2B5EF4-FFF2-40B4-BE49-F238E27FC236}">
                <a16:creationId xmlns:a16="http://schemas.microsoft.com/office/drawing/2014/main" id="{70B60A8A-F39A-47CC-ACD0-6090DC8F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Performing the delay calculation: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ED23AF56-E853-451F-A613-000878DB808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553200" cy="2293938"/>
            <a:chOff x="1056" y="2400"/>
            <a:chExt cx="4128" cy="1445"/>
          </a:xfrm>
        </p:grpSpPr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76BBF733-3FB3-49F8-90D5-7314E5EF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12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92">
              <a:extLst>
                <a:ext uri="{FF2B5EF4-FFF2-40B4-BE49-F238E27FC236}">
                  <a16:creationId xmlns:a16="http://schemas.microsoft.com/office/drawing/2014/main" id="{FFFE1DF7-5213-4B2B-9A77-F51EEDC8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59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94C15C72-10BB-42E2-8640-854B28BC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75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4">
              <a:extLst>
                <a:ext uri="{FF2B5EF4-FFF2-40B4-BE49-F238E27FC236}">
                  <a16:creationId xmlns:a16="http://schemas.microsoft.com/office/drawing/2014/main" id="{01A59EED-D6A8-4828-82AF-AB1D1D4B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265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5">
              <a:extLst>
                <a:ext uri="{FF2B5EF4-FFF2-40B4-BE49-F238E27FC236}">
                  <a16:creationId xmlns:a16="http://schemas.microsoft.com/office/drawing/2014/main" id="{DCA6EC31-C787-4DCF-BB38-9C0E5409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321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6">
              <a:extLst>
                <a:ext uri="{FF2B5EF4-FFF2-40B4-BE49-F238E27FC236}">
                  <a16:creationId xmlns:a16="http://schemas.microsoft.com/office/drawing/2014/main" id="{D0987392-96E2-4F24-A0AE-223DE39CD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6" y="259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97">
              <a:extLst>
                <a:ext uri="{FF2B5EF4-FFF2-40B4-BE49-F238E27FC236}">
                  <a16:creationId xmlns:a16="http://schemas.microsoft.com/office/drawing/2014/main" id="{D2F78D28-5330-4EBA-906E-F9492C434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275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8">
              <a:extLst>
                <a:ext uri="{FF2B5EF4-FFF2-40B4-BE49-F238E27FC236}">
                  <a16:creationId xmlns:a16="http://schemas.microsoft.com/office/drawing/2014/main" id="{8E7384A8-ED01-47F8-9752-8C8774EF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337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A71A4CB-5C28-467F-858A-AA63E3A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329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00">
              <a:extLst>
                <a:ext uri="{FF2B5EF4-FFF2-40B4-BE49-F238E27FC236}">
                  <a16:creationId xmlns:a16="http://schemas.microsoft.com/office/drawing/2014/main" id="{5CCBD3BE-11B5-499F-8FFC-1A7ACB3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2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01">
              <a:extLst>
                <a:ext uri="{FF2B5EF4-FFF2-40B4-BE49-F238E27FC236}">
                  <a16:creationId xmlns:a16="http://schemas.microsoft.com/office/drawing/2014/main" id="{32F7C895-3CA1-4990-8B0C-E6E282E3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102">
              <a:extLst>
                <a:ext uri="{FF2B5EF4-FFF2-40B4-BE49-F238E27FC236}">
                  <a16:creationId xmlns:a16="http://schemas.microsoft.com/office/drawing/2014/main" id="{9F5683F6-FAF9-4A83-BE69-5B84D9083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456" cy="345"/>
              <a:chOff x="8928" y="3168"/>
              <a:chExt cx="1080" cy="792"/>
            </a:xfrm>
          </p:grpSpPr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7E30F01E-9676-4430-92B8-4B6819B7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0A13820E-5C33-4C5A-920E-DFF54ECF7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FA1A8071-9CFB-452B-A1FC-845503300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C702C5CE-E875-45A9-BE72-34F427DC1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9D97A008-A10B-4330-A78F-D0C59D9E1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8">
                <a:extLst>
                  <a:ext uri="{FF2B5EF4-FFF2-40B4-BE49-F238E27FC236}">
                    <a16:creationId xmlns:a16="http://schemas.microsoft.com/office/drawing/2014/main" id="{C6CE7F8D-0087-4331-A819-926226D83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" name="Text Box 109">
              <a:extLst>
                <a:ext uri="{FF2B5EF4-FFF2-40B4-BE49-F238E27FC236}">
                  <a16:creationId xmlns:a16="http://schemas.microsoft.com/office/drawing/2014/main" id="{E4A1966D-4407-4ADD-BFDF-F70EE335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r>
                <a:rPr lang="en-GB"/>
                <a:t>Y</a:t>
              </a:r>
              <a:r>
                <a:rPr lang="en-GB" baseline="-25000"/>
                <a:t>i</a:t>
              </a:r>
              <a:endParaRPr lang="en-GB"/>
            </a:p>
          </p:txBody>
        </p:sp>
        <p:sp>
          <p:nvSpPr>
            <p:cNvPr id="179" name="Text Box 110">
              <a:extLst>
                <a:ext uri="{FF2B5EF4-FFF2-40B4-BE49-F238E27FC236}">
                  <a16:creationId xmlns:a16="http://schemas.microsoft.com/office/drawing/2014/main" id="{D740038E-8422-44F7-A2D1-A2B05D146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1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endParaRPr lang="en-GB" sz="1400"/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1B843B-78E7-4C32-9F52-101C4726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0"/>
              <a:ext cx="4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i+1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181" name="AutoShape 112">
              <a:extLst>
                <a:ext uri="{FF2B5EF4-FFF2-40B4-BE49-F238E27FC236}">
                  <a16:creationId xmlns:a16="http://schemas.microsoft.com/office/drawing/2014/main" id="{7A59B31E-6E3A-45E2-A8D7-79E113A5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19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13">
              <a:extLst>
                <a:ext uri="{FF2B5EF4-FFF2-40B4-BE49-F238E27FC236}">
                  <a16:creationId xmlns:a16="http://schemas.microsoft.com/office/drawing/2014/main" id="{6F08D58F-D911-4DB4-9DE3-222BC12C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280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14">
              <a:extLst>
                <a:ext uri="{FF2B5EF4-FFF2-40B4-BE49-F238E27FC236}">
                  <a16:creationId xmlns:a16="http://schemas.microsoft.com/office/drawing/2014/main" id="{A5D4A6D9-CF46-4853-9FBB-F7ED7D5E2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" y="273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5">
              <a:extLst>
                <a:ext uri="{FF2B5EF4-FFF2-40B4-BE49-F238E27FC236}">
                  <a16:creationId xmlns:a16="http://schemas.microsoft.com/office/drawing/2014/main" id="{E8C99979-473B-4A4F-9321-5CB3D98AE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27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16">
              <a:extLst>
                <a:ext uri="{FF2B5EF4-FFF2-40B4-BE49-F238E27FC236}">
                  <a16:creationId xmlns:a16="http://schemas.microsoft.com/office/drawing/2014/main" id="{15B251E5-D34C-4CD2-A575-A5E7FBF9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5" y="265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17">
              <a:extLst>
                <a:ext uri="{FF2B5EF4-FFF2-40B4-BE49-F238E27FC236}">
                  <a16:creationId xmlns:a16="http://schemas.microsoft.com/office/drawing/2014/main" id="{7AD1540B-41B4-4B07-8832-CFCAB449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3" y="280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18">
              <a:extLst>
                <a:ext uri="{FF2B5EF4-FFF2-40B4-BE49-F238E27FC236}">
                  <a16:creationId xmlns:a16="http://schemas.microsoft.com/office/drawing/2014/main" id="{894A6DF9-CAEF-45DB-8287-397A14FF9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4" y="362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9">
              <a:extLst>
                <a:ext uri="{FF2B5EF4-FFF2-40B4-BE49-F238E27FC236}">
                  <a16:creationId xmlns:a16="http://schemas.microsoft.com/office/drawing/2014/main" id="{54B0093A-A458-4F03-ADF9-7758896C3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336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20">
              <a:extLst>
                <a:ext uri="{FF2B5EF4-FFF2-40B4-BE49-F238E27FC236}">
                  <a16:creationId xmlns:a16="http://schemas.microsoft.com/office/drawing/2014/main" id="{CF9E5DBA-85DB-4872-9DCA-CC5DD4E5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21">
              <a:extLst>
                <a:ext uri="{FF2B5EF4-FFF2-40B4-BE49-F238E27FC236}">
                  <a16:creationId xmlns:a16="http://schemas.microsoft.com/office/drawing/2014/main" id="{70B8A2DF-3F2A-4F15-95AC-F60B24A9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4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1" name="Group 122">
              <a:extLst>
                <a:ext uri="{FF2B5EF4-FFF2-40B4-BE49-F238E27FC236}">
                  <a16:creationId xmlns:a16="http://schemas.microsoft.com/office/drawing/2014/main" id="{81702245-9E26-4B1B-A539-8C49BF7B8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2567"/>
              <a:ext cx="457" cy="345"/>
              <a:chOff x="8928" y="3168"/>
              <a:chExt cx="1080" cy="792"/>
            </a:xfrm>
          </p:grpSpPr>
          <p:sp>
            <p:nvSpPr>
              <p:cNvPr id="213" name="Freeform 123">
                <a:extLst>
                  <a:ext uri="{FF2B5EF4-FFF2-40B4-BE49-F238E27FC236}">
                    <a16:creationId xmlns:a16="http://schemas.microsoft.com/office/drawing/2014/main" id="{0440B8F6-97ED-4E2C-ABFB-C7AF1E9E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24">
                <a:extLst>
                  <a:ext uri="{FF2B5EF4-FFF2-40B4-BE49-F238E27FC236}">
                    <a16:creationId xmlns:a16="http://schemas.microsoft.com/office/drawing/2014/main" id="{85FDBE85-BA59-4707-B094-17ADD055E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25">
                <a:extLst>
                  <a:ext uri="{FF2B5EF4-FFF2-40B4-BE49-F238E27FC236}">
                    <a16:creationId xmlns:a16="http://schemas.microsoft.com/office/drawing/2014/main" id="{670DDA4A-8897-4FA9-BDC3-2CA9C9F5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26">
                <a:extLst>
                  <a:ext uri="{FF2B5EF4-FFF2-40B4-BE49-F238E27FC236}">
                    <a16:creationId xmlns:a16="http://schemas.microsoft.com/office/drawing/2014/main" id="{69E441B8-7CDF-48C2-9B50-94FCA90C1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127">
                <a:extLst>
                  <a:ext uri="{FF2B5EF4-FFF2-40B4-BE49-F238E27FC236}">
                    <a16:creationId xmlns:a16="http://schemas.microsoft.com/office/drawing/2014/main" id="{D7C06A91-1E88-4875-BA78-437304DEE5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128">
                <a:extLst>
                  <a:ext uri="{FF2B5EF4-FFF2-40B4-BE49-F238E27FC236}">
                    <a16:creationId xmlns:a16="http://schemas.microsoft.com/office/drawing/2014/main" id="{3AB598B9-E950-4566-9835-BA9736AB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2" name="Line 129">
              <a:extLst>
                <a:ext uri="{FF2B5EF4-FFF2-40B4-BE49-F238E27FC236}">
                  <a16:creationId xmlns:a16="http://schemas.microsoft.com/office/drawing/2014/main" id="{0E6BF741-52F8-4E22-A521-BC4B9572B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30">
              <a:extLst>
                <a:ext uri="{FF2B5EF4-FFF2-40B4-BE49-F238E27FC236}">
                  <a16:creationId xmlns:a16="http://schemas.microsoft.com/office/drawing/2014/main" id="{A82F5B2F-BCF6-414A-BE6D-CBE3017CC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43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31">
              <a:extLst>
                <a:ext uri="{FF2B5EF4-FFF2-40B4-BE49-F238E27FC236}">
                  <a16:creationId xmlns:a16="http://schemas.microsoft.com/office/drawing/2014/main" id="{6BB9E67B-5CB9-4910-B2AE-8D215C61D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1" y="329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32">
              <a:extLst>
                <a:ext uri="{FF2B5EF4-FFF2-40B4-BE49-F238E27FC236}">
                  <a16:creationId xmlns:a16="http://schemas.microsoft.com/office/drawing/2014/main" id="{6C85F981-C33A-4948-8B7B-A9228C6A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" name="Group 133">
              <a:extLst>
                <a:ext uri="{FF2B5EF4-FFF2-40B4-BE49-F238E27FC236}">
                  <a16:creationId xmlns:a16="http://schemas.microsoft.com/office/drawing/2014/main" id="{570E268C-72E8-4A9B-A831-18B51EF19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3277"/>
              <a:ext cx="427" cy="343"/>
              <a:chOff x="6768" y="11808"/>
              <a:chExt cx="1008" cy="792"/>
            </a:xfrm>
          </p:grpSpPr>
          <p:sp>
            <p:nvSpPr>
              <p:cNvPr id="208" name="Freeform 134">
                <a:extLst>
                  <a:ext uri="{FF2B5EF4-FFF2-40B4-BE49-F238E27FC236}">
                    <a16:creationId xmlns:a16="http://schemas.microsoft.com/office/drawing/2014/main" id="{E7B33E88-0438-4CBE-A058-63082868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5">
                <a:extLst>
                  <a:ext uri="{FF2B5EF4-FFF2-40B4-BE49-F238E27FC236}">
                    <a16:creationId xmlns:a16="http://schemas.microsoft.com/office/drawing/2014/main" id="{66AB5970-83D0-4CDE-8886-CE1173B13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6">
                <a:extLst>
                  <a:ext uri="{FF2B5EF4-FFF2-40B4-BE49-F238E27FC236}">
                    <a16:creationId xmlns:a16="http://schemas.microsoft.com/office/drawing/2014/main" id="{087668F7-1A3A-401A-9FF2-BA5CED9B0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37">
                <a:extLst>
                  <a:ext uri="{FF2B5EF4-FFF2-40B4-BE49-F238E27FC236}">
                    <a16:creationId xmlns:a16="http://schemas.microsoft.com/office/drawing/2014/main" id="{6BBF628C-BEB8-41D8-AB64-B53565DF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138">
                <a:extLst>
                  <a:ext uri="{FF2B5EF4-FFF2-40B4-BE49-F238E27FC236}">
                    <a16:creationId xmlns:a16="http://schemas.microsoft.com/office/drawing/2014/main" id="{B49A6C5F-B9D9-4FDB-964D-C5F3F5A51A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139">
              <a:extLst>
                <a:ext uri="{FF2B5EF4-FFF2-40B4-BE49-F238E27FC236}">
                  <a16:creationId xmlns:a16="http://schemas.microsoft.com/office/drawing/2014/main" id="{838B1026-1670-4648-962F-9CDEDD48C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40">
              <a:extLst>
                <a:ext uri="{FF2B5EF4-FFF2-40B4-BE49-F238E27FC236}">
                  <a16:creationId xmlns:a16="http://schemas.microsoft.com/office/drawing/2014/main" id="{3CF77C6E-85FA-4595-96B2-39C7ED96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44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141">
              <a:extLst>
                <a:ext uri="{FF2B5EF4-FFF2-40B4-BE49-F238E27FC236}">
                  <a16:creationId xmlns:a16="http://schemas.microsoft.com/office/drawing/2014/main" id="{53EED105-7D82-48D2-B704-BD6F8337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25"/>
              <a:ext cx="30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</a:t>
              </a:r>
              <a:endParaRPr lang="en-GB" sz="1400"/>
            </a:p>
          </p:txBody>
        </p:sp>
        <p:sp>
          <p:nvSpPr>
            <p:cNvPr id="200" name="Text Box 142">
              <a:extLst>
                <a:ext uri="{FF2B5EF4-FFF2-40B4-BE49-F238E27FC236}">
                  <a16:creationId xmlns:a16="http://schemas.microsoft.com/office/drawing/2014/main" id="{9C67E8D1-5DCE-49CE-8488-6EB2AA38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1" name="Text Box 143">
              <a:extLst>
                <a:ext uri="{FF2B5EF4-FFF2-40B4-BE49-F238E27FC236}">
                  <a16:creationId xmlns:a16="http://schemas.microsoft.com/office/drawing/2014/main" id="{3D7C7BB3-163A-4259-82A9-6B14004A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2" name="Text Box 144">
              <a:extLst>
                <a:ext uri="{FF2B5EF4-FFF2-40B4-BE49-F238E27FC236}">
                  <a16:creationId xmlns:a16="http://schemas.microsoft.com/office/drawing/2014/main" id="{EBBE4E9E-9AEC-4CD5-A89D-05CDA15F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3" name="Text Box 145">
              <a:extLst>
                <a:ext uri="{FF2B5EF4-FFF2-40B4-BE49-F238E27FC236}">
                  <a16:creationId xmlns:a16="http://schemas.microsoft.com/office/drawing/2014/main" id="{E1AF044F-3E5C-4767-A059-4269E0C84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4" name="Text Box 146">
              <a:extLst>
                <a:ext uri="{FF2B5EF4-FFF2-40B4-BE49-F238E27FC236}">
                  <a16:creationId xmlns:a16="http://schemas.microsoft.com/office/drawing/2014/main" id="{AD84EB5F-987A-48B1-AB0B-1B63A20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5" name="Text Box 147">
              <a:extLst>
                <a:ext uri="{FF2B5EF4-FFF2-40B4-BE49-F238E27FC236}">
                  <a16:creationId xmlns:a16="http://schemas.microsoft.com/office/drawing/2014/main" id="{C04251F2-FA4A-4756-9CC5-30D636EA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6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6" name="Text Box 148">
              <a:extLst>
                <a:ext uri="{FF2B5EF4-FFF2-40B4-BE49-F238E27FC236}">
                  <a16:creationId xmlns:a16="http://schemas.microsoft.com/office/drawing/2014/main" id="{328E09FB-E370-46DB-B2A5-514ED8126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68"/>
              <a:ext cx="100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7" name="Text Box 149">
              <a:extLst>
                <a:ext uri="{FF2B5EF4-FFF2-40B4-BE49-F238E27FC236}">
                  <a16:creationId xmlns:a16="http://schemas.microsoft.com/office/drawing/2014/main" id="{B2666A7E-68E9-47AD-B703-B4E066BC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24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max(t,mt)+t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175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Calculating: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=1, m=0;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2t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3t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=2, m=3;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4t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= 5t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=3, m=5;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6t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= 7t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=4, m=7;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 = 8t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r>
              <a:rPr lang="en-US" dirty="0">
                <a:solidFill>
                  <a:srgbClr val="0000FF"/>
                </a:solidFill>
              </a:rPr>
              <a:t> = 9t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an </a:t>
            </a:r>
            <a:r>
              <a:rPr lang="en-US" i="1" dirty="0"/>
              <a:t>n</a:t>
            </a:r>
            <a:r>
              <a:rPr lang="en-US" dirty="0"/>
              <a:t>-bit ripple-carry parallel adder will experience the following delay times: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i="1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(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– 1)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2 + 2 ) t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	C</a:t>
            </a:r>
            <a:r>
              <a:rPr lang="en-US" i="1" baseline="-25000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itchFamily="18" charset="2"/>
              </a:rPr>
              <a:t>+1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= ( (</a:t>
            </a:r>
            <a:r>
              <a:rPr lang="en-US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– 1)2 + 3 ) 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Propagation delay of ripple-carry parallel adders is proportional to the number of bits it handles.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Maximum delay: </a:t>
            </a:r>
            <a:r>
              <a:rPr lang="en-US" dirty="0">
                <a:solidFill>
                  <a:srgbClr val="0000CC"/>
                </a:solidFill>
              </a:rPr>
              <a:t>( (</a:t>
            </a:r>
            <a:r>
              <a:rPr lang="en-US" i="1" dirty="0">
                <a:solidFill>
                  <a:srgbClr val="0000CC"/>
                </a:solidFill>
              </a:rPr>
              <a:t>n</a:t>
            </a:r>
            <a:r>
              <a:rPr lang="en-US" dirty="0">
                <a:solidFill>
                  <a:srgbClr val="0000CC"/>
                </a:solidFill>
              </a:rPr>
              <a:t> – 1)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2 + 3 ) 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E84381-DEDC-424F-A575-050287E881EE}"/>
              </a:ext>
            </a:extLst>
          </p:cNvPr>
          <p:cNvGrpSpPr/>
          <p:nvPr/>
        </p:nvGrpSpPr>
        <p:grpSpPr>
          <a:xfrm>
            <a:off x="4922114" y="474681"/>
            <a:ext cx="4047808" cy="1321912"/>
            <a:chOff x="4922114" y="474681"/>
            <a:chExt cx="4047808" cy="1321912"/>
          </a:xfrm>
        </p:grpSpPr>
        <p:grpSp>
          <p:nvGrpSpPr>
            <p:cNvPr id="88" name="Group 75">
              <a:extLst>
                <a:ext uri="{FF2B5EF4-FFF2-40B4-BE49-F238E27FC236}">
                  <a16:creationId xmlns:a16="http://schemas.microsoft.com/office/drawing/2014/main" id="{5C90C5B6-6014-457A-B245-19D4C37B2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2114" y="524656"/>
              <a:ext cx="3189288" cy="1167383"/>
              <a:chOff x="1842" y="1759"/>
              <a:chExt cx="2009" cy="833"/>
            </a:xfrm>
          </p:grpSpPr>
          <p:sp>
            <p:nvSpPr>
              <p:cNvPr id="93" name="Line 80">
                <a:extLst>
                  <a:ext uri="{FF2B5EF4-FFF2-40B4-BE49-F238E27FC236}">
                    <a16:creationId xmlns:a16="http://schemas.microsoft.com/office/drawing/2014/main" id="{ED7F5BA1-4DA9-41EE-8F03-72421E49D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021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00FB5125-97C6-4FA3-B8DE-5E73703C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309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6">
                <a:extLst>
                  <a:ext uri="{FF2B5EF4-FFF2-40B4-BE49-F238E27FC236}">
                    <a16:creationId xmlns:a16="http://schemas.microsoft.com/office/drawing/2014/main" id="{4D308F00-AB03-47BE-9B5B-A088F498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744" cy="7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77">
                <a:extLst>
                  <a:ext uri="{FF2B5EF4-FFF2-40B4-BE49-F238E27FC236}">
                    <a16:creationId xmlns:a16="http://schemas.microsoft.com/office/drawing/2014/main" id="{3540CE8D-973E-41A1-BC27-75678F8D1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" y="1925"/>
                <a:ext cx="576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2C24092E-B4D1-4171-A0DE-4F86CD2CE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96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7CEB75D6-10B5-45FC-B182-06024E029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20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82">
                <a:extLst>
                  <a:ext uri="{FF2B5EF4-FFF2-40B4-BE49-F238E27FC236}">
                    <a16:creationId xmlns:a16="http://schemas.microsoft.com/office/drawing/2014/main" id="{E81E858F-C375-4BB9-AFBC-469B10490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90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96" name="Text Box 83">
                <a:extLst>
                  <a:ext uri="{FF2B5EF4-FFF2-40B4-BE49-F238E27FC236}">
                    <a16:creationId xmlns:a16="http://schemas.microsoft.com/office/drawing/2014/main" id="{B2A8985D-CB00-4403-8B3A-F9727B639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" y="189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97" name="Line 84">
                <a:extLst>
                  <a:ext uri="{FF2B5EF4-FFF2-40B4-BE49-F238E27FC236}">
                    <a16:creationId xmlns:a16="http://schemas.microsoft.com/office/drawing/2014/main" id="{42D1C09D-4C40-4A27-9659-914E8334B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44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A3582086-E8F4-4146-8B20-BADD775FD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75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0000FF"/>
                    </a:solidFill>
                  </a:rPr>
                  <a:t>0</a:t>
                </a:r>
                <a:endParaRPr lang="en-GB" dirty="0"/>
              </a:p>
            </p:txBody>
          </p:sp>
          <p:sp>
            <p:nvSpPr>
              <p:cNvPr id="99" name="Text Box 86">
                <a:extLst>
                  <a:ext uri="{FF2B5EF4-FFF2-40B4-BE49-F238E27FC236}">
                    <a16:creationId xmlns:a16="http://schemas.microsoft.com/office/drawing/2014/main" id="{D25DE369-55A5-4FE4-A371-A08ECEA8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99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00" name="Text Box 87">
                <a:extLst>
                  <a:ext uri="{FF2B5EF4-FFF2-40B4-BE49-F238E27FC236}">
                    <a16:creationId xmlns:a16="http://schemas.microsoft.com/office/drawing/2014/main" id="{52318183-2413-405C-98C8-11F708340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2240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  <p:sp>
          <p:nvSpPr>
            <p:cNvPr id="101" name="Text Box 147">
              <a:extLst>
                <a:ext uri="{FF2B5EF4-FFF2-40B4-BE49-F238E27FC236}">
                  <a16:creationId xmlns:a16="http://schemas.microsoft.com/office/drawing/2014/main" id="{56E1D8FF-A03A-4FBF-8B5A-73F59115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802" y="474681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102" name="Text Box 148">
              <a:extLst>
                <a:ext uri="{FF2B5EF4-FFF2-40B4-BE49-F238E27FC236}">
                  <a16:creationId xmlns:a16="http://schemas.microsoft.com/office/drawing/2014/main" id="{1D720F6F-5C0F-48F0-97C2-A9A916EC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122" y="1447343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Quick Review Questions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0A89A7-0145-4776-B261-8E75A58EA9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11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6600"/>
                </a:solidFill>
              </a:rPr>
              <a:t>DLD pages 128 – 129 </a:t>
            </a:r>
            <a:br>
              <a:rPr lang="en-US" sz="2800" dirty="0">
                <a:solidFill>
                  <a:srgbClr val="006600"/>
                </a:solidFill>
              </a:rPr>
            </a:br>
            <a:r>
              <a:rPr lang="en-US" sz="2800" dirty="0">
                <a:solidFill>
                  <a:srgbClr val="006600"/>
                </a:solidFill>
              </a:rPr>
              <a:t>Questions 6-1 to 6-4.</a:t>
            </a:r>
          </a:p>
        </p:txBody>
      </p:sp>
      <p:pic>
        <p:nvPicPr>
          <p:cNvPr id="24" name="Picture 4" descr="MCj04348590000[1]">
            <a:extLst>
              <a:ext uri="{FF2B5EF4-FFF2-40B4-BE49-F238E27FC236}">
                <a16:creationId xmlns:a16="http://schemas.microsoft.com/office/drawing/2014/main" id="{A1CBEBB0-50C3-4CEC-B4BD-BCC381AC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441258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Analysis Procedure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47CF38AD-675F-4C62-AC98-9553A67FEB8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153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Given a combinational circuit, how do you analyze its function?</a:t>
            </a:r>
          </a:p>
        </p:txBody>
      </p:sp>
      <p:grpSp>
        <p:nvGrpSpPr>
          <p:cNvPr id="66" name="Group 33">
            <a:extLst>
              <a:ext uri="{FF2B5EF4-FFF2-40B4-BE49-F238E27FC236}">
                <a16:creationId xmlns:a16="http://schemas.microsoft.com/office/drawing/2014/main" id="{4195030E-5B20-463F-AFFD-BEEA1A01877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09800"/>
            <a:ext cx="3703638" cy="1417638"/>
            <a:chOff x="2736" y="8280"/>
            <a:chExt cx="5832" cy="2232"/>
          </a:xfrm>
        </p:grpSpPr>
        <p:grpSp>
          <p:nvGrpSpPr>
            <p:cNvPr id="67" name="Group 34">
              <a:extLst>
                <a:ext uri="{FF2B5EF4-FFF2-40B4-BE49-F238E27FC236}">
                  <a16:creationId xmlns:a16="http://schemas.microsoft.com/office/drawing/2014/main" id="{EF5E05D4-4BEC-416F-A99A-70ECDA7ED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8" y="8280"/>
              <a:ext cx="1008" cy="792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75B9F2B1-E7C3-44D3-8BA4-235702DD6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72AC73BE-CDAB-4254-B4DC-0546059B7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D64A9D24-9F0E-4067-83ED-032D8B6A0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F2536549-B57D-4779-BB1E-B96D01938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63898B5D-8F35-4587-887C-B447B4DD909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8" name="Group 40">
              <a:extLst>
                <a:ext uri="{FF2B5EF4-FFF2-40B4-BE49-F238E27FC236}">
                  <a16:creationId xmlns:a16="http://schemas.microsoft.com/office/drawing/2014/main" id="{E8C92D6A-26D8-4403-86C5-3CF7E81BD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9720"/>
              <a:ext cx="1008" cy="792"/>
              <a:chOff x="6768" y="11808"/>
              <a:chExt cx="1008" cy="792"/>
            </a:xfrm>
          </p:grpSpPr>
          <p:sp>
            <p:nvSpPr>
              <p:cNvPr id="96" name="Freeform 41">
                <a:extLst>
                  <a:ext uri="{FF2B5EF4-FFF2-40B4-BE49-F238E27FC236}">
                    <a16:creationId xmlns:a16="http://schemas.microsoft.com/office/drawing/2014/main" id="{BA2C6873-F41F-4427-8EEC-54592882D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42">
                <a:extLst>
                  <a:ext uri="{FF2B5EF4-FFF2-40B4-BE49-F238E27FC236}">
                    <a16:creationId xmlns:a16="http://schemas.microsoft.com/office/drawing/2014/main" id="{7E16558C-2624-4B57-B209-CFC6C4DAD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43">
                <a:extLst>
                  <a:ext uri="{FF2B5EF4-FFF2-40B4-BE49-F238E27FC236}">
                    <a16:creationId xmlns:a16="http://schemas.microsoft.com/office/drawing/2014/main" id="{19694F96-7C68-48D8-83BB-2D3F08DC7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44">
                <a:extLst>
                  <a:ext uri="{FF2B5EF4-FFF2-40B4-BE49-F238E27FC236}">
                    <a16:creationId xmlns:a16="http://schemas.microsoft.com/office/drawing/2014/main" id="{091E7FD2-8520-4759-A39B-1C16727FB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45">
                <a:extLst>
                  <a:ext uri="{FF2B5EF4-FFF2-40B4-BE49-F238E27FC236}">
                    <a16:creationId xmlns:a16="http://schemas.microsoft.com/office/drawing/2014/main" id="{649CCD4A-0CF6-4534-A301-1B6B6681A32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AutoShape 46">
              <a:extLst>
                <a:ext uri="{FF2B5EF4-FFF2-40B4-BE49-F238E27FC236}">
                  <a16:creationId xmlns:a16="http://schemas.microsoft.com/office/drawing/2014/main" id="{706D48E8-9581-47F7-92C7-1829E8BF4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" y="8424"/>
              <a:ext cx="1008" cy="7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8A5D67B9-BB71-460C-99A6-5EC090418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9144"/>
              <a:ext cx="504" cy="534"/>
              <a:chOff x="3096" y="3240"/>
              <a:chExt cx="792" cy="792"/>
            </a:xfrm>
          </p:grpSpPr>
          <p:sp>
            <p:nvSpPr>
              <p:cNvPr id="94" name="AutoShape 48">
                <a:extLst>
                  <a:ext uri="{FF2B5EF4-FFF2-40B4-BE49-F238E27FC236}">
                    <a16:creationId xmlns:a16="http://schemas.microsoft.com/office/drawing/2014/main" id="{EA2F040A-C1D7-463E-AC8A-4646434C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9">
                <a:extLst>
                  <a:ext uri="{FF2B5EF4-FFF2-40B4-BE49-F238E27FC236}">
                    <a16:creationId xmlns:a16="http://schemas.microsoft.com/office/drawing/2014/main" id="{70DA0B00-09F5-485D-8756-3E39DDBF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50">
              <a:extLst>
                <a:ext uri="{FF2B5EF4-FFF2-40B4-BE49-F238E27FC236}">
                  <a16:creationId xmlns:a16="http://schemas.microsoft.com/office/drawing/2014/main" id="{77084385-9C40-4DD8-B227-ACD25A5AC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144"/>
              <a:ext cx="504" cy="534"/>
              <a:chOff x="3096" y="3240"/>
              <a:chExt cx="792" cy="792"/>
            </a:xfrm>
          </p:grpSpPr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6A7EE463-73A9-479D-89EE-2B885BF4C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52">
                <a:extLst>
                  <a:ext uri="{FF2B5EF4-FFF2-40B4-BE49-F238E27FC236}">
                    <a16:creationId xmlns:a16="http://schemas.microsoft.com/office/drawing/2014/main" id="{30C7CA67-B0BA-41AB-9054-6A354E3C4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53">
              <a:extLst>
                <a:ext uri="{FF2B5EF4-FFF2-40B4-BE49-F238E27FC236}">
                  <a16:creationId xmlns:a16="http://schemas.microsoft.com/office/drawing/2014/main" id="{63595650-97CE-4415-B84C-540F9D5B2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4" y="9838"/>
              <a:ext cx="513" cy="534"/>
              <a:chOff x="2952" y="12888"/>
              <a:chExt cx="801" cy="792"/>
            </a:xfrm>
          </p:grpSpPr>
          <p:sp>
            <p:nvSpPr>
              <p:cNvPr id="90" name="AutoShape 54">
                <a:extLst>
                  <a:ext uri="{FF2B5EF4-FFF2-40B4-BE49-F238E27FC236}">
                    <a16:creationId xmlns:a16="http://schemas.microsoft.com/office/drawing/2014/main" id="{88FAB871-9148-42C2-8262-149BCED0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Oval 55">
                <a:extLst>
                  <a:ext uri="{FF2B5EF4-FFF2-40B4-BE49-F238E27FC236}">
                    <a16:creationId xmlns:a16="http://schemas.microsoft.com/office/drawing/2014/main" id="{C775698C-72F9-43FC-8CA9-1C3E6171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56">
              <a:extLst>
                <a:ext uri="{FF2B5EF4-FFF2-40B4-BE49-F238E27FC236}">
                  <a16:creationId xmlns:a16="http://schemas.microsoft.com/office/drawing/2014/main" id="{B4F75CF7-9255-4C82-B851-4E454F0DA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49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C3F3E8ED-158D-4D5F-B0D4-235D5AEC9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85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8">
              <a:extLst>
                <a:ext uri="{FF2B5EF4-FFF2-40B4-BE49-F238E27FC236}">
                  <a16:creationId xmlns:a16="http://schemas.microsoft.com/office/drawing/2014/main" id="{2281A395-E4D4-4FAC-8E79-37F478FDA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2" y="8655"/>
              <a:ext cx="888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9">
              <a:extLst>
                <a:ext uri="{FF2B5EF4-FFF2-40B4-BE49-F238E27FC236}">
                  <a16:creationId xmlns:a16="http://schemas.microsoft.com/office/drawing/2014/main" id="{D4C1A8CB-75D1-4672-88E3-407E8C3E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" y="8856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0">
              <a:extLst>
                <a:ext uri="{FF2B5EF4-FFF2-40B4-BE49-F238E27FC236}">
                  <a16:creationId xmlns:a16="http://schemas.microsoft.com/office/drawing/2014/main" id="{A06B608B-72D3-4BC5-8C3E-BE176B1A3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2" y="10096"/>
              <a:ext cx="109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1">
              <a:extLst>
                <a:ext uri="{FF2B5EF4-FFF2-40B4-BE49-F238E27FC236}">
                  <a16:creationId xmlns:a16="http://schemas.microsoft.com/office/drawing/2014/main" id="{BC9BEDA1-0051-4E9C-8768-8DD10DE1D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9930"/>
              <a:ext cx="698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2">
              <a:extLst>
                <a:ext uri="{FF2B5EF4-FFF2-40B4-BE49-F238E27FC236}">
                  <a16:creationId xmlns:a16="http://schemas.microsoft.com/office/drawing/2014/main" id="{4E4EE556-B4A5-4261-95A8-379F8DB9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8506"/>
              <a:ext cx="0" cy="6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3">
              <a:extLst>
                <a:ext uri="{FF2B5EF4-FFF2-40B4-BE49-F238E27FC236}">
                  <a16:creationId xmlns:a16="http://schemas.microsoft.com/office/drawing/2014/main" id="{EC3C50FE-EFF6-4DA5-995A-50221324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969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4">
              <a:extLst>
                <a:ext uri="{FF2B5EF4-FFF2-40B4-BE49-F238E27FC236}">
                  <a16:creationId xmlns:a16="http://schemas.microsoft.com/office/drawing/2014/main" id="{30B5FE11-6683-4BBF-A74B-B35ABFE6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9688"/>
              <a:ext cx="2" cy="6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5">
              <a:extLst>
                <a:ext uri="{FF2B5EF4-FFF2-40B4-BE49-F238E27FC236}">
                  <a16:creationId xmlns:a16="http://schemas.microsoft.com/office/drawing/2014/main" id="{DEB55D7B-6200-4A80-80B4-9BDE2402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888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6">
              <a:extLst>
                <a:ext uri="{FF2B5EF4-FFF2-40B4-BE49-F238E27FC236}">
                  <a16:creationId xmlns:a16="http://schemas.microsoft.com/office/drawing/2014/main" id="{699FDA6F-5DC3-44C3-9801-4D0AEFBE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296"/>
              <a:ext cx="15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7">
              <a:extLst>
                <a:ext uri="{FF2B5EF4-FFF2-40B4-BE49-F238E27FC236}">
                  <a16:creationId xmlns:a16="http://schemas.microsoft.com/office/drawing/2014/main" id="{D9E24BAC-EA4B-4DEB-8DEA-7F7604FA4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4" y="10112"/>
              <a:ext cx="936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8">
              <a:extLst>
                <a:ext uri="{FF2B5EF4-FFF2-40B4-BE49-F238E27FC236}">
                  <a16:creationId xmlns:a16="http://schemas.microsoft.com/office/drawing/2014/main" id="{3A84AC82-D3B0-49DF-AA98-39851A551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4" y="9000"/>
              <a:ext cx="576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9">
              <a:extLst>
                <a:ext uri="{FF2B5EF4-FFF2-40B4-BE49-F238E27FC236}">
                  <a16:creationId xmlns:a16="http://schemas.microsoft.com/office/drawing/2014/main" id="{7E2FEDF7-240B-4306-BF3C-EA032EB5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" y="9000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70">
              <a:extLst>
                <a:ext uri="{FF2B5EF4-FFF2-40B4-BE49-F238E27FC236}">
                  <a16:creationId xmlns:a16="http://schemas.microsoft.com/office/drawing/2014/main" id="{CDFCBBCB-1288-4CD0-A80F-AFF899E7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4" y="10052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6B2D59D5-A939-4CD3-9A1C-DCB83614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8790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72">
              <a:extLst>
                <a:ext uri="{FF2B5EF4-FFF2-40B4-BE49-F238E27FC236}">
                  <a16:creationId xmlns:a16="http://schemas.microsoft.com/office/drawing/2014/main" id="{F0E31F62-6613-478C-A67D-C3DF2C6F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8424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Rectangle 73">
            <a:extLst>
              <a:ext uri="{FF2B5EF4-FFF2-40B4-BE49-F238E27FC236}">
                <a16:creationId xmlns:a16="http://schemas.microsoft.com/office/drawing/2014/main" id="{7CF41BA7-F967-41C5-BBB4-55865EEF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Steps: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1. Label the inputs and outputs.</a:t>
            </a:r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A94989E0-9925-4DAA-8F4C-BFB3AAADDA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33600"/>
            <a:ext cx="4419600" cy="1374775"/>
            <a:chOff x="1248" y="1392"/>
            <a:chExt cx="2784" cy="866"/>
          </a:xfrm>
        </p:grpSpPr>
        <p:sp>
          <p:nvSpPr>
            <p:cNvPr id="108" name="Text Box 75">
              <a:extLst>
                <a:ext uri="{FF2B5EF4-FFF2-40B4-BE49-F238E27FC236}">
                  <a16:creationId xmlns:a16="http://schemas.microsoft.com/office/drawing/2014/main" id="{3986EFB7-DA38-4DC1-B22C-91EF4264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92"/>
              <a:ext cx="2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AB</a:t>
              </a:r>
            </a:p>
          </p:txBody>
        </p:sp>
        <p:sp>
          <p:nvSpPr>
            <p:cNvPr id="109" name="Text Box 76">
              <a:extLst>
                <a:ext uri="{FF2B5EF4-FFF2-40B4-BE49-F238E27FC236}">
                  <a16:creationId xmlns:a16="http://schemas.microsoft.com/office/drawing/2014/main" id="{7739A4E9-83E1-4588-8450-22EEDE72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2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F1</a:t>
              </a:r>
            </a:p>
            <a:p>
              <a:pPr eaLnBrk="0" hangingPunct="0">
                <a:spcBef>
                  <a:spcPct val="50000"/>
                </a:spcBef>
              </a:pPr>
              <a:endParaRPr lang="en-GB" sz="1600" dirty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F2</a:t>
              </a:r>
            </a:p>
          </p:txBody>
        </p:sp>
      </p:grpSp>
      <p:grpSp>
        <p:nvGrpSpPr>
          <p:cNvPr id="110" name="Group 77">
            <a:extLst>
              <a:ext uri="{FF2B5EF4-FFF2-40B4-BE49-F238E27FC236}">
                <a16:creationId xmlns:a16="http://schemas.microsoft.com/office/drawing/2014/main" id="{201057E1-666E-4D92-8491-97F222E7683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57400"/>
            <a:ext cx="3810000" cy="1708150"/>
            <a:chOff x="2592" y="1344"/>
            <a:chExt cx="2400" cy="1076"/>
          </a:xfrm>
        </p:grpSpPr>
        <p:sp>
          <p:nvSpPr>
            <p:cNvPr id="111" name="Text Box 78">
              <a:extLst>
                <a:ext uri="{FF2B5EF4-FFF2-40B4-BE49-F238E27FC236}">
                  <a16:creationId xmlns:a16="http://schemas.microsoft.com/office/drawing/2014/main" id="{616593B8-9BA9-4B82-82CC-81689F664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A+B</a:t>
              </a:r>
              <a:endParaRPr lang="en-GB" sz="1600"/>
            </a:p>
          </p:txBody>
        </p:sp>
        <p:sp>
          <p:nvSpPr>
            <p:cNvPr id="112" name="Text Box 79">
              <a:extLst>
                <a:ext uri="{FF2B5EF4-FFF2-40B4-BE49-F238E27FC236}">
                  <a16:creationId xmlns:a16="http://schemas.microsoft.com/office/drawing/2014/main" id="{3BDCA44E-3BD6-4D1E-957A-06B4798F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A'+B'</a:t>
              </a:r>
              <a:endParaRPr lang="en-GB" sz="1600"/>
            </a:p>
          </p:txBody>
        </p:sp>
        <p:sp>
          <p:nvSpPr>
            <p:cNvPr id="113" name="Text Box 80">
              <a:extLst>
                <a:ext uri="{FF2B5EF4-FFF2-40B4-BE49-F238E27FC236}">
                  <a16:creationId xmlns:a16="http://schemas.microsoft.com/office/drawing/2014/main" id="{40BC0990-FAF5-426D-B402-B3E1620BC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= </a:t>
              </a:r>
              <a:r>
                <a:rPr lang="en-GB" sz="1600">
                  <a:solidFill>
                    <a:srgbClr val="0000FF"/>
                  </a:solidFill>
                </a:rPr>
                <a:t>(A+B).(A'+B')</a:t>
              </a:r>
              <a:endParaRPr lang="en-GB" sz="1600"/>
            </a:p>
          </p:txBody>
        </p:sp>
        <p:sp>
          <p:nvSpPr>
            <p:cNvPr id="114" name="Text Box 81">
              <a:extLst>
                <a:ext uri="{FF2B5EF4-FFF2-40B4-BE49-F238E27FC236}">
                  <a16:creationId xmlns:a16="http://schemas.microsoft.com/office/drawing/2014/main" id="{1841559C-CF74-45CD-8ED4-507D48152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= </a:t>
              </a:r>
              <a:r>
                <a:rPr lang="en-GB" sz="1600" dirty="0">
                  <a:solidFill>
                    <a:srgbClr val="0000FF"/>
                  </a:solidFill>
                </a:rPr>
                <a:t>(A'+B')' </a:t>
              </a:r>
              <a:r>
                <a:rPr lang="en-GB" sz="1600" dirty="0"/>
                <a:t>=</a:t>
              </a:r>
              <a:r>
                <a:rPr lang="en-GB" sz="1600" dirty="0">
                  <a:solidFill>
                    <a:srgbClr val="0000FF"/>
                  </a:solidFill>
                </a:rPr>
                <a:t> A</a:t>
              </a:r>
              <a:r>
                <a:rPr lang="en-GB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GB" sz="16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115" name="Rectangle 82">
            <a:extLst>
              <a:ext uri="{FF2B5EF4-FFF2-40B4-BE49-F238E27FC236}">
                <a16:creationId xmlns:a16="http://schemas.microsoft.com/office/drawing/2014/main" id="{D15F8677-75FB-40D3-B0A9-F7335C1D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2. Obtain the functions of    	  	  intermediate points and the outputs.</a:t>
            </a:r>
          </a:p>
        </p:txBody>
      </p:sp>
      <p:sp>
        <p:nvSpPr>
          <p:cNvPr id="116" name="Rectangle 83">
            <a:extLst>
              <a:ext uri="{FF2B5EF4-FFF2-40B4-BE49-F238E27FC236}">
                <a16:creationId xmlns:a16="http://schemas.microsoft.com/office/drawing/2014/main" id="{3A219F81-25E7-4AA9-A63B-94260256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/>
              <a:t>3. Draw the truth table.</a:t>
            </a:r>
          </a:p>
        </p:txBody>
      </p:sp>
      <p:sp>
        <p:nvSpPr>
          <p:cNvPr id="117" name="Rectangle 85">
            <a:extLst>
              <a:ext uri="{FF2B5EF4-FFF2-40B4-BE49-F238E27FC236}">
                <a16:creationId xmlns:a16="http://schemas.microsoft.com/office/drawing/2014/main" id="{8A32E053-EACF-41FD-AD18-313E95FB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4. Deduce the functionality of the circuit </a:t>
            </a:r>
            <a:r>
              <a:rPr lang="en-US" sz="2000" dirty="0">
                <a:sym typeface="ZapfDingbats" pitchFamily="82" charset="2"/>
              </a:rPr>
              <a:t></a:t>
            </a:r>
            <a:r>
              <a:rPr lang="en-US" sz="2000" dirty="0"/>
              <a:t>  </a:t>
            </a:r>
          </a:p>
        </p:txBody>
      </p:sp>
      <p:graphicFrame>
        <p:nvGraphicFramePr>
          <p:cNvPr id="118" name="Group 147">
            <a:extLst>
              <a:ext uri="{FF2B5EF4-FFF2-40B4-BE49-F238E27FC236}">
                <a16:creationId xmlns:a16="http://schemas.microsoft.com/office/drawing/2014/main" id="{36B12D90-B7B4-4907-915F-4E8CADD8E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66347"/>
              </p:ext>
            </p:extLst>
          </p:nvPr>
        </p:nvGraphicFramePr>
        <p:xfrm>
          <a:off x="5486400" y="3717066"/>
          <a:ext cx="3276600" cy="1676400"/>
        </p:xfrm>
        <a:graphic>
          <a:graphicData uri="http://schemas.openxmlformats.org/drawingml/2006/table">
            <a:tbl>
              <a:tblPr/>
              <a:tblGrid>
                <a:gridCol w="31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(A+B)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(A'+B')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Rectangle 85">
            <a:extLst>
              <a:ext uri="{FF2B5EF4-FFF2-40B4-BE49-F238E27FC236}">
                <a16:creationId xmlns:a16="http://schemas.microsoft.com/office/drawing/2014/main" id="{2A0620C8-91BF-4193-9D05-9402579A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0705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Half adder</a:t>
            </a:r>
            <a:r>
              <a:rPr lang="en-US" sz="2400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A5F93-A93F-49A6-B61E-40BEE63B91A1}"/>
              </a:ext>
            </a:extLst>
          </p:cNvPr>
          <p:cNvSpPr txBox="1"/>
          <p:nvPr/>
        </p:nvSpPr>
        <p:spPr>
          <a:xfrm>
            <a:off x="5139159" y="1759352"/>
            <a:ext cx="2951545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What is this circuit?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467E5D24-7891-4794-A798-EB3CCB94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15" grpId="0" autoUpdateAnimBg="0"/>
      <p:bldP spid="116" grpId="0" autoUpdateAnimBg="0"/>
      <p:bldP spid="117" grpId="0" autoUpdateAnimBg="0"/>
      <p:bldP spid="1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Design Methods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7" name="Rectangle 3">
            <a:extLst>
              <a:ext uri="{FF2B5EF4-FFF2-40B4-BE49-F238E27FC236}">
                <a16:creationId xmlns:a16="http://schemas.microsoft.com/office/drawing/2014/main" id="{AF1FBA72-3AEA-42FD-9E0E-634C164107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combinational circuit design methods: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Gate-level design method (with logic gates)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design method (with functional blocks)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methods make use of logic gates and useful function blocks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are available as Integrated Circuit (IC) chips.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Types of IC chips (based on packing density): SSI, MSI, LSI, VLSI, ULSI.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Main objectives of circuit design: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cost (number of gates for small circuits; number of IC packages for complex circuits)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Increase speed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simplicity (re-use blocks where possible)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C53FBF94-F845-4130-9B12-027DBA25723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Design procedure:</a:t>
            </a:r>
          </a:p>
          <a:p>
            <a:pPr marL="890588" lvl="1" indent="-4397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State problem</a:t>
            </a:r>
            <a:br>
              <a:rPr lang="en-US" sz="2400" dirty="0"/>
            </a:br>
            <a:r>
              <a:rPr lang="en-US" dirty="0"/>
              <a:t>Example:  Build a </a:t>
            </a:r>
            <a:r>
              <a:rPr lang="en-US" dirty="0">
                <a:solidFill>
                  <a:srgbClr val="800000"/>
                </a:solidFill>
              </a:rPr>
              <a:t>Half Adder</a:t>
            </a:r>
            <a:r>
              <a:rPr lang="en-US" dirty="0"/>
              <a:t>.</a:t>
            </a:r>
          </a:p>
          <a:p>
            <a:pPr marL="890588" lvl="1" indent="-439738" fontAlgn="auto"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Determine and label the inputs and outputs of circuit.</a:t>
            </a:r>
            <a:br>
              <a:rPr lang="en-US" sz="2400" dirty="0"/>
            </a:br>
            <a:r>
              <a:rPr lang="en-US" dirty="0"/>
              <a:t>Example: Two inputs and two outputs labelled, as shown below.</a:t>
            </a: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AFB566CF-AFAB-429B-8B23-67A23889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5410200"/>
            <a:ext cx="797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35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/>
              <a:t>3.	Draw the truth table.</a:t>
            </a:r>
          </a:p>
        </p:txBody>
      </p:sp>
      <p:graphicFrame>
        <p:nvGraphicFramePr>
          <p:cNvPr id="85" name="Group 57">
            <a:extLst>
              <a:ext uri="{FF2B5EF4-FFF2-40B4-BE49-F238E27FC236}">
                <a16:creationId xmlns:a16="http://schemas.microsoft.com/office/drawing/2014/main" id="{EE67EB3E-559D-43CE-AC79-677E09978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51633"/>
              </p:ext>
            </p:extLst>
          </p:nvPr>
        </p:nvGraphicFramePr>
        <p:xfrm>
          <a:off x="5791200" y="3886200"/>
          <a:ext cx="2209800" cy="18288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917E308-D6F5-4592-862F-B26A0FA492A3}"/>
              </a:ext>
            </a:extLst>
          </p:cNvPr>
          <p:cNvGrpSpPr/>
          <p:nvPr/>
        </p:nvGrpSpPr>
        <p:grpSpPr>
          <a:xfrm>
            <a:off x="1676400" y="3960783"/>
            <a:ext cx="2574925" cy="1358930"/>
            <a:chOff x="1676400" y="3960783"/>
            <a:chExt cx="2574925" cy="1358930"/>
          </a:xfrm>
        </p:grpSpPr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987565F2-70E4-4DC5-8C18-F66D9989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360" y="4267200"/>
              <a:ext cx="4121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43725AFB-E5CC-4590-8FD6-4059430BB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039" y="4724400"/>
              <a:ext cx="43243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C7D651CD-5BA7-463E-820F-95FAE7C27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2672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79796CE0-647B-48E7-BFA9-2D02AEB98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7244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1">
              <a:extLst>
                <a:ext uri="{FF2B5EF4-FFF2-40B4-BE49-F238E27FC236}">
                  <a16:creationId xmlns:a16="http://schemas.microsoft.com/office/drawing/2014/main" id="{AB514A67-5045-4192-A7AE-37F9B484C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Y</a:t>
              </a:r>
            </a:p>
          </p:txBody>
        </p:sp>
        <p:sp>
          <p:nvSpPr>
            <p:cNvPr id="82" name="Text Box 12">
              <a:extLst>
                <a:ext uri="{FF2B5EF4-FFF2-40B4-BE49-F238E27FC236}">
                  <a16:creationId xmlns:a16="http://schemas.microsoft.com/office/drawing/2014/main" id="{35D2BD48-D40A-44A5-B596-9EA85719C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325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sp>
          <p:nvSpPr>
            <p:cNvPr id="83" name="Text Box 13">
              <a:extLst>
                <a:ext uri="{FF2B5EF4-FFF2-40B4-BE49-F238E27FC236}">
                  <a16:creationId xmlns:a16="http://schemas.microsoft.com/office/drawing/2014/main" id="{A7D77FCC-4CE7-4715-87DB-511F5F93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49530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 + Y)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C12391-B071-4154-83C7-D78FFCFB5D08}"/>
                </a:ext>
              </a:extLst>
            </p:cNvPr>
            <p:cNvGrpSpPr/>
            <p:nvPr/>
          </p:nvGrpSpPr>
          <p:grpSpPr>
            <a:xfrm>
              <a:off x="2400300" y="3960783"/>
              <a:ext cx="1104900" cy="992217"/>
              <a:chOff x="2400300" y="3960783"/>
              <a:chExt cx="1104900" cy="992217"/>
            </a:xfrm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855268B-962D-406A-840F-B5403C26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300" y="3962400"/>
                <a:ext cx="1104900" cy="990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6">
                <a:extLst>
                  <a:ext uri="{FF2B5EF4-FFF2-40B4-BE49-F238E27FC236}">
                    <a16:creationId xmlns:a16="http://schemas.microsoft.com/office/drawing/2014/main" id="{DB3AA408-6F32-43AC-8AB8-8FC17AF97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8875" y="4213225"/>
                <a:ext cx="104775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Half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86" name="Text Box 6">
                <a:extLst>
                  <a:ext uri="{FF2B5EF4-FFF2-40B4-BE49-F238E27FC236}">
                    <a16:creationId xmlns:a16="http://schemas.microsoft.com/office/drawing/2014/main" id="{3CE06278-62F6-49B7-988D-52230209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3960783"/>
                <a:ext cx="5715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  <a:sym typeface="Symbol" panose="05050102010706020507" pitchFamily="18" charset="2"/>
                  </a:rPr>
                  <a:t>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25EA959-2263-4785-A70F-E4284B2760C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lvl="1" indent="-358775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4.	Obtain simplified Boolean functions.</a:t>
            </a:r>
            <a:br>
              <a:rPr lang="en-US" sz="2400" dirty="0"/>
            </a:br>
            <a:r>
              <a:rPr lang="en-US" dirty="0"/>
              <a:t>Example: C = </a:t>
            </a:r>
            <a:r>
              <a:rPr lang="en-US" dirty="0">
                <a:solidFill>
                  <a:srgbClr val="800000"/>
                </a:solidFill>
              </a:rPr>
              <a:t>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S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X'Y + XY'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XY</a:t>
            </a:r>
            <a:endParaRPr lang="en-US" dirty="0"/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AB38E201-B6E8-482F-86B1-B2678147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7550" lvl="1" indent="-373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5. Draw the logic diagram.</a:t>
            </a:r>
            <a:endParaRPr lang="en-US" sz="2000" dirty="0"/>
          </a:p>
        </p:txBody>
      </p:sp>
      <p:graphicFrame>
        <p:nvGraphicFramePr>
          <p:cNvPr id="21" name="Group 123">
            <a:extLst>
              <a:ext uri="{FF2B5EF4-FFF2-40B4-BE49-F238E27FC236}">
                <a16:creationId xmlns:a16="http://schemas.microsoft.com/office/drawing/2014/main" id="{C2A55630-2F16-4BFF-8514-8EA3963CD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841910"/>
              </p:ext>
            </p:extLst>
          </p:nvPr>
        </p:nvGraphicFramePr>
        <p:xfrm>
          <a:off x="6477000" y="1600200"/>
          <a:ext cx="1752600" cy="16764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83">
            <a:extLst>
              <a:ext uri="{FF2B5EF4-FFF2-40B4-BE49-F238E27FC236}">
                <a16:creationId xmlns:a16="http://schemas.microsoft.com/office/drawing/2014/main" id="{D543805B-D7FF-46C0-8BC7-72E5C5BED451}"/>
              </a:ext>
            </a:extLst>
          </p:cNvPr>
          <p:cNvGrpSpPr>
            <a:grpSpLocks/>
          </p:cNvGrpSpPr>
          <p:nvPr/>
        </p:nvGrpSpPr>
        <p:grpSpPr bwMode="auto">
          <a:xfrm>
            <a:off x="2104231" y="4182269"/>
            <a:ext cx="3067050" cy="1692275"/>
            <a:chOff x="1473" y="2332"/>
            <a:chExt cx="1932" cy="1066"/>
          </a:xfrm>
        </p:grpSpPr>
        <p:sp>
          <p:nvSpPr>
            <p:cNvPr id="23" name="AutoShape 84">
              <a:extLst>
                <a:ext uri="{FF2B5EF4-FFF2-40B4-BE49-F238E27FC236}">
                  <a16:creationId xmlns:a16="http://schemas.microsoft.com/office/drawing/2014/main" id="{2EEE03A9-82AB-4EA6-B947-542FE0A5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28"/>
              <a:ext cx="476" cy="37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5">
              <a:extLst>
                <a:ext uri="{FF2B5EF4-FFF2-40B4-BE49-F238E27FC236}">
                  <a16:creationId xmlns:a16="http://schemas.microsoft.com/office/drawing/2014/main" id="{6C261006-F0BC-4064-82A8-37C15D2B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5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6">
              <a:extLst>
                <a:ext uri="{FF2B5EF4-FFF2-40B4-BE49-F238E27FC236}">
                  <a16:creationId xmlns:a16="http://schemas.microsoft.com/office/drawing/2014/main" id="{FE3371ED-ABBB-4C8B-8FB0-70090A1F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21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7">
              <a:extLst>
                <a:ext uri="{FF2B5EF4-FFF2-40B4-BE49-F238E27FC236}">
                  <a16:creationId xmlns:a16="http://schemas.microsoft.com/office/drawing/2014/main" id="{5C6D04E2-1C5C-4212-8FF1-C5151267C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528"/>
              <a:ext cx="34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8">
              <a:extLst>
                <a:ext uri="{FF2B5EF4-FFF2-40B4-BE49-F238E27FC236}">
                  <a16:creationId xmlns:a16="http://schemas.microsoft.com/office/drawing/2014/main" id="{87D56A09-221E-4154-8803-64C20D4E0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3126"/>
              <a:ext cx="32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9">
              <a:extLst>
                <a:ext uri="{FF2B5EF4-FFF2-40B4-BE49-F238E27FC236}">
                  <a16:creationId xmlns:a16="http://schemas.microsoft.com/office/drawing/2014/main" id="{44DD3B62-35B0-41BF-A398-010568F49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0" y="245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0">
              <a:extLst>
                <a:ext uri="{FF2B5EF4-FFF2-40B4-BE49-F238E27FC236}">
                  <a16:creationId xmlns:a16="http://schemas.microsoft.com/office/drawing/2014/main" id="{D1EDD81D-63E5-4D35-8B1F-965566F58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0" y="2621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1">
              <a:extLst>
                <a:ext uri="{FF2B5EF4-FFF2-40B4-BE49-F238E27FC236}">
                  <a16:creationId xmlns:a16="http://schemas.microsoft.com/office/drawing/2014/main" id="{E7A3501D-DA18-4F92-A1CC-C7E91ACE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49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2">
              <a:extLst>
                <a:ext uri="{FF2B5EF4-FFF2-40B4-BE49-F238E27FC236}">
                  <a16:creationId xmlns:a16="http://schemas.microsoft.com/office/drawing/2014/main" id="{8F49E964-4B0E-4379-BB96-E6E3B32BB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7" y="3205"/>
              <a:ext cx="332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93">
              <a:extLst>
                <a:ext uri="{FF2B5EF4-FFF2-40B4-BE49-F238E27FC236}">
                  <a16:creationId xmlns:a16="http://schemas.microsoft.com/office/drawing/2014/main" id="{29675042-F98B-49B6-A145-49E7B09C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598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94">
              <a:extLst>
                <a:ext uri="{FF2B5EF4-FFF2-40B4-BE49-F238E27FC236}">
                  <a16:creationId xmlns:a16="http://schemas.microsoft.com/office/drawing/2014/main" id="{001EFBC3-63DF-4358-B8C6-6665E648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422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95">
              <a:extLst>
                <a:ext uri="{FF2B5EF4-FFF2-40B4-BE49-F238E27FC236}">
                  <a16:creationId xmlns:a16="http://schemas.microsoft.com/office/drawing/2014/main" id="{6FE55EAC-0793-4D8C-B84E-4F0E1D94C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2352"/>
              <a:ext cx="523" cy="370"/>
              <a:chOff x="2279" y="2352"/>
              <a:chExt cx="523" cy="370"/>
            </a:xfrm>
          </p:grpSpPr>
          <p:sp>
            <p:nvSpPr>
              <p:cNvPr id="38" name="Freeform 96">
                <a:extLst>
                  <a:ext uri="{FF2B5EF4-FFF2-40B4-BE49-F238E27FC236}">
                    <a16:creationId xmlns:a16="http://schemas.microsoft.com/office/drawing/2014/main" id="{AF38B739-2655-4AA5-86FF-C981359BA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7">
                <a:extLst>
                  <a:ext uri="{FF2B5EF4-FFF2-40B4-BE49-F238E27FC236}">
                    <a16:creationId xmlns:a16="http://schemas.microsoft.com/office/drawing/2014/main" id="{3E64914E-6065-4316-885C-E95C8E075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8">
                <a:extLst>
                  <a:ext uri="{FF2B5EF4-FFF2-40B4-BE49-F238E27FC236}">
                    <a16:creationId xmlns:a16="http://schemas.microsoft.com/office/drawing/2014/main" id="{82637C07-99BA-443F-946C-0CCFCCBD6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99">
                <a:extLst>
                  <a:ext uri="{FF2B5EF4-FFF2-40B4-BE49-F238E27FC236}">
                    <a16:creationId xmlns:a16="http://schemas.microsoft.com/office/drawing/2014/main" id="{2D04854C-A588-4B3D-9601-B9A10F27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00">
                <a:extLst>
                  <a:ext uri="{FF2B5EF4-FFF2-40B4-BE49-F238E27FC236}">
                    <a16:creationId xmlns:a16="http://schemas.microsoft.com/office/drawing/2014/main" id="{A503038B-4509-4087-B9FA-4BFBD6EFEE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1">
                <a:extLst>
                  <a:ext uri="{FF2B5EF4-FFF2-40B4-BE49-F238E27FC236}">
                    <a16:creationId xmlns:a16="http://schemas.microsoft.com/office/drawing/2014/main" id="{B84CE943-CDC9-4C09-8220-20B21EEC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102">
              <a:extLst>
                <a:ext uri="{FF2B5EF4-FFF2-40B4-BE49-F238E27FC236}">
                  <a16:creationId xmlns:a16="http://schemas.microsoft.com/office/drawing/2014/main" id="{9B6D3C52-599F-4A9F-838C-5B9D8D836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332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36" name="Text Box 103">
              <a:extLst>
                <a:ext uri="{FF2B5EF4-FFF2-40B4-BE49-F238E27FC236}">
                  <a16:creationId xmlns:a16="http://schemas.microsoft.com/office/drawing/2014/main" id="{6A1A0F12-872E-4CCC-B6FA-387BEC69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422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37" name="Text Box 104">
              <a:extLst>
                <a:ext uri="{FF2B5EF4-FFF2-40B4-BE49-F238E27FC236}">
                  <a16:creationId xmlns:a16="http://schemas.microsoft.com/office/drawing/2014/main" id="{3A56FCA5-A894-4129-8F38-E2A0F9BA4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87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  <p:sp>
        <p:nvSpPr>
          <p:cNvPr id="44" name="Text Box 105">
            <a:extLst>
              <a:ext uri="{FF2B5EF4-FFF2-40B4-BE49-F238E27FC236}">
                <a16:creationId xmlns:a16="http://schemas.microsoft.com/office/drawing/2014/main" id="{2799061B-DC26-45D2-A711-BDE6FF01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269" y="3582987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Half Adder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0AFD32-7129-4073-BD69-1613A6108E0E}"/>
              </a:ext>
            </a:extLst>
          </p:cNvPr>
          <p:cNvGrpSpPr/>
          <p:nvPr/>
        </p:nvGrpSpPr>
        <p:grpSpPr>
          <a:xfrm>
            <a:off x="6264275" y="4040187"/>
            <a:ext cx="2574925" cy="2064748"/>
            <a:chOff x="6264275" y="4453301"/>
            <a:chExt cx="2574925" cy="20647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351317-73B3-4227-BF42-874B2592E9D2}"/>
                </a:ext>
              </a:extLst>
            </p:cNvPr>
            <p:cNvGrpSpPr/>
            <p:nvPr/>
          </p:nvGrpSpPr>
          <p:grpSpPr>
            <a:xfrm>
              <a:off x="6264275" y="5159119"/>
              <a:ext cx="2574925" cy="1358930"/>
              <a:chOff x="1676400" y="3960783"/>
              <a:chExt cx="2574925" cy="1358930"/>
            </a:xfrm>
          </p:grpSpPr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id="{8A01A91A-7073-4C60-A45B-3EB97EBBE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360" y="4267200"/>
                <a:ext cx="4121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C245EB14-9AB0-42A5-ABA5-74A2D760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039" y="4724400"/>
                <a:ext cx="4324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9">
                <a:extLst>
                  <a:ext uri="{FF2B5EF4-FFF2-40B4-BE49-F238E27FC236}">
                    <a16:creationId xmlns:a16="http://schemas.microsoft.com/office/drawing/2014/main" id="{FEABC921-3C94-43E4-967E-4EE9F0A0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2672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34E8B971-78AC-4739-A400-6980BAAAA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7244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A4717BB0-01D7-4DCE-9976-22B079790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X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Y</a:t>
                </a: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BE642B25-E772-4930-B99F-5B467EE57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0325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S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C</a:t>
                </a: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5747EE8D-89B2-48D3-9411-A235E1D1C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550" y="4953000"/>
                <a:ext cx="9144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Y)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E2F0184-B7F1-456E-8A47-EDC7EA689795}"/>
                  </a:ext>
                </a:extLst>
              </p:cNvPr>
              <p:cNvGrpSpPr/>
              <p:nvPr/>
            </p:nvGrpSpPr>
            <p:grpSpPr>
              <a:xfrm>
                <a:off x="2400300" y="3960783"/>
                <a:ext cx="1104900" cy="992217"/>
                <a:chOff x="2400300" y="3960783"/>
                <a:chExt cx="1104900" cy="992217"/>
              </a:xfrm>
            </p:grpSpPr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86448187-FCBB-4550-BA65-311164AC0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300" y="3962400"/>
                  <a:ext cx="1104900" cy="990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6">
                  <a:extLst>
                    <a:ext uri="{FF2B5EF4-FFF2-40B4-BE49-F238E27FC236}">
                      <a16:creationId xmlns:a16="http://schemas.microsoft.com/office/drawing/2014/main" id="{7FA63B8A-7BB0-44E7-AC60-1C268E065C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8875" y="4213225"/>
                  <a:ext cx="104775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Half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56" name="Text Box 6">
                  <a:extLst>
                    <a:ext uri="{FF2B5EF4-FFF2-40B4-BE49-F238E27FC236}">
                      <a16:creationId xmlns:a16="http://schemas.microsoft.com/office/drawing/2014/main" id="{8465B758-AFE1-4C51-BA17-14BC4A259C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000" y="3960783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7" name="Text Box 105">
              <a:extLst>
                <a:ext uri="{FF2B5EF4-FFF2-40B4-BE49-F238E27FC236}">
                  <a16:creationId xmlns:a16="http://schemas.microsoft.com/office/drawing/2014/main" id="{1B8A96A8-1CAD-4D54-80A5-01F89AB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3381" y="4453301"/>
              <a:ext cx="1752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Block diagram of Half Adder</a:t>
              </a:r>
              <a:endParaRPr lang="en-GB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7567F083-84B3-41DB-9C4A-E0BC75106F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Half adder adds up only two bits.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add two binary numbers, we need to add 3 bits (including the </a:t>
            </a:r>
            <a:r>
              <a:rPr lang="en-US" i="1" dirty="0"/>
              <a:t>carry</a:t>
            </a:r>
            <a:r>
              <a:rPr lang="en-US" dirty="0"/>
              <a:t>).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</p:txBody>
      </p:sp>
      <p:graphicFrame>
        <p:nvGraphicFramePr>
          <p:cNvPr id="66" name="Object 4">
            <a:extLst>
              <a:ext uri="{FF2B5EF4-FFF2-40B4-BE49-F238E27FC236}">
                <a16:creationId xmlns:a16="http://schemas.microsoft.com/office/drawing/2014/main" id="{EEBB0CF2-E31E-478E-9EC7-A709E221F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64069"/>
              </p:ext>
            </p:extLst>
          </p:nvPr>
        </p:nvGraphicFramePr>
        <p:xfrm>
          <a:off x="3881377" y="2728884"/>
          <a:ext cx="26797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680200" imgH="1276200" progId="Word.Document.8">
                  <p:embed/>
                </p:oleObj>
              </mc:Choice>
              <mc:Fallback>
                <p:oleObj name="Document" r:id="rId3" imgW="2680200" imgH="1276200" progId="Word.Document.8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77" y="2728884"/>
                        <a:ext cx="26797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">
            <a:extLst>
              <a:ext uri="{FF2B5EF4-FFF2-40B4-BE49-F238E27FC236}">
                <a16:creationId xmlns:a16="http://schemas.microsoft.com/office/drawing/2014/main" id="{2BB35ACA-635E-4413-BCDB-A571DC51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800000"/>
                </a:solidFill>
              </a:rPr>
              <a:t>Full Adder</a:t>
            </a:r>
            <a:r>
              <a:rPr lang="en-US" sz="2400" dirty="0"/>
              <a:t> (so called as it can be made from two half adders).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BA9F1-C593-4186-8A54-9F30503BB9AD}"/>
              </a:ext>
            </a:extLst>
          </p:cNvPr>
          <p:cNvGrpSpPr/>
          <p:nvPr/>
        </p:nvGrpSpPr>
        <p:grpSpPr>
          <a:xfrm>
            <a:off x="4150006" y="4737634"/>
            <a:ext cx="2720011" cy="1595710"/>
            <a:chOff x="4150006" y="4737634"/>
            <a:chExt cx="2720011" cy="1595710"/>
          </a:xfrm>
        </p:grpSpPr>
        <p:sp>
          <p:nvSpPr>
            <p:cNvPr id="132" name="Line 12">
              <a:extLst>
                <a:ext uri="{FF2B5EF4-FFF2-40B4-BE49-F238E27FC236}">
                  <a16:creationId xmlns:a16="http://schemas.microsoft.com/office/drawing/2014/main" id="{BB0BA283-8651-4563-BE8C-398B98315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1252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">
              <a:extLst>
                <a:ext uri="{FF2B5EF4-FFF2-40B4-BE49-F238E27FC236}">
                  <a16:creationId xmlns:a16="http://schemas.microsoft.com/office/drawing/2014/main" id="{01131092-02EF-4A2F-BE19-BED88400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5824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4">
              <a:extLst>
                <a:ext uri="{FF2B5EF4-FFF2-40B4-BE49-F238E27FC236}">
                  <a16:creationId xmlns:a16="http://schemas.microsoft.com/office/drawing/2014/main" id="{D99EBBCA-0068-472C-A977-2E725A69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006" y="4849018"/>
              <a:ext cx="381000" cy="96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Z</a:t>
              </a:r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DEEA54EF-9FC8-4AF1-BE8D-809B295E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017" y="4972855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0F274C-7104-42D3-91A0-858B8776DE98}"/>
                </a:ext>
              </a:extLst>
            </p:cNvPr>
            <p:cNvGrpSpPr/>
            <p:nvPr/>
          </p:nvGrpSpPr>
          <p:grpSpPr>
            <a:xfrm>
              <a:off x="4454806" y="5029200"/>
              <a:ext cx="441044" cy="611188"/>
              <a:chOff x="3981450" y="5029200"/>
              <a:chExt cx="914400" cy="611188"/>
            </a:xfrm>
          </p:grpSpPr>
          <p:sp>
            <p:nvSpPr>
              <p:cNvPr id="71" name="Line 10">
                <a:extLst>
                  <a:ext uri="{FF2B5EF4-FFF2-40B4-BE49-F238E27FC236}">
                    <a16:creationId xmlns:a16="http://schemas.microsoft.com/office/drawing/2014/main" id="{6E8E2099-B08F-4F49-8D31-C8156529B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0292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">
                <a:extLst>
                  <a:ext uri="{FF2B5EF4-FFF2-40B4-BE49-F238E27FC236}">
                    <a16:creationId xmlns:a16="http://schemas.microsoft.com/office/drawing/2014/main" id="{722BF79B-1802-4ECC-A041-76CA59D04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3340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7">
                <a:extLst>
                  <a:ext uri="{FF2B5EF4-FFF2-40B4-BE49-F238E27FC236}">
                    <a16:creationId xmlns:a16="http://schemas.microsoft.com/office/drawing/2014/main" id="{34834C5A-B4E3-4D02-88F9-8449DED93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6388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513CE2-4C75-40FD-944A-ED8118DAD783}"/>
                </a:ext>
              </a:extLst>
            </p:cNvPr>
            <p:cNvGrpSpPr/>
            <p:nvPr/>
          </p:nvGrpSpPr>
          <p:grpSpPr>
            <a:xfrm>
              <a:off x="4800600" y="4737634"/>
              <a:ext cx="1371600" cy="1595710"/>
              <a:chOff x="4800600" y="4737634"/>
              <a:chExt cx="1371600" cy="1595710"/>
            </a:xfrm>
          </p:grpSpPr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3BEC91C3-6B91-4194-8A03-E1204E5B0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5966631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 + Z)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76A3BCD-DCF0-4320-B76F-F259E597EC5D}"/>
                  </a:ext>
                </a:extLst>
              </p:cNvPr>
              <p:cNvGrpSpPr/>
              <p:nvPr/>
            </p:nvGrpSpPr>
            <p:grpSpPr>
              <a:xfrm>
                <a:off x="4914900" y="4737634"/>
                <a:ext cx="1143000" cy="1211260"/>
                <a:chOff x="4914900" y="4737634"/>
                <a:chExt cx="1143000" cy="1211260"/>
              </a:xfrm>
            </p:grpSpPr>
            <p:sp>
              <p:nvSpPr>
                <p:cNvPr id="69" name="Rectangle 8">
                  <a:extLst>
                    <a:ext uri="{FF2B5EF4-FFF2-40B4-BE49-F238E27FC236}">
                      <a16:creationId xmlns:a16="http://schemas.microsoft.com/office/drawing/2014/main" id="{D57134E8-0226-48C3-B1AC-436D4D33C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4900" y="4737634"/>
                  <a:ext cx="1143000" cy="121126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0" name="Text Box 9">
                  <a:extLst>
                    <a:ext uri="{FF2B5EF4-FFF2-40B4-BE49-F238E27FC236}">
                      <a16:creationId xmlns:a16="http://schemas.microsoft.com/office/drawing/2014/main" id="{00C60639-6FAD-4F80-ABD6-D2FA7BD80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9200" y="5108658"/>
                  <a:ext cx="91440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Full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8" name="Text Box 6">
                  <a:extLst>
                    <a:ext uri="{FF2B5EF4-FFF2-40B4-BE49-F238E27FC236}">
                      <a16:creationId xmlns:a16="http://schemas.microsoft.com/office/drawing/2014/main" id="{65579F4D-44B2-46F8-BEBD-820AD72F38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0650" y="4752945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18357</TotalTime>
  <Words>4632</Words>
  <Application>Microsoft Macintosh PowerPoint</Application>
  <PresentationFormat>On-screen Show (4:3)</PresentationFormat>
  <Paragraphs>1708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Symbol</vt:lpstr>
      <vt:lpstr>Tahoma</vt:lpstr>
      <vt:lpstr>Times New Roman</vt:lpstr>
      <vt:lpstr>Wingdings</vt:lpstr>
      <vt:lpstr>ZapfDingbats</vt:lpstr>
      <vt:lpstr>Clarity</vt:lpstr>
      <vt:lpstr>Document</vt:lpstr>
      <vt:lpstr>http://www.comp.nus.edu.sg/~cs2100/</vt:lpstr>
      <vt:lpstr>Questions?</vt:lpstr>
      <vt:lpstr>Lecture #17: Combinational Circuits</vt:lpstr>
      <vt:lpstr>1. Introduction</vt:lpstr>
      <vt:lpstr>2. Analysis Procedure</vt:lpstr>
      <vt:lpstr>3. Design Methods</vt:lpstr>
      <vt:lpstr>4. Gate-Level (SSI) Design: Half Adder (1/2)</vt:lpstr>
      <vt:lpstr>4. Gate-Level (SSI) Design: Half Adder (2/2)</vt:lpstr>
      <vt:lpstr>4. Gate-Level (SSI) Design: Full Adder (1/5)</vt:lpstr>
      <vt:lpstr>4. Gate-Level (SSI) Design: Full Adder (2/5)</vt:lpstr>
      <vt:lpstr>4. Gate-Level (SSI) Design: Full Adder (3/5)</vt:lpstr>
      <vt:lpstr>4. Gate-Level (SSI) Design: Full Adder (4/5)</vt:lpstr>
      <vt:lpstr>4. Gate-Level (SSI) Design: Full Adder (5/5)</vt:lpstr>
      <vt:lpstr>4. Gate-Level (SSI) Design: Code Converters</vt:lpstr>
      <vt:lpstr>4. BCD to Excess-3 Code Converter (1/3) </vt:lpstr>
      <vt:lpstr>4. BCD to Excess-3 Code Converter (2/3) </vt:lpstr>
      <vt:lpstr>4. BCD to Excess-3 Code Converter (3/3) </vt:lpstr>
      <vt:lpstr>5. Block-Level Design</vt:lpstr>
      <vt:lpstr>5. 4-bit Parallel Adder (1/4)</vt:lpstr>
      <vt:lpstr>5. 4-bit Parallel Adder (2/4)</vt:lpstr>
      <vt:lpstr>5. 4-bit Parallel Adder (3/4)</vt:lpstr>
      <vt:lpstr>5. 4-bit Parallel Adder (4/4)</vt:lpstr>
      <vt:lpstr>5. BCD to Excess-3 Converter: Revisit (1/2)</vt:lpstr>
      <vt:lpstr>5. BCD to Excess-3 Converter: Revisit (2/2)</vt:lpstr>
      <vt:lpstr>5. 16-bit Parallel Adder</vt:lpstr>
      <vt:lpstr>6. Summary of Arithmetic Circuits (1/4)</vt:lpstr>
      <vt:lpstr>6. Summary of Arithmetic Circuits (2/4)</vt:lpstr>
      <vt:lpstr>6. Summary of Arithmetic Circuits (3/4)</vt:lpstr>
      <vt:lpstr>6. Summary of Arithmetic Circuits (4/4)</vt:lpstr>
      <vt:lpstr>7. Example: 6-Person Voting System</vt:lpstr>
      <vt:lpstr>8. Magnitude Comparator (1/4)</vt:lpstr>
      <vt:lpstr>8. Magnitude Comparator (2/4)</vt:lpstr>
      <vt:lpstr>8. Magnitude Comparator (3/4)</vt:lpstr>
      <vt:lpstr>8. Magnitude Comparator (4/4)</vt:lpstr>
      <vt:lpstr>9. Circuit Delays (1/5)</vt:lpstr>
      <vt:lpstr>9. Circuit Delays (2/5)</vt:lpstr>
      <vt:lpstr>9. Circuit Delays (3/5)</vt:lpstr>
      <vt:lpstr>9. Circuit Delays (4/5)</vt:lpstr>
      <vt:lpstr>9. Circuit Delays (5/5)</vt:lpstr>
      <vt:lpstr>Quick Review Questions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1720</cp:revision>
  <cp:lastPrinted>2017-06-30T03:15:07Z</cp:lastPrinted>
  <dcterms:created xsi:type="dcterms:W3CDTF">1998-09-05T15:03:32Z</dcterms:created>
  <dcterms:modified xsi:type="dcterms:W3CDTF">2023-03-03T08:34:41Z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