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8" r:id="rId3"/>
    <p:sldId id="528" r:id="rId4"/>
    <p:sldId id="469" r:id="rId5"/>
    <p:sldId id="507" r:id="rId6"/>
    <p:sldId id="470" r:id="rId7"/>
    <p:sldId id="472" r:id="rId8"/>
    <p:sldId id="473" r:id="rId9"/>
    <p:sldId id="476" r:id="rId10"/>
    <p:sldId id="537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524" r:id="rId23"/>
    <p:sldId id="525" r:id="rId24"/>
    <p:sldId id="526" r:id="rId25"/>
    <p:sldId id="527" r:id="rId26"/>
    <p:sldId id="486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501" r:id="rId35"/>
    <p:sldId id="508" r:id="rId36"/>
    <p:sldId id="497" r:id="rId37"/>
    <p:sldId id="521" r:id="rId38"/>
    <p:sldId id="498" r:id="rId39"/>
    <p:sldId id="522" r:id="rId40"/>
    <p:sldId id="499" r:id="rId41"/>
    <p:sldId id="500" r:id="rId42"/>
    <p:sldId id="523" r:id="rId43"/>
    <p:sldId id="502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308" r:id="rId53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E5FF"/>
    <a:srgbClr val="E2FFC5"/>
    <a:srgbClr val="FFFFCC"/>
    <a:srgbClr val="CCFF99"/>
    <a:srgbClr val="F6DDD8"/>
    <a:srgbClr val="292934"/>
    <a:srgbClr val="006600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 autoAdjust="0"/>
    <p:restoredTop sz="95246" autoAdjust="0"/>
  </p:normalViewPr>
  <p:slideViewPr>
    <p:cSldViewPr snapToGrid="0">
      <p:cViewPr varScale="1">
        <p:scale>
          <a:sx n="95" d="100"/>
          <a:sy n="95" d="100"/>
        </p:scale>
        <p:origin x="1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roughput" TargetMode="External"/><Relationship Id="rId3" Type="http://schemas.openxmlformats.org/officeDocument/2006/relationships/hyperlink" Target="https://en.wikipedia.org/wiki/Central_processing_unit" TargetMode="External"/><Relationship Id="rId7" Type="http://schemas.openxmlformats.org/officeDocument/2006/relationships/hyperlink" Target="https://en.wikipedia.org/wiki/Execution_uni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alar_processor" TargetMode="External"/><Relationship Id="rId11" Type="http://schemas.openxmlformats.org/officeDocument/2006/relationships/hyperlink" Target="https://en.wikipedia.org/wiki/Arithmetic_logic_unit" TargetMode="External"/><Relationship Id="rId5" Type="http://schemas.openxmlformats.org/officeDocument/2006/relationships/hyperlink" Target="https://en.wikipedia.org/wiki/Instruction-level_parallelism" TargetMode="External"/><Relationship Id="rId10" Type="http://schemas.openxmlformats.org/officeDocument/2006/relationships/hyperlink" Target="https://en.wikipedia.org/wiki/Multi-core_processor" TargetMode="External"/><Relationship Id="rId4" Type="http://schemas.openxmlformats.org/officeDocument/2006/relationships/hyperlink" Target="https://en.wikipedia.org/wiki/Parallel_computer" TargetMode="External"/><Relationship Id="rId9" Type="http://schemas.openxmlformats.org/officeDocument/2006/relationships/hyperlink" Target="https://en.wikipedia.org/wiki/Clock_rate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2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1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0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7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6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Wikipedia:</a:t>
            </a:r>
          </a:p>
          <a:p>
            <a:pPr eaLnBrk="1" hangingPunct="1"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superscalar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Central processing unit"/>
              </a:rPr>
              <a:t>CPU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implements a form of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4" tooltip="Parallel computer"/>
              </a:rPr>
              <a:t>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called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5" tooltip="Instruction-level parallelism"/>
              </a:rPr>
              <a:t>instruction-level 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within a single processor. In contrast to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6" tooltip="Scalar processor"/>
              </a:rPr>
              <a:t>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can execute at most one single instruction per clock cycle, a superscalar processor can execute more than one instruction during a clock cycle by simultaneously dispatching multiple instructions to different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7" tooltip="Execution unit"/>
              </a:rPr>
              <a:t>execution units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on the processor. It therefore allows for more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8" tooltip="Throughput"/>
              </a:rPr>
              <a:t>throughput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(the number of instructions that can be executed in a unit of time) than would otherwise be possible at a given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9" tooltip="Clock rate"/>
              </a:rPr>
              <a:t>clock 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 Each execution unit is not a separate processor (or a core if the processor 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0" tooltip="Multi-core processor"/>
              </a:rPr>
              <a:t>multi-core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), but an execution resource within a single CPU such as an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1" tooltip="Arithmetic logic unit"/>
              </a:rPr>
              <a:t>arithmetic logic unit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4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8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xctwvMiWMNGmqwB55JaJpC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273DCB0C-F1F6-ED7D-837C-DF2E71B1BE0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12701"/>
            <a:ext cx="770698" cy="770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7A830-733D-B9B0-06AF-C6810132B2C6}"/>
              </a:ext>
            </a:extLst>
          </p:cNvPr>
          <p:cNvSpPr txBox="1"/>
          <p:nvPr userDrawn="1"/>
        </p:nvSpPr>
        <p:spPr>
          <a:xfrm>
            <a:off x="770699" y="6477000"/>
            <a:ext cx="689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4"/>
              </a:rPr>
              <a:t>https://</a:t>
            </a:r>
            <a:r>
              <a:rPr lang="en-GB" dirty="0" err="1">
                <a:hlinkClick r:id="rId14"/>
              </a:rPr>
              <a:t>app.sli.do</a:t>
            </a:r>
            <a:r>
              <a:rPr lang="en-GB" dirty="0">
                <a:hlinkClick r:id="rId14"/>
              </a:rPr>
              <a:t>/event/xctwvMiWMNGmqwB55JaJpC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Hazards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737882" y="1141522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5254946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5408933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753386" y="5620414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93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Instruction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5F357-6B83-4B1C-A452-FB3BD94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73" y="1346417"/>
            <a:ext cx="8229600" cy="5385687"/>
          </a:xfrm>
        </p:spPr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can have relationship that prevent pipeline execution: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Although a partial overlap maybe possible in some cases</a:t>
            </a:r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different instructions accesses (read/write) the same register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 contention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660066"/>
                </a:solidFill>
              </a:rPr>
              <a:t>data dependency</a:t>
            </a:r>
            <a:endParaRPr lang="en-US" b="1" dirty="0"/>
          </a:p>
          <a:p>
            <a:pPr marL="265113" indent="-261938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the execution of an instruction depends on another instruction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 flow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control dependency</a:t>
            </a:r>
            <a:endParaRPr lang="en-US" b="1" dirty="0"/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Failure to handle dependencies can affect </a:t>
            </a:r>
            <a:r>
              <a:rPr lang="en-US" b="1" dirty="0"/>
              <a:t>program correctness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Data Dependency: </a:t>
            </a:r>
            <a:r>
              <a:rPr lang="en-GB" sz="3600" dirty="0">
                <a:solidFill>
                  <a:srgbClr val="C00000"/>
                </a:solidFill>
              </a:rPr>
              <a:t>RAW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0CD51-BCC6-4968-99B6-8F2DE2C7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2082583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"</a:t>
            </a:r>
            <a:r>
              <a:rPr lang="en-US" sz="2800" b="1" dirty="0"/>
              <a:t>R</a:t>
            </a:r>
            <a:r>
              <a:rPr lang="en-US" sz="2800" dirty="0"/>
              <a:t>ead-</a:t>
            </a:r>
            <a:r>
              <a:rPr lang="en-US" sz="2800" b="1" dirty="0"/>
              <a:t>A</a:t>
            </a:r>
            <a:r>
              <a:rPr lang="en-US" sz="2800" dirty="0"/>
              <a:t>fter-</a:t>
            </a:r>
            <a:r>
              <a:rPr lang="en-US" sz="2800" b="1" dirty="0"/>
              <a:t>W</a:t>
            </a:r>
            <a:r>
              <a:rPr lang="en-US" sz="2800" dirty="0"/>
              <a:t>rite" </a:t>
            </a:r>
            <a:r>
              <a:rPr lang="en-US" sz="2800" b="1" dirty="0"/>
              <a:t>Definition: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Occurs when a later instruction </a:t>
            </a:r>
            <a:r>
              <a:rPr lang="en-US" sz="2400" b="1" dirty="0"/>
              <a:t>reads </a:t>
            </a:r>
            <a:r>
              <a:rPr lang="en-US" sz="2400" dirty="0"/>
              <a:t>from the destination register </a:t>
            </a:r>
            <a:r>
              <a:rPr lang="en-US" sz="2400" b="1" dirty="0"/>
              <a:t>written </a:t>
            </a:r>
            <a:r>
              <a:rPr lang="en-US" sz="2400" dirty="0"/>
              <a:t>by an earlier instruction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Also known as </a:t>
            </a:r>
            <a:r>
              <a:rPr lang="en-US" sz="2400" b="1" dirty="0">
                <a:solidFill>
                  <a:srgbClr val="660066"/>
                </a:solidFill>
              </a:rPr>
              <a:t>true data dependency</a:t>
            </a:r>
            <a:endParaRPr lang="en-US" sz="2400" dirty="0">
              <a:solidFill>
                <a:srgbClr val="66006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2048C-CDF4-490C-9C1F-E9F0C3083D3F}"/>
              </a:ext>
            </a:extLst>
          </p:cNvPr>
          <p:cNvGrpSpPr/>
          <p:nvPr/>
        </p:nvGrpSpPr>
        <p:grpSpPr>
          <a:xfrm>
            <a:off x="1479160" y="3428999"/>
            <a:ext cx="6477000" cy="838200"/>
            <a:chOff x="2286000" y="4495800"/>
            <a:chExt cx="6477000" cy="8382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A7D24AEF-F98E-4A87-AE62-3179C6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495800"/>
              <a:ext cx="6477000" cy="838200"/>
            </a:xfrm>
            <a:prstGeom prst="rect">
              <a:avLst/>
            </a:prstGeom>
            <a:solidFill>
              <a:srgbClr val="FFFFCC"/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i1: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add $1, $2, $3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#writes to $1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i2: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sub $4, $1, $5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#reads from $1</a:t>
              </a: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966462F-5CBA-4E4E-AF48-3256CB17FCE0}"/>
                </a:ext>
              </a:extLst>
            </p:cNvPr>
            <p:cNvSpPr/>
            <p:nvPr/>
          </p:nvSpPr>
          <p:spPr bwMode="auto">
            <a:xfrm>
              <a:off x="3848100" y="4495800"/>
              <a:ext cx="533400" cy="38100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96E8D09-D11A-4D91-A903-8C7AA82E7E92}"/>
                </a:ext>
              </a:extLst>
            </p:cNvPr>
            <p:cNvSpPr/>
            <p:nvPr/>
          </p:nvSpPr>
          <p:spPr bwMode="auto">
            <a:xfrm>
              <a:off x="4512366" y="4961744"/>
              <a:ext cx="561674" cy="372255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499C3E-4067-4FEB-B648-47FD30A28DE3}"/>
              </a:ext>
            </a:extLst>
          </p:cNvPr>
          <p:cNvSpPr txBox="1">
            <a:spLocks/>
          </p:cNvSpPr>
          <p:nvPr/>
        </p:nvSpPr>
        <p:spPr bwMode="auto">
          <a:xfrm>
            <a:off x="457200" y="4597182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2300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reads register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before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can write back the result,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will get a </a:t>
            </a:r>
            <a:r>
              <a:rPr lang="en-US" sz="2200" b="1" i="1" kern="0" dirty="0">
                <a:solidFill>
                  <a:prstClr val="black"/>
                </a:solidFill>
                <a:latin typeface="Arial"/>
                <a:cs typeface="Arial"/>
              </a:rPr>
              <a:t>stale result (old result)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Other Data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FC3618-B028-49AA-BE31-DEBC4C3B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6416"/>
            <a:ext cx="8229600" cy="4749583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Similarly, we have: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WAR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R</a:t>
            </a:r>
            <a:r>
              <a:rPr lang="en-US" sz="2400" dirty="0"/>
              <a:t>ead dependency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WAW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W</a:t>
            </a:r>
            <a:r>
              <a:rPr lang="en-US" sz="2400" dirty="0"/>
              <a:t>rite dependency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Fortunately, these dependencies </a:t>
            </a:r>
            <a:r>
              <a:rPr lang="en-US" sz="2800" b="1" dirty="0"/>
              <a:t>do not cause any pipeline hazards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They affect the processor only when instructions are executed out of program order: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in Modern </a:t>
            </a:r>
            <a:r>
              <a:rPr lang="en-US" sz="2400" dirty="0" err="1"/>
              <a:t>SuperScalar</a:t>
            </a:r>
            <a:r>
              <a:rPr lang="en-US" sz="2400" dirty="0"/>
              <a:t>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Dependency: Hazards?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1E20BC9-5F4C-4F11-91C5-1A1505C7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we are executing the following code fragment:</a:t>
            </a: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B35E6F0-8ECC-46A5-BE41-298A25CC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33183"/>
            <a:ext cx="4572000" cy="19812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$1, $3 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#i2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#i3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#i4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#i5</a:t>
            </a:r>
            <a:endParaRPr lang="en-US" kern="0" dirty="0">
              <a:solidFill>
                <a:srgbClr val="0066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F395D8F-7065-4199-9652-DE37F84BD5B9}"/>
              </a:ext>
            </a:extLst>
          </p:cNvPr>
          <p:cNvSpPr txBox="1">
            <a:spLocks/>
          </p:cNvSpPr>
          <p:nvPr/>
        </p:nvSpPr>
        <p:spPr bwMode="auto">
          <a:xfrm>
            <a:off x="533400" y="42672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Note the multiple uses of register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Question:</a:t>
            </a:r>
          </a:p>
          <a:p>
            <a:pPr marL="627063" lvl="1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</a:rPr>
              <a:t>Which are the instructions require special handling?</a:t>
            </a:r>
            <a:endParaRPr lang="en-US" sz="24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403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932460" y="1993722"/>
            <a:ext cx="7829472" cy="651853"/>
            <a:chOff x="932460" y="1993722"/>
            <a:chExt cx="7829472" cy="651853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1171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8520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1893" cy="36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923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165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457200" y="2796997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6843854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Hazards: Observations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3CD600-536A-445A-A390-BD192F4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893746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Questions: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result from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200" dirty="0"/>
              <a:t> instruction actually produced?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End of EX stage for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000" dirty="0"/>
              <a:t> or clock cycle 3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000" dirty="0" err="1"/>
              <a:t>’s</a:t>
            </a:r>
            <a:r>
              <a:rPr lang="en-SG" sz="2000" dirty="0"/>
              <a:t> EX stage or clock cycle 4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000" dirty="0"/>
              <a:t>’s EX stage or clock cycle 5</a:t>
            </a:r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600" b="1" dirty="0"/>
              <a:t>Solution: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</a:rPr>
              <a:t>Forward</a:t>
            </a:r>
            <a:r>
              <a:rPr lang="en-US" sz="2200" b="1" dirty="0"/>
              <a:t> </a:t>
            </a:r>
            <a:r>
              <a:rPr lang="en-US" sz="2200" dirty="0"/>
              <a:t>the result to any trailing (later) instructions before it is reflected in register file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sz="2200" b="1" dirty="0">
                <a:sym typeface="Wingdings" pitchFamily="2" charset="2"/>
              </a:rPr>
              <a:t>Bypass (replace) </a:t>
            </a:r>
            <a:r>
              <a:rPr lang="en-US" sz="2200" dirty="0">
                <a:sym typeface="Wingdings" pitchFamily="2" charset="2"/>
              </a:rPr>
              <a:t>the data read from register file</a:t>
            </a: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RAW Data Hazards: </a:t>
            </a:r>
            <a:r>
              <a:rPr lang="en-GB" sz="3600" b="1" dirty="0">
                <a:solidFill>
                  <a:srgbClr val="0000FF"/>
                </a:solidFill>
              </a:rPr>
              <a:t>Forwarding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B0157-29F0-41FF-9B23-53A49EF69070}"/>
              </a:ext>
            </a:extLst>
          </p:cNvPr>
          <p:cNvGrpSpPr/>
          <p:nvPr/>
        </p:nvGrpSpPr>
        <p:grpSpPr>
          <a:xfrm>
            <a:off x="418642" y="1346417"/>
            <a:ext cx="7323138" cy="4724400"/>
            <a:chOff x="633412" y="1773195"/>
            <a:chExt cx="7323138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FA69CB-4F4B-457E-9230-C4EEBD6807BB}"/>
                </a:ext>
              </a:extLst>
            </p:cNvPr>
            <p:cNvGrpSpPr/>
            <p:nvPr/>
          </p:nvGrpSpPr>
          <p:grpSpPr>
            <a:xfrm>
              <a:off x="633412" y="1773195"/>
              <a:ext cx="7323138" cy="1397041"/>
              <a:chOff x="633412" y="1773195"/>
              <a:chExt cx="7323138" cy="1397041"/>
            </a:xfrm>
          </p:grpSpPr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4D860BEE-4EDC-487A-B341-5CE1A11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085330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7BD8B89F-67E7-4281-8C20-A984F959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085330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CC787838-80CE-480E-9FAC-DAE6DD2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168429"/>
                <a:ext cx="45066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9EA234F7-99F3-4AA8-A55E-F9344348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85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A6B26F38-FC0B-4BEF-9938-3BA6FD53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20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BA963961-DA46-4500-93F3-3742FEBB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6C1AB66A-7F06-45E8-A85B-772B185F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927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F7FCE38F-84F3-4D43-A40C-BD95AC87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666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A02B962B-87D2-4BE0-B260-710E63AD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876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EE359D52-4D68-48C6-B276-1FF20BC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838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FB0DC1F2-8452-4FE2-8CA5-807A3A0D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59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AB444C1-92A6-4D03-825C-593C3EEE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023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EF98021F-FDE6-4663-AB6D-96B51AA2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922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CCF819D3-76C3-429F-ADA2-EB23F597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820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6B95B836-60BE-4D1C-97FA-1F49E601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266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47DE9092-B8E0-4D66-BD30-DF4169F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75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D53532E5-2FE7-493A-B134-488DB22B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79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CA6D6D96-0141-403A-A44F-CEAA4EF2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489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3B06554D-7EC1-44D9-B736-A26D6C96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93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E25CE0A5-AC66-4BEE-A91F-C35CE453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05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12C29EC3-3E6C-421C-8BDC-5CC809C7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48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3F475928-3EF5-4E1C-9597-30E33961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471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00CAEDB2-365B-42DD-B314-5F6EB84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0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7D777015-9BCF-450A-A937-8B12C3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72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D4855F3E-A65A-4B2E-A121-CF8D3F4A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930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D2246963-479F-434C-B244-F03C5DE1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140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7439B794-C6E0-48C8-9813-3BCFA2CC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58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31A14D3F-B4B9-44E2-A234-FB365A64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68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47C868BD-B76A-46B2-A9E1-8ACC96C9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875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D8A7E120-EF69-4626-A68A-C004AA9D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945" y="1773195"/>
                <a:ext cx="113089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F3891C7E-923F-4B44-A7DA-90DAD103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971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67D3B8E-481D-453B-B6A7-33D282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239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F044D5DD-255D-4FB3-A67E-9C70C7CE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060" y="1773195"/>
                <a:ext cx="4219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A67A7EF6-B908-41B6-AFFE-A127951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58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B052A4C-8A12-4CC3-A64F-DD4F014D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92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1BBA6399-A6DE-4B54-9A54-EA16BC25D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220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9390B821-1827-4A40-AFCB-F20CA478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F951EDA5-1170-4C67-98D2-9AA8A7A5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933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C2BE75F7-EE1A-4FA7-84B5-A9AC1504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627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111">
                <a:extLst>
                  <a:ext uri="{FF2B5EF4-FFF2-40B4-BE49-F238E27FC236}">
                    <a16:creationId xmlns:a16="http://schemas.microsoft.com/office/drawing/2014/main" id="{CC39E6EC-BAF1-4605-B3DA-29EF399F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583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35DBC4CA-926B-40DF-A0BB-6731B02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72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k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97B01956-7015-4B97-B8C9-91C96B85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551" y="1773195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5BC717C3-EB82-4156-8D93-E2C819AB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749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115">
                <a:extLst>
                  <a:ext uri="{FF2B5EF4-FFF2-40B4-BE49-F238E27FC236}">
                    <a16:creationId xmlns:a16="http://schemas.microsoft.com/office/drawing/2014/main" id="{3AD7D1D2-07A7-4D8F-925A-8E3274D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y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461C7C92-DC65-4C89-946C-23EDF075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09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117">
                <a:extLst>
                  <a:ext uri="{FF2B5EF4-FFF2-40B4-BE49-F238E27FC236}">
                    <a16:creationId xmlns:a16="http://schemas.microsoft.com/office/drawing/2014/main" id="{09D33B45-A42C-4A72-B71D-36CF7AC9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297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CB554905-C8E8-4B32-9586-7D9B26C1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615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119">
                <a:extLst>
                  <a:ext uri="{FF2B5EF4-FFF2-40B4-BE49-F238E27FC236}">
                    <a16:creationId xmlns:a16="http://schemas.microsoft.com/office/drawing/2014/main" id="{03B46246-6A83-4784-BFAC-BC11D7B4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88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0B67223A-92BF-4910-BCBC-F573D722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023" y="1773195"/>
                <a:ext cx="43885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Line 178">
                <a:extLst>
                  <a:ext uri="{FF2B5EF4-FFF2-40B4-BE49-F238E27FC236}">
                    <a16:creationId xmlns:a16="http://schemas.microsoft.com/office/drawing/2014/main" id="{983F31F2-78CA-4B26-A9DB-EAA8BE6CB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227" y="1868940"/>
                <a:ext cx="5023189" cy="36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9">
                <a:extLst>
                  <a:ext uri="{FF2B5EF4-FFF2-40B4-BE49-F238E27FC236}">
                    <a16:creationId xmlns:a16="http://schemas.microsoft.com/office/drawing/2014/main" id="{C7C9452E-6588-4F0F-B358-D01BE915A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225" y="1841842"/>
                <a:ext cx="52325" cy="56002"/>
              </a:xfrm>
              <a:custGeom>
                <a:avLst/>
                <a:gdLst>
                  <a:gd name="T0" fmla="*/ 0 w 31"/>
                  <a:gd name="T1" fmla="*/ 0 h 31"/>
                  <a:gd name="T2" fmla="*/ 2 w 31"/>
                  <a:gd name="T3" fmla="*/ 31 h 31"/>
                  <a:gd name="T4" fmla="*/ 31 w 31"/>
                  <a:gd name="T5" fmla="*/ 17 h 31"/>
                  <a:gd name="T6" fmla="*/ 2 w 31"/>
                  <a:gd name="T7" fmla="*/ 0 h 31"/>
                  <a:gd name="T8" fmla="*/ 2 w 31"/>
                  <a:gd name="T9" fmla="*/ 0 h 31"/>
                  <a:gd name="T10" fmla="*/ 0 w 3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1"/>
                  <a:gd name="T20" fmla="*/ 31 w 3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317">
                <a:extLst>
                  <a:ext uri="{FF2B5EF4-FFF2-40B4-BE49-F238E27FC236}">
                    <a16:creationId xmlns:a16="http://schemas.microsoft.com/office/drawing/2014/main" id="{2B2E4C1D-B972-42F4-98CE-0007499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233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0" name="Rectangle 318">
                <a:extLst>
                  <a:ext uri="{FF2B5EF4-FFF2-40B4-BE49-F238E27FC236}">
                    <a16:creationId xmlns:a16="http://schemas.microsoft.com/office/drawing/2014/main" id="{63E1C714-FD63-42C5-A6AB-4B8A7553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435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1" name="Rectangle 319">
                <a:extLst>
                  <a:ext uri="{FF2B5EF4-FFF2-40B4-BE49-F238E27FC236}">
                    <a16:creationId xmlns:a16="http://schemas.microsoft.com/office/drawing/2014/main" id="{5F5BE729-CDFA-44BE-B33E-50FE408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636" y="2014495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2" name="Rectangle 320">
                <a:extLst>
                  <a:ext uri="{FF2B5EF4-FFF2-40B4-BE49-F238E27FC236}">
                    <a16:creationId xmlns:a16="http://schemas.microsoft.com/office/drawing/2014/main" id="{11F74D93-2C9D-4167-AAA3-76947007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3" name="Rectangle 321">
                <a:extLst>
                  <a:ext uri="{FF2B5EF4-FFF2-40B4-BE49-F238E27FC236}">
                    <a16:creationId xmlns:a16="http://schemas.microsoft.com/office/drawing/2014/main" id="{F566E85A-367A-4936-A1B7-182B3C58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6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4" name="Rectangle 322">
                <a:extLst>
                  <a:ext uri="{FF2B5EF4-FFF2-40B4-BE49-F238E27FC236}">
                    <a16:creationId xmlns:a16="http://schemas.microsoft.com/office/drawing/2014/main" id="{606F7FBB-6FC6-4A73-8F9C-CB7E03C42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352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" name="Rectangle 323">
                <a:extLst>
                  <a:ext uri="{FF2B5EF4-FFF2-40B4-BE49-F238E27FC236}">
                    <a16:creationId xmlns:a16="http://schemas.microsoft.com/office/drawing/2014/main" id="{20DDB7F7-C791-4B3E-9482-DF830A4E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554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" name="Rectangle 324">
                <a:extLst>
                  <a:ext uri="{FF2B5EF4-FFF2-40B4-BE49-F238E27FC236}">
                    <a16:creationId xmlns:a16="http://schemas.microsoft.com/office/drawing/2014/main" id="{F1AD2DFC-3F52-45BC-8774-CAD43AA9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747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" name="Rectangle 325">
                <a:extLst>
                  <a:ext uri="{FF2B5EF4-FFF2-40B4-BE49-F238E27FC236}">
                    <a16:creationId xmlns:a16="http://schemas.microsoft.com/office/drawing/2014/main" id="{1D0B8BBE-FCCB-4183-9F47-62697DC1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444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8" name="Rectangle 326">
                <a:extLst>
                  <a:ext uri="{FF2B5EF4-FFF2-40B4-BE49-F238E27FC236}">
                    <a16:creationId xmlns:a16="http://schemas.microsoft.com/office/drawing/2014/main" id="{2A20A626-5143-414D-91C1-C76C1091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645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9" name="Rectangle 327">
                <a:extLst>
                  <a:ext uri="{FF2B5EF4-FFF2-40B4-BE49-F238E27FC236}">
                    <a16:creationId xmlns:a16="http://schemas.microsoft.com/office/drawing/2014/main" id="{A2D3F51C-A310-4102-BC86-C03BB89B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159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0" name="Rectangle 328">
                <a:extLst>
                  <a:ext uri="{FF2B5EF4-FFF2-40B4-BE49-F238E27FC236}">
                    <a16:creationId xmlns:a16="http://schemas.microsoft.com/office/drawing/2014/main" id="{EF266CBF-EC73-4EB9-95A7-0D08132E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352" y="2014495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1" name="Rectangle 329">
                <a:extLst>
                  <a:ext uri="{FF2B5EF4-FFF2-40B4-BE49-F238E27FC236}">
                    <a16:creationId xmlns:a16="http://schemas.microsoft.com/office/drawing/2014/main" id="{9B09D984-F728-4F38-9E26-D07687C6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674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2" name="Rectangle 330">
                <a:extLst>
                  <a:ext uri="{FF2B5EF4-FFF2-40B4-BE49-F238E27FC236}">
                    <a16:creationId xmlns:a16="http://schemas.microsoft.com/office/drawing/2014/main" id="{6611CC44-D21A-439E-A49C-DF4012F8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55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331">
                <a:extLst>
                  <a:ext uri="{FF2B5EF4-FFF2-40B4-BE49-F238E27FC236}">
                    <a16:creationId xmlns:a16="http://schemas.microsoft.com/office/drawing/2014/main" id="{5DDEC677-3502-4817-BBCF-8A2867E2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27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332">
                <a:extLst>
                  <a:ext uri="{FF2B5EF4-FFF2-40B4-BE49-F238E27FC236}">
                    <a16:creationId xmlns:a16="http://schemas.microsoft.com/office/drawing/2014/main" id="{D5F5C631-FA37-4FC7-B64F-B54FFF09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22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333">
                <a:extLst>
                  <a:ext uri="{FF2B5EF4-FFF2-40B4-BE49-F238E27FC236}">
                    <a16:creationId xmlns:a16="http://schemas.microsoft.com/office/drawing/2014/main" id="{CC7EA9A4-4056-4C21-B520-F8ECF95B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8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334">
                <a:extLst>
                  <a:ext uri="{FF2B5EF4-FFF2-40B4-BE49-F238E27FC236}">
                    <a16:creationId xmlns:a16="http://schemas.microsoft.com/office/drawing/2014/main" id="{D506293D-2FDF-4FD6-AC15-7F020ADA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83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335">
                <a:extLst>
                  <a:ext uri="{FF2B5EF4-FFF2-40B4-BE49-F238E27FC236}">
                    <a16:creationId xmlns:a16="http://schemas.microsoft.com/office/drawing/2014/main" id="{3485043E-CB77-4ABD-95BE-E6FDFC6A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48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336">
                <a:extLst>
                  <a:ext uri="{FF2B5EF4-FFF2-40B4-BE49-F238E27FC236}">
                    <a16:creationId xmlns:a16="http://schemas.microsoft.com/office/drawing/2014/main" id="{C28603E0-5F39-4765-AE80-9B7FFD02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12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337">
                <a:extLst>
                  <a:ext uri="{FF2B5EF4-FFF2-40B4-BE49-F238E27FC236}">
                    <a16:creationId xmlns:a16="http://schemas.microsoft.com/office/drawing/2014/main" id="{1A1F7FA5-37E6-47E3-801C-B91C4590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57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338">
                <a:extLst>
                  <a:ext uri="{FF2B5EF4-FFF2-40B4-BE49-F238E27FC236}">
                    <a16:creationId xmlns:a16="http://schemas.microsoft.com/office/drawing/2014/main" id="{36C21727-58F8-48D5-8A7E-3A000B1C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52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339">
                <a:extLst>
                  <a:ext uri="{FF2B5EF4-FFF2-40B4-BE49-F238E27FC236}">
                    <a16:creationId xmlns:a16="http://schemas.microsoft.com/office/drawing/2014/main" id="{B2B026F0-7E13-4B0F-B21A-FC3504B1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094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340">
                <a:extLst>
                  <a:ext uri="{FF2B5EF4-FFF2-40B4-BE49-F238E27FC236}">
                    <a16:creationId xmlns:a16="http://schemas.microsoft.com/office/drawing/2014/main" id="{C4BCD521-9AA6-4E0D-9B36-A864412D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2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341">
                <a:extLst>
                  <a:ext uri="{FF2B5EF4-FFF2-40B4-BE49-F238E27FC236}">
                    <a16:creationId xmlns:a16="http://schemas.microsoft.com/office/drawing/2014/main" id="{34D2ED12-710F-43D6-8FBB-A50A5D40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55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342">
                <a:extLst>
                  <a:ext uri="{FF2B5EF4-FFF2-40B4-BE49-F238E27FC236}">
                    <a16:creationId xmlns:a16="http://schemas.microsoft.com/office/drawing/2014/main" id="{DB0BA83F-02DC-4B41-8860-9452AEC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7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343">
                <a:extLst>
                  <a:ext uri="{FF2B5EF4-FFF2-40B4-BE49-F238E27FC236}">
                    <a16:creationId xmlns:a16="http://schemas.microsoft.com/office/drawing/2014/main" id="{9908159E-455A-4AF7-987D-6F895FB0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94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344">
                <a:extLst>
                  <a:ext uri="{FF2B5EF4-FFF2-40B4-BE49-F238E27FC236}">
                    <a16:creationId xmlns:a16="http://schemas.microsoft.com/office/drawing/2014/main" id="{DF0EFB5D-4D3B-4E1D-9B90-75439D4B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20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345">
                <a:extLst>
                  <a:ext uri="{FF2B5EF4-FFF2-40B4-BE49-F238E27FC236}">
                    <a16:creationId xmlns:a16="http://schemas.microsoft.com/office/drawing/2014/main" id="{6E83F2DD-CBC5-4158-89AA-188C911C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45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346">
                <a:extLst>
                  <a:ext uri="{FF2B5EF4-FFF2-40B4-BE49-F238E27FC236}">
                    <a16:creationId xmlns:a16="http://schemas.microsoft.com/office/drawing/2014/main" id="{27691E9D-2CE9-4940-B125-A3CEDF22B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23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347">
                <a:extLst>
                  <a:ext uri="{FF2B5EF4-FFF2-40B4-BE49-F238E27FC236}">
                    <a16:creationId xmlns:a16="http://schemas.microsoft.com/office/drawing/2014/main" id="{5FA1BA34-C0CB-40B4-87DD-9941F515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1502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348">
                <a:extLst>
                  <a:ext uri="{FF2B5EF4-FFF2-40B4-BE49-F238E27FC236}">
                    <a16:creationId xmlns:a16="http://schemas.microsoft.com/office/drawing/2014/main" id="{5428823B-E5E9-4F5F-BEFC-62A6DC4D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4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349">
                <a:extLst>
                  <a:ext uri="{FF2B5EF4-FFF2-40B4-BE49-F238E27FC236}">
                    <a16:creationId xmlns:a16="http://schemas.microsoft.com/office/drawing/2014/main" id="{4C3E6C2F-4A22-411A-9798-982974F3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53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350">
                <a:extLst>
                  <a:ext uri="{FF2B5EF4-FFF2-40B4-BE49-F238E27FC236}">
                    <a16:creationId xmlns:a16="http://schemas.microsoft.com/office/drawing/2014/main" id="{994332DC-9359-45F3-9372-24FD982B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351">
                <a:extLst>
                  <a:ext uri="{FF2B5EF4-FFF2-40B4-BE49-F238E27FC236}">
                    <a16:creationId xmlns:a16="http://schemas.microsoft.com/office/drawing/2014/main" id="{75E942A5-61EA-4997-81BE-16F79DA68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352">
                <a:extLst>
                  <a:ext uri="{FF2B5EF4-FFF2-40B4-BE49-F238E27FC236}">
                    <a16:creationId xmlns:a16="http://schemas.microsoft.com/office/drawing/2014/main" id="{721C7A66-DEA8-40E2-8221-BC312610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1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353">
                <a:extLst>
                  <a:ext uri="{FF2B5EF4-FFF2-40B4-BE49-F238E27FC236}">
                    <a16:creationId xmlns:a16="http://schemas.microsoft.com/office/drawing/2014/main" id="{13E240FD-F403-4512-AB7E-25D97CF8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777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354">
                <a:extLst>
                  <a:ext uri="{FF2B5EF4-FFF2-40B4-BE49-F238E27FC236}">
                    <a16:creationId xmlns:a16="http://schemas.microsoft.com/office/drawing/2014/main" id="{E303D3BB-4EF1-4C35-91B3-6EC34B62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66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399">
                <a:extLst>
                  <a:ext uri="{FF2B5EF4-FFF2-40B4-BE49-F238E27FC236}">
                    <a16:creationId xmlns:a16="http://schemas.microsoft.com/office/drawing/2014/main" id="{73FB07DC-7DF2-4090-A124-E0F11AA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412" y="2256593"/>
                <a:ext cx="84387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400">
                <a:extLst>
                  <a:ext uri="{FF2B5EF4-FFF2-40B4-BE49-F238E27FC236}">
                    <a16:creationId xmlns:a16="http://schemas.microsoft.com/office/drawing/2014/main" id="{B4C06E3D-30D6-4D1D-B017-6D121BF8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50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401">
                <a:extLst>
                  <a:ext uri="{FF2B5EF4-FFF2-40B4-BE49-F238E27FC236}">
                    <a16:creationId xmlns:a16="http://schemas.microsoft.com/office/drawing/2014/main" id="{D40E495A-0073-41A1-96CE-D0E87C56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48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402">
                <a:extLst>
                  <a:ext uri="{FF2B5EF4-FFF2-40B4-BE49-F238E27FC236}">
                    <a16:creationId xmlns:a16="http://schemas.microsoft.com/office/drawing/2014/main" id="{72524228-D5F3-4615-9F2C-F874709B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79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403">
                <a:extLst>
                  <a:ext uri="{FF2B5EF4-FFF2-40B4-BE49-F238E27FC236}">
                    <a16:creationId xmlns:a16="http://schemas.microsoft.com/office/drawing/2014/main" id="{7A3B5F4E-EFF1-4B0B-88E0-99C1E04B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3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404">
                <a:extLst>
                  <a:ext uri="{FF2B5EF4-FFF2-40B4-BE49-F238E27FC236}">
                    <a16:creationId xmlns:a16="http://schemas.microsoft.com/office/drawing/2014/main" id="{2FC3DB87-BEF5-4C9B-9E16-701D2879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3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405">
                <a:extLst>
                  <a:ext uri="{FF2B5EF4-FFF2-40B4-BE49-F238E27FC236}">
                    <a16:creationId xmlns:a16="http://schemas.microsoft.com/office/drawing/2014/main" id="{79F52F17-9883-4327-B289-2DAB9040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68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406">
                <a:extLst>
                  <a:ext uri="{FF2B5EF4-FFF2-40B4-BE49-F238E27FC236}">
                    <a16:creationId xmlns:a16="http://schemas.microsoft.com/office/drawing/2014/main" id="{9FE57E1F-353B-4BC6-91F3-D020E7F0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416" y="2256593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407">
                <a:extLst>
                  <a:ext uri="{FF2B5EF4-FFF2-40B4-BE49-F238E27FC236}">
                    <a16:creationId xmlns:a16="http://schemas.microsoft.com/office/drawing/2014/main" id="{07EDAEFE-347A-4119-A683-EAF26BE0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859" y="2256593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408">
                <a:extLst>
                  <a:ext uri="{FF2B5EF4-FFF2-40B4-BE49-F238E27FC236}">
                    <a16:creationId xmlns:a16="http://schemas.microsoft.com/office/drawing/2014/main" id="{7ACBBE7F-808D-437F-8EC7-1D6EEE01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462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409">
                <a:extLst>
                  <a:ext uri="{FF2B5EF4-FFF2-40B4-BE49-F238E27FC236}">
                    <a16:creationId xmlns:a16="http://schemas.microsoft.com/office/drawing/2014/main" id="{063447F6-0899-43CC-8506-5D316215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410">
                <a:extLst>
                  <a:ext uri="{FF2B5EF4-FFF2-40B4-BE49-F238E27FC236}">
                    <a16:creationId xmlns:a16="http://schemas.microsoft.com/office/drawing/2014/main" id="{18CD1006-4A3B-48EA-AB82-7609711E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7" y="225897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411">
                <a:extLst>
                  <a:ext uri="{FF2B5EF4-FFF2-40B4-BE49-F238E27FC236}">
                    <a16:creationId xmlns:a16="http://schemas.microsoft.com/office/drawing/2014/main" id="{C34EB830-CBFC-43BA-862A-6F048568E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1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412">
                <a:extLst>
                  <a:ext uri="{FF2B5EF4-FFF2-40B4-BE49-F238E27FC236}">
                    <a16:creationId xmlns:a16="http://schemas.microsoft.com/office/drawing/2014/main" id="{E3DD6433-034B-45DE-81E7-7A8BAD61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87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413">
                <a:extLst>
                  <a:ext uri="{FF2B5EF4-FFF2-40B4-BE49-F238E27FC236}">
                    <a16:creationId xmlns:a16="http://schemas.microsoft.com/office/drawing/2014/main" id="{26734232-B727-4827-8EFD-CCD65BC9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414">
                <a:extLst>
                  <a:ext uri="{FF2B5EF4-FFF2-40B4-BE49-F238E27FC236}">
                    <a16:creationId xmlns:a16="http://schemas.microsoft.com/office/drawing/2014/main" id="{915421D2-4795-4578-8E55-9C76B793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Rectangle 415">
                <a:extLst>
                  <a:ext uri="{FF2B5EF4-FFF2-40B4-BE49-F238E27FC236}">
                    <a16:creationId xmlns:a16="http://schemas.microsoft.com/office/drawing/2014/main" id="{CDC7849A-1550-4C50-AEF7-5775C9E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687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8" name="Rectangle 416">
                <a:extLst>
                  <a:ext uri="{FF2B5EF4-FFF2-40B4-BE49-F238E27FC236}">
                    <a16:creationId xmlns:a16="http://schemas.microsoft.com/office/drawing/2014/main" id="{9C27C516-6A06-4DF5-BEB4-F2289A4D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96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" name="Rectangle 417">
                <a:extLst>
                  <a:ext uri="{FF2B5EF4-FFF2-40B4-BE49-F238E27FC236}">
                    <a16:creationId xmlns:a16="http://schemas.microsoft.com/office/drawing/2014/main" id="{CEF42BAD-2E2A-4C4C-9F9B-8FF675C9B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" name="Rectangle 418">
                <a:extLst>
                  <a:ext uri="{FF2B5EF4-FFF2-40B4-BE49-F238E27FC236}">
                    <a16:creationId xmlns:a16="http://schemas.microsoft.com/office/drawing/2014/main" id="{B7453BFA-E8CB-4A17-ADA4-FAC004B5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1" name="Rectangle 419">
                <a:extLst>
                  <a:ext uri="{FF2B5EF4-FFF2-40B4-BE49-F238E27FC236}">
                    <a16:creationId xmlns:a16="http://schemas.microsoft.com/office/drawing/2014/main" id="{A4A7CC11-24EF-406A-B324-37ABE09E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700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2" name="Rectangle 420">
                <a:extLst>
                  <a:ext uri="{FF2B5EF4-FFF2-40B4-BE49-F238E27FC236}">
                    <a16:creationId xmlns:a16="http://schemas.microsoft.com/office/drawing/2014/main" id="{5E8D80BB-15EB-4029-BAED-5CAAACEB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Rectangle 438">
                <a:extLst>
                  <a:ext uri="{FF2B5EF4-FFF2-40B4-BE49-F238E27FC236}">
                    <a16:creationId xmlns:a16="http://schemas.microsoft.com/office/drawing/2014/main" id="{C6A0EAB5-CE97-4D62-B3D0-CF2BDA36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1" name="Rectangle 439">
                <a:extLst>
                  <a:ext uri="{FF2B5EF4-FFF2-40B4-BE49-F238E27FC236}">
                    <a16:creationId xmlns:a16="http://schemas.microsoft.com/office/drawing/2014/main" id="{1E843108-B2F4-453E-8A12-D7B80A3A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2" name="Rectangle 440">
                <a:extLst>
                  <a:ext uri="{FF2B5EF4-FFF2-40B4-BE49-F238E27FC236}">
                    <a16:creationId xmlns:a16="http://schemas.microsoft.com/office/drawing/2014/main" id="{2585EEC0-F446-42E8-AD73-4994C6BB5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3" name="Rectangle 441">
                <a:extLst>
                  <a:ext uri="{FF2B5EF4-FFF2-40B4-BE49-F238E27FC236}">
                    <a16:creationId xmlns:a16="http://schemas.microsoft.com/office/drawing/2014/main" id="{3FC2D777-6F48-4598-92BF-78A2BBB2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4" name="Rectangle 442">
                <a:extLst>
                  <a:ext uri="{FF2B5EF4-FFF2-40B4-BE49-F238E27FC236}">
                    <a16:creationId xmlns:a16="http://schemas.microsoft.com/office/drawing/2014/main" id="{2B4D3729-C9E1-47BA-ADE6-0CE256FF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" name="Rectangle 443">
                <a:extLst>
                  <a:ext uri="{FF2B5EF4-FFF2-40B4-BE49-F238E27FC236}">
                    <a16:creationId xmlns:a16="http://schemas.microsoft.com/office/drawing/2014/main" id="{62B83A85-D9A3-4572-B47D-3F304B56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725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6" name="Rectangle 444">
                <a:extLst>
                  <a:ext uri="{FF2B5EF4-FFF2-40B4-BE49-F238E27FC236}">
                    <a16:creationId xmlns:a16="http://schemas.microsoft.com/office/drawing/2014/main" id="{38B640DE-E29A-41F1-A146-BCC6803E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437" y="2439945"/>
                <a:ext cx="825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7" name="Rectangle 445">
                <a:extLst>
                  <a:ext uri="{FF2B5EF4-FFF2-40B4-BE49-F238E27FC236}">
                    <a16:creationId xmlns:a16="http://schemas.microsoft.com/office/drawing/2014/main" id="{99456F35-1639-487E-A51B-2572717BD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94E02B44-4783-4E52-BD1D-E74C6D7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6FC12E43-73DB-4D0F-A201-1D372E59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1E6C3F3C-C3D9-4426-9069-6389492E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BB5A8956-3A37-42AD-9879-F94C2DD3E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4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D3D6AE16-A1C1-4BC5-9824-F0CE16D5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0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6703D766-A394-4CFC-8A94-A19137F6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B28B5926-B039-4E73-82FE-882CBC80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5" name="Rectangle 453">
                <a:extLst>
                  <a:ext uri="{FF2B5EF4-FFF2-40B4-BE49-F238E27FC236}">
                    <a16:creationId xmlns:a16="http://schemas.microsoft.com/office/drawing/2014/main" id="{6F1AF27F-77FD-474A-9AC2-062A1EC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2439945"/>
                <a:ext cx="682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4FF15C1B-FBCC-49B7-93A7-68BAA86C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7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8859C409-167B-43C0-A813-85F3E945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B9869CE2-315D-4D48-8600-26EA5D4B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02A96DD6-5A64-4EFC-94A1-2F23771B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88990BD4-CBA7-408C-97F3-A3D1C3918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8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DC8A09C0-E88D-49A4-A855-2E71856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FA0C2A71-3712-4380-8EA7-0900237B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A03CB904-E6B8-4CAF-8A54-3419E29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8BA8CB02-0E28-4F00-9E34-FB662A55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5" name="Rectangle 463">
                <a:extLst>
                  <a:ext uri="{FF2B5EF4-FFF2-40B4-BE49-F238E27FC236}">
                    <a16:creationId xmlns:a16="http://schemas.microsoft.com/office/drawing/2014/main" id="{B5DB6B27-5CAB-4A6E-97EE-B744245C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975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C1BA452E-BFF0-44A9-A069-1933678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1125840F-C40A-4FDB-A169-619A972E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7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28E18CE2-4FB6-45DC-B995-BE04EC1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6B858D5E-040C-4435-ABFA-344AE420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FC503374-CC82-43B6-9ABC-45059BB5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5F34379-83FD-4A00-87E9-D7BF166D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7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698885B7-2EFC-48E4-8EDD-EE2BD0E6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650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3" name="Rectangle 471">
                <a:extLst>
                  <a:ext uri="{FF2B5EF4-FFF2-40B4-BE49-F238E27FC236}">
                    <a16:creationId xmlns:a16="http://schemas.microsoft.com/office/drawing/2014/main" id="{E10EAE86-C3A0-4F8F-BB64-A12AB562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12A030D7-565C-4AAE-822E-8FA2B175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8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F5013440-44C8-4EC3-AAF0-1DC655F9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BFCFBCF2-1C3D-4F85-B411-CB032B8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2180CD4F-36FE-4149-80A9-43F89BC1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A1FAD668-2F54-4272-8F95-75DCF59F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131DF48B-76F9-400F-A995-BC79EBA8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93C8E15F-B3F1-49FF-A890-0405A475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037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1" name="Rectangle 479">
                <a:extLst>
                  <a:ext uri="{FF2B5EF4-FFF2-40B4-BE49-F238E27FC236}">
                    <a16:creationId xmlns:a16="http://schemas.microsoft.com/office/drawing/2014/main" id="{0F5BF589-72BA-405E-B9C3-2BF07C3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96759F4B-7CD8-4BF5-86E7-99129535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5A873C58-1E61-45A4-B5F9-067508C2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425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ACA07725-E94E-4555-8DD0-420A5A7C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C9E2C728-C17C-456B-8DB8-5D67A3A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37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7EBC78DA-64F5-4E43-A314-64CC708A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575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5AD3DA6-FE45-414A-9D5B-1E00A2735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A4693BEE-B4D4-45E5-B186-2C8A954A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00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9" name="Rectangle 487">
                <a:extLst>
                  <a:ext uri="{FF2B5EF4-FFF2-40B4-BE49-F238E27FC236}">
                    <a16:creationId xmlns:a16="http://schemas.microsoft.com/office/drawing/2014/main" id="{5EEDFBA5-EC5E-45B0-83B4-110BF157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88F42637-12C0-47BC-9D21-B2312B91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F1D3EB26-6742-4B8F-BE3E-08CC7C5D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1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135B877-81B8-4E80-844C-6B3C436F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850" y="2622508"/>
                <a:ext cx="1206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4E89C953-A3C1-43F2-A9FA-F56413BE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2622508"/>
                <a:ext cx="9207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A45D8ED6-F825-4A14-83FC-6C3DECAD7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925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6521A36F-BC69-4668-9B16-CC1A54D4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50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C268A2-4CFF-47C8-8610-F1E75A70B2AE}"/>
                </a:ext>
              </a:extLst>
            </p:cNvPr>
            <p:cNvGrpSpPr/>
            <p:nvPr/>
          </p:nvGrpSpPr>
          <p:grpSpPr>
            <a:xfrm>
              <a:off x="737403" y="2924133"/>
              <a:ext cx="7214083" cy="3573462"/>
              <a:chOff x="737403" y="2924133"/>
              <a:chExt cx="7214083" cy="3573462"/>
            </a:xfrm>
          </p:grpSpPr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BC33018F-D3A0-4BAC-B9F2-E05F7832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359719"/>
                <a:ext cx="189045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B8F627EC-34B5-4639-AF9E-A87A7CE97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524111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E4247188-223A-4A00-AB58-EE278AE2A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4792477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30497EC9-41FE-45C8-831C-80EE458A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030" y="3900064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E0E0F18-72ED-42DB-AFC8-D8496AA0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89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6DF9744-9DF0-408C-A6E3-DB51EF66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565C66B-17B5-4F17-97AF-EE5B22C9C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3906" y="6008255"/>
                <a:ext cx="151911" cy="330590"/>
              </a:xfrm>
              <a:custGeom>
                <a:avLst/>
                <a:gdLst>
                  <a:gd name="T0" fmla="*/ 0 w 90"/>
                  <a:gd name="T1" fmla="*/ 0 h 183"/>
                  <a:gd name="T2" fmla="*/ 90 w 90"/>
                  <a:gd name="T3" fmla="*/ 3 h 183"/>
                  <a:gd name="T4" fmla="*/ 90 w 90"/>
                  <a:gd name="T5" fmla="*/ 183 h 183"/>
                  <a:gd name="T6" fmla="*/ 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0" y="0"/>
                    </a:moveTo>
                    <a:lnTo>
                      <a:pt x="90" y="3"/>
                    </a:lnTo>
                    <a:lnTo>
                      <a:pt x="90" y="183"/>
                    </a:lnTo>
                    <a:lnTo>
                      <a:pt x="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12A29A8-ED45-4D9A-B89F-65E8268F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102" y="6091354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3902DDC2-3E7D-4EE2-A31D-8BED5551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359719"/>
                <a:ext cx="151911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728AD829-3298-416F-B5B0-03F6E57E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524111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CEE2062-9B1F-4650-825C-EDBDF62FD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36" y="5282040"/>
                <a:ext cx="151911" cy="323364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0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74DCC70-4266-405F-B8FE-EBFAB9B4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013" y="5276620"/>
                <a:ext cx="150223" cy="328784"/>
              </a:xfrm>
              <a:custGeom>
                <a:avLst/>
                <a:gdLst>
                  <a:gd name="T0" fmla="*/ 89 w 89"/>
                  <a:gd name="T1" fmla="*/ 0 h 182"/>
                  <a:gd name="T2" fmla="*/ 0 w 89"/>
                  <a:gd name="T3" fmla="*/ 3 h 182"/>
                  <a:gd name="T4" fmla="*/ 0 w 89"/>
                  <a:gd name="T5" fmla="*/ 182 h 182"/>
                  <a:gd name="T6" fmla="*/ 89 w 89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2"/>
                  <a:gd name="T14" fmla="*/ 89 w 89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2">
                    <a:moveTo>
                      <a:pt x="89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89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039D59-E8C6-471C-AF61-18F0E44E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792477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6C64022-4E99-4644-8C4B-E3A310E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628085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CF29AEB-A8ED-4D23-ABE0-9E8D9792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40608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6256087-CE9C-46D7-85AA-64F258C1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3900064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8D605AFF-3AA9-483E-AF36-64D2ACA3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3249722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BB2A23C4-DC68-40D7-ACB8-F8E003F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88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88" y="17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1762E45F-0287-4C7C-8F53-818830BC6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F3771E00-C92B-45A0-BD52-8F69603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433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5845A66-2F15-4056-98DB-771F1408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410501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C524785B-5320-4389-AA1E-AB49A4A72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8FB24B62-8074-4FB4-A4DA-35985B4C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19EE52F-1E9B-4BD2-A5A3-C9597434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290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93419F7C-DE80-4C24-9656-F333CFA8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410501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4B01BDC5-D6B4-42F4-9CAC-6CD96E98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7012268A-BA85-4327-B87B-9B99C044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0217AE77-B63D-4136-8B23-9475944C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621" y="3085330"/>
                <a:ext cx="148535" cy="328784"/>
              </a:xfrm>
              <a:custGeom>
                <a:avLst/>
                <a:gdLst>
                  <a:gd name="T0" fmla="*/ 88 w 88"/>
                  <a:gd name="T1" fmla="*/ 0 h 182"/>
                  <a:gd name="T2" fmla="*/ 0 w 88"/>
                  <a:gd name="T3" fmla="*/ 2 h 182"/>
                  <a:gd name="T4" fmla="*/ 0 w 88"/>
                  <a:gd name="T5" fmla="*/ 182 h 182"/>
                  <a:gd name="T6" fmla="*/ 88 w 88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2"/>
                  <a:gd name="T14" fmla="*/ 88 w 8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2">
                    <a:moveTo>
                      <a:pt x="88" y="0"/>
                    </a:moveTo>
                    <a:lnTo>
                      <a:pt x="0" y="2"/>
                    </a:lnTo>
                    <a:lnTo>
                      <a:pt x="0" y="182"/>
                    </a:lnTo>
                    <a:lnTo>
                      <a:pt x="88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A3A1946-3EB6-4A11-9E70-D1E39C63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576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B647AA63-0C06-4861-A8BB-742614F3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710" y="3148558"/>
                <a:ext cx="10633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83398BA6-1D47-41A0-9925-F3A7D851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736" y="3148558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91EE18F5-DD6B-4B35-9971-FA3A4F7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634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A5ED669-175A-43CF-9C4C-AB34AC17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27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23EB170A-4E84-495D-BC0A-7F6673DA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w 136"/>
                  <a:gd name="T19" fmla="*/ 0 h 3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8"/>
                  <a:gd name="T32" fmla="*/ 136 w 136"/>
                  <a:gd name="T33" fmla="*/ 358 h 3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29D930A7-AF60-4AA7-9A0F-EF3B3DEA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8"/>
                  <a:gd name="T29" fmla="*/ 136 w 136"/>
                  <a:gd name="T30" fmla="*/ 358 h 3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81B2B0E3-9D32-47DA-B75A-0A66BDDC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691" y="3249722"/>
                <a:ext cx="41859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CFEFE182-0EBC-4B34-BBF7-40E5EDCE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584" y="3249722"/>
                <a:ext cx="45404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838849EE-D2CD-43D5-89EB-EF4CE0F3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327402"/>
                <a:ext cx="45066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75AEDE3-6A7E-4C4B-A52D-B8A6062E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647" y="3168429"/>
                <a:ext cx="77643" cy="81293"/>
              </a:xfrm>
              <a:custGeom>
                <a:avLst/>
                <a:gdLst>
                  <a:gd name="T0" fmla="*/ 0 w 46"/>
                  <a:gd name="T1" fmla="*/ 45 h 45"/>
                  <a:gd name="T2" fmla="*/ 0 w 46"/>
                  <a:gd name="T3" fmla="*/ 0 h 45"/>
                  <a:gd name="T4" fmla="*/ 46 w 46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5"/>
                  <a:gd name="T11" fmla="*/ 46 w 4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5">
                    <a:moveTo>
                      <a:pt x="0" y="4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4DE9FEF5-0012-4EA8-A3CA-0D7DCF60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674" y="3249722"/>
                <a:ext cx="530000" cy="242072"/>
              </a:xfrm>
              <a:custGeom>
                <a:avLst/>
                <a:gdLst>
                  <a:gd name="T0" fmla="*/ 0 w 314"/>
                  <a:gd name="T1" fmla="*/ 0 h 134"/>
                  <a:gd name="T2" fmla="*/ 0 w 314"/>
                  <a:gd name="T3" fmla="*/ 134 h 134"/>
                  <a:gd name="T4" fmla="*/ 269 w 314"/>
                  <a:gd name="T5" fmla="*/ 134 h 134"/>
                  <a:gd name="T6" fmla="*/ 269 w 314"/>
                  <a:gd name="T7" fmla="*/ 46 h 134"/>
                  <a:gd name="T8" fmla="*/ 314 w 314"/>
                  <a:gd name="T9" fmla="*/ 46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4"/>
                  <a:gd name="T17" fmla="*/ 314 w 314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4">
                    <a:moveTo>
                      <a:pt x="0" y="0"/>
                    </a:moveTo>
                    <a:lnTo>
                      <a:pt x="0" y="134"/>
                    </a:lnTo>
                    <a:lnTo>
                      <a:pt x="269" y="134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827D839D-A8A7-40E5-ABA8-CB8436BA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DAADBB1-C2F8-45AF-87C1-D90417D3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642AB44E-8DEB-406A-82BB-BB260C7E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1102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65F3568E-A683-486B-8002-21245702E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381696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4FA9F360-0ACC-4295-8AE2-B841C5FC7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414213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D6185F9D-BE7F-4F6D-84E9-D9ED6972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F229D88E-46B4-4041-91C7-9BAC60D1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1804500F-8976-4D10-A3C9-7931E01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290" y="3816965"/>
                <a:ext cx="148535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FB95C343-12D9-4322-A39F-AC7809B6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24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E2D117E-D9CA-4682-80A1-B6FBCBB0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692" y="3883805"/>
                <a:ext cx="10633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5A5503B9-AC7B-4AF2-B0AE-4C318F0A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5507B89-E0BD-487C-AF3E-7B6AE1A3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5D35CF80-28EB-4892-AC05-E2459105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1960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48D05730-71CD-45E9-80AD-D857594C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381696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E1366B-69A9-4969-AB08-FD30BD41E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414213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C92A17AF-640A-4488-94D0-7C16A88B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19F35EA7-0FE2-453C-A6D3-435FCCC7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370A2DAB-493D-4E8C-AF55-9BF9C7CA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790" y="3883805"/>
                <a:ext cx="91147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0001B2AD-965D-4461-A75F-80867895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0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489FC2DA-5E2A-4A16-AB16-9F339E99D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580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C9F0934B-5D8D-421D-9D77-965FE9F1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977743"/>
                <a:ext cx="415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907B8FEA-F63F-4130-B554-94911407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629" y="39777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F464D910-45A6-4AAB-8B52-D4C9B925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3977743"/>
                <a:ext cx="41353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054B74A-1836-45CB-8FEB-0A75A5C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316" y="3900064"/>
                <a:ext cx="77643" cy="77680"/>
              </a:xfrm>
              <a:custGeom>
                <a:avLst/>
                <a:gdLst>
                  <a:gd name="T0" fmla="*/ 0 w 46"/>
                  <a:gd name="T1" fmla="*/ 43 h 43"/>
                  <a:gd name="T2" fmla="*/ 0 w 46"/>
                  <a:gd name="T3" fmla="*/ 0 h 43"/>
                  <a:gd name="T4" fmla="*/ 46 w 46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3"/>
                  <a:gd name="T11" fmla="*/ 46 w 46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3">
                    <a:moveTo>
                      <a:pt x="0" y="43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A06D7E3-764B-4FD5-95A2-E8C03F4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343" y="3977743"/>
                <a:ext cx="530000" cy="247491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8 h 137"/>
                  <a:gd name="T8" fmla="*/ 314 w 314"/>
                  <a:gd name="T9" fmla="*/ 48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8"/>
                    </a:lnTo>
                    <a:lnTo>
                      <a:pt x="314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1">
                <a:extLst>
                  <a:ext uri="{FF2B5EF4-FFF2-40B4-BE49-F238E27FC236}">
                    <a16:creationId xmlns:a16="http://schemas.microsoft.com/office/drawing/2014/main" id="{D9F6A514-9C0D-44D0-A97F-0C7A94D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9B46CDD7-CF94-4BF7-8304-608DE2B5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461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ED1BFBA3-CEF7-4EF0-9C91-76FBB881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2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FC6C4805-0742-4F4E-A431-14816D35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308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125">
                <a:extLst>
                  <a:ext uri="{FF2B5EF4-FFF2-40B4-BE49-F238E27FC236}">
                    <a16:creationId xmlns:a16="http://schemas.microsoft.com/office/drawing/2014/main" id="{2C8B350D-16F1-4BF0-91CC-7CE9551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44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046D82A4-2A0E-4783-9F95-F5267F13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127">
                <a:extLst>
                  <a:ext uri="{FF2B5EF4-FFF2-40B4-BE49-F238E27FC236}">
                    <a16:creationId xmlns:a16="http://schemas.microsoft.com/office/drawing/2014/main" id="{80DA2854-BD54-4901-AF99-95BC00CE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89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EB291A7D-6A31-42A8-820B-A56E9CA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111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129">
                <a:extLst>
                  <a:ext uri="{FF2B5EF4-FFF2-40B4-BE49-F238E27FC236}">
                    <a16:creationId xmlns:a16="http://schemas.microsoft.com/office/drawing/2014/main" id="{D855266A-24A8-4EFE-86F4-B59EBBE2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245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FA905DFF-0CD1-442D-9CBE-53D64356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51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8F3FB72-B212-42D3-BEF0-91ED0D4A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468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394CFC6E-EC31-409B-BAE8-16C891CD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601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0613CB65-20A8-443F-9061-3ACA1406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A4093D08-7A06-481C-A867-BA0E1169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003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B57B2CA8-AD99-42CA-A54B-1A467B03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034" y="3141332"/>
                <a:ext cx="1688" cy="315415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8A502164-28FB-4E9D-B656-51AC74514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403" y="6281037"/>
                <a:ext cx="48949" cy="57808"/>
              </a:xfrm>
              <a:custGeom>
                <a:avLst/>
                <a:gdLst>
                  <a:gd name="T0" fmla="*/ 29 w 29"/>
                  <a:gd name="T1" fmla="*/ 0 h 32"/>
                  <a:gd name="T2" fmla="*/ 0 w 29"/>
                  <a:gd name="T3" fmla="*/ 0 h 32"/>
                  <a:gd name="T4" fmla="*/ 14 w 29"/>
                  <a:gd name="T5" fmla="*/ 32 h 32"/>
                  <a:gd name="T6" fmla="*/ 29 w 29"/>
                  <a:gd name="T7" fmla="*/ 0 h 32"/>
                  <a:gd name="T8" fmla="*/ 29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29" y="0"/>
                    </a:moveTo>
                    <a:lnTo>
                      <a:pt x="0" y="0"/>
                    </a:lnTo>
                    <a:lnTo>
                      <a:pt x="14" y="3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80">
                <a:extLst>
                  <a:ext uri="{FF2B5EF4-FFF2-40B4-BE49-F238E27FC236}">
                    <a16:creationId xmlns:a16="http://schemas.microsoft.com/office/drawing/2014/main" id="{6BA8487B-4B10-4C96-A6D0-D55F6AE4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181">
                <a:extLst>
                  <a:ext uri="{FF2B5EF4-FFF2-40B4-BE49-F238E27FC236}">
                    <a16:creationId xmlns:a16="http://schemas.microsoft.com/office/drawing/2014/main" id="{0E526419-B811-44FE-AB0E-C5FE1DCA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21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182">
                <a:extLst>
                  <a:ext uri="{FF2B5EF4-FFF2-40B4-BE49-F238E27FC236}">
                    <a16:creationId xmlns:a16="http://schemas.microsoft.com/office/drawing/2014/main" id="{7D603A85-D248-4DE0-8527-173A30C2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79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183">
                <a:extLst>
                  <a:ext uri="{FF2B5EF4-FFF2-40B4-BE49-F238E27FC236}">
                    <a16:creationId xmlns:a16="http://schemas.microsoft.com/office/drawing/2014/main" id="{02E9F9FE-037A-45CB-9A6E-1E0D15EA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060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184">
                <a:extLst>
                  <a:ext uri="{FF2B5EF4-FFF2-40B4-BE49-F238E27FC236}">
                    <a16:creationId xmlns:a16="http://schemas.microsoft.com/office/drawing/2014/main" id="{C0F64036-0932-435F-9E3E-36D201AB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881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185">
                <a:extLst>
                  <a:ext uri="{FF2B5EF4-FFF2-40B4-BE49-F238E27FC236}">
                    <a16:creationId xmlns:a16="http://schemas.microsoft.com/office/drawing/2014/main" id="{F8F88D53-7453-416F-A205-7A0C2B60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52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186">
                <a:extLst>
                  <a:ext uri="{FF2B5EF4-FFF2-40B4-BE49-F238E27FC236}">
                    <a16:creationId xmlns:a16="http://schemas.microsoft.com/office/drawing/2014/main" id="{D63EA542-D579-4485-A340-7D863894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416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187">
                <a:extLst>
                  <a:ext uri="{FF2B5EF4-FFF2-40B4-BE49-F238E27FC236}">
                    <a16:creationId xmlns:a16="http://schemas.microsoft.com/office/drawing/2014/main" id="{B7CDC553-0F2E-4DB5-80B9-242C7BFB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372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188">
                <a:extLst>
                  <a:ext uri="{FF2B5EF4-FFF2-40B4-BE49-F238E27FC236}">
                    <a16:creationId xmlns:a16="http://schemas.microsoft.com/office/drawing/2014/main" id="{CC5D08B8-57C8-4136-8F63-5BA88478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50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189">
                <a:extLst>
                  <a:ext uri="{FF2B5EF4-FFF2-40B4-BE49-F238E27FC236}">
                    <a16:creationId xmlns:a16="http://schemas.microsoft.com/office/drawing/2014/main" id="{7154C11F-12C3-445F-9AF1-28FFAF61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4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190">
                <a:extLst>
                  <a:ext uri="{FF2B5EF4-FFF2-40B4-BE49-F238E27FC236}">
                    <a16:creationId xmlns:a16="http://schemas.microsoft.com/office/drawing/2014/main" id="{E520613D-3A50-4FA0-8920-EC2D0D6F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59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191">
                <a:extLst>
                  <a:ext uri="{FF2B5EF4-FFF2-40B4-BE49-F238E27FC236}">
                    <a16:creationId xmlns:a16="http://schemas.microsoft.com/office/drawing/2014/main" id="{44BA1162-D5F2-433E-8455-F967F4F0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87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192">
                <a:extLst>
                  <a:ext uri="{FF2B5EF4-FFF2-40B4-BE49-F238E27FC236}">
                    <a16:creationId xmlns:a16="http://schemas.microsoft.com/office/drawing/2014/main" id="{53EB4138-F2D3-43F2-AFC0-FCF2CF7D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621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193">
                <a:extLst>
                  <a:ext uri="{FF2B5EF4-FFF2-40B4-BE49-F238E27FC236}">
                    <a16:creationId xmlns:a16="http://schemas.microsoft.com/office/drawing/2014/main" id="{A5F2D7B0-C269-4BB7-BDF9-1ABE68CA4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75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194">
                <a:extLst>
                  <a:ext uri="{FF2B5EF4-FFF2-40B4-BE49-F238E27FC236}">
                    <a16:creationId xmlns:a16="http://schemas.microsoft.com/office/drawing/2014/main" id="{30CAC873-512C-4EED-B912-FB2491B4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33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Freeform 195">
                <a:extLst>
                  <a:ext uri="{FF2B5EF4-FFF2-40B4-BE49-F238E27FC236}">
                    <a16:creationId xmlns:a16="http://schemas.microsoft.com/office/drawing/2014/main" id="{221E66CD-087D-48C9-880A-FBCA7C31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6">
                <a:extLst>
                  <a:ext uri="{FF2B5EF4-FFF2-40B4-BE49-F238E27FC236}">
                    <a16:creationId xmlns:a16="http://schemas.microsoft.com/office/drawing/2014/main" id="{0FC48AE7-5B91-4221-81B4-0644CD35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7">
                <a:extLst>
                  <a:ext uri="{FF2B5EF4-FFF2-40B4-BE49-F238E27FC236}">
                    <a16:creationId xmlns:a16="http://schemas.microsoft.com/office/drawing/2014/main" id="{A687900C-8219-4564-80C7-AC353AC51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67 w 70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60"/>
                  <a:gd name="T23" fmla="*/ 70 w 70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8">
                <a:extLst>
                  <a:ext uri="{FF2B5EF4-FFF2-40B4-BE49-F238E27FC236}">
                    <a16:creationId xmlns:a16="http://schemas.microsoft.com/office/drawing/2014/main" id="{2423A926-8E41-45B6-9754-317B5761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60"/>
                  <a:gd name="T20" fmla="*/ 70 w 70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9">
                <a:extLst>
                  <a:ext uri="{FF2B5EF4-FFF2-40B4-BE49-F238E27FC236}">
                    <a16:creationId xmlns:a16="http://schemas.microsoft.com/office/drawing/2014/main" id="{2FD86812-A921-4D3D-80FC-C1D9F1BE7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0">
                <a:extLst>
                  <a:ext uri="{FF2B5EF4-FFF2-40B4-BE49-F238E27FC236}">
                    <a16:creationId xmlns:a16="http://schemas.microsoft.com/office/drawing/2014/main" id="{C53A208A-746A-4E21-BDF7-6FC2E89A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674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1">
                <a:extLst>
                  <a:ext uri="{FF2B5EF4-FFF2-40B4-BE49-F238E27FC236}">
                    <a16:creationId xmlns:a16="http://schemas.microsoft.com/office/drawing/2014/main" id="{114CF506-EDB1-469A-BBBF-D1F33C75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67 w 70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59"/>
                  <a:gd name="T23" fmla="*/ 70 w 70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024755A-D49A-4045-8B89-CDCE55987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59"/>
                  <a:gd name="T20" fmla="*/ 70 w 70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A5F7D306-8A24-4E93-8A1C-41E2354A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226B8B1F-F626-44AE-87BF-6FDFE24B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5">
                <a:extLst>
                  <a:ext uri="{FF2B5EF4-FFF2-40B4-BE49-F238E27FC236}">
                    <a16:creationId xmlns:a16="http://schemas.microsoft.com/office/drawing/2014/main" id="{D30A0F96-9070-4EB0-A3A2-1D1328E8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050" y="3657992"/>
                <a:ext cx="113089" cy="648535"/>
              </a:xfrm>
              <a:custGeom>
                <a:avLst/>
                <a:gdLst>
                  <a:gd name="T0" fmla="*/ 65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5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5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5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6">
                <a:extLst>
                  <a:ext uri="{FF2B5EF4-FFF2-40B4-BE49-F238E27FC236}">
                    <a16:creationId xmlns:a16="http://schemas.microsoft.com/office/drawing/2014/main" id="{5A7F1FE4-A270-42CA-8E30-DFDC182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344" y="3657992"/>
                <a:ext cx="113089" cy="648535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8">
                <a:extLst>
                  <a:ext uri="{FF2B5EF4-FFF2-40B4-BE49-F238E27FC236}">
                    <a16:creationId xmlns:a16="http://schemas.microsoft.com/office/drawing/2014/main" id="{7CCD652C-360F-4E49-AC52-A9B000F5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3657456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09">
                <a:extLst>
                  <a:ext uri="{FF2B5EF4-FFF2-40B4-BE49-F238E27FC236}">
                    <a16:creationId xmlns:a16="http://schemas.microsoft.com/office/drawing/2014/main" id="{6B581ABF-3222-4A35-AE27-1D0ACBE0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210">
                <a:extLst>
                  <a:ext uri="{FF2B5EF4-FFF2-40B4-BE49-F238E27FC236}">
                    <a16:creationId xmlns:a16="http://schemas.microsoft.com/office/drawing/2014/main" id="{8868D08E-8D78-46F0-9DCB-262B89C5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211">
                <a:extLst>
                  <a:ext uri="{FF2B5EF4-FFF2-40B4-BE49-F238E27FC236}">
                    <a16:creationId xmlns:a16="http://schemas.microsoft.com/office/drawing/2014/main" id="{734CD9C0-B5C9-4CA6-99E9-9858CD62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6901" y="4544548"/>
                <a:ext cx="3375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212">
                <a:extLst>
                  <a:ext uri="{FF2B5EF4-FFF2-40B4-BE49-F238E27FC236}">
                    <a16:creationId xmlns:a16="http://schemas.microsoft.com/office/drawing/2014/main" id="{FF8FBF4C-7153-4BDA-99E6-D1FFF28B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548161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213">
                <a:extLst>
                  <a:ext uri="{FF2B5EF4-FFF2-40B4-BE49-F238E27FC236}">
                    <a16:creationId xmlns:a16="http://schemas.microsoft.com/office/drawing/2014/main" id="{D733BA00-6744-4F52-91C5-2B6B4998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873368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4">
                <a:extLst>
                  <a:ext uri="{FF2B5EF4-FFF2-40B4-BE49-F238E27FC236}">
                    <a16:creationId xmlns:a16="http://schemas.microsoft.com/office/drawing/2014/main" id="{28138B6C-1E75-4166-90E3-34CFA288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5">
                <a:extLst>
                  <a:ext uri="{FF2B5EF4-FFF2-40B4-BE49-F238E27FC236}">
                    <a16:creationId xmlns:a16="http://schemas.microsoft.com/office/drawing/2014/main" id="{ACE5541E-BF23-4E3C-9B01-78185162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6">
                <a:extLst>
                  <a:ext uri="{FF2B5EF4-FFF2-40B4-BE49-F238E27FC236}">
                    <a16:creationId xmlns:a16="http://schemas.microsoft.com/office/drawing/2014/main" id="{B54141A4-1B27-40C3-BED4-291FD878C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374" y="4548161"/>
                <a:ext cx="151897" cy="325207"/>
              </a:xfrm>
              <a:custGeom>
                <a:avLst/>
                <a:gdLst>
                  <a:gd name="T0" fmla="*/ 88 w 90"/>
                  <a:gd name="T1" fmla="*/ 0 h 180"/>
                  <a:gd name="T2" fmla="*/ 0 w 90"/>
                  <a:gd name="T3" fmla="*/ 0 h 180"/>
                  <a:gd name="T4" fmla="*/ 0 w 90"/>
                  <a:gd name="T5" fmla="*/ 180 h 180"/>
                  <a:gd name="T6" fmla="*/ 90 w 90"/>
                  <a:gd name="T7" fmla="*/ 18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90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17">
                <a:extLst>
                  <a:ext uri="{FF2B5EF4-FFF2-40B4-BE49-F238E27FC236}">
                    <a16:creationId xmlns:a16="http://schemas.microsoft.com/office/drawing/2014/main" id="{DCD7B9CA-91EC-4C14-9047-AABF980C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322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218">
                <a:extLst>
                  <a:ext uri="{FF2B5EF4-FFF2-40B4-BE49-F238E27FC236}">
                    <a16:creationId xmlns:a16="http://schemas.microsoft.com/office/drawing/2014/main" id="{DB00EA23-8B78-4116-97E7-EDC155AA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077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Freeform 219">
                <a:extLst>
                  <a:ext uri="{FF2B5EF4-FFF2-40B4-BE49-F238E27FC236}">
                    <a16:creationId xmlns:a16="http://schemas.microsoft.com/office/drawing/2014/main" id="{6259C78B-5E84-4FA7-B0AD-C6C643C9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20">
                <a:extLst>
                  <a:ext uri="{FF2B5EF4-FFF2-40B4-BE49-F238E27FC236}">
                    <a16:creationId xmlns:a16="http://schemas.microsoft.com/office/drawing/2014/main" id="{D684ADEC-4A5D-45F3-8769-FB1969C7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221">
                <a:extLst>
                  <a:ext uri="{FF2B5EF4-FFF2-40B4-BE49-F238E27FC236}">
                    <a16:creationId xmlns:a16="http://schemas.microsoft.com/office/drawing/2014/main" id="{9074DC0C-8255-41C7-A913-33D415D5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979" y="4544548"/>
                <a:ext cx="1688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222">
                <a:extLst>
                  <a:ext uri="{FF2B5EF4-FFF2-40B4-BE49-F238E27FC236}">
                    <a16:creationId xmlns:a16="http://schemas.microsoft.com/office/drawing/2014/main" id="{38C52005-6DA0-4370-9CF3-111516CF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548161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23">
                <a:extLst>
                  <a:ext uri="{FF2B5EF4-FFF2-40B4-BE49-F238E27FC236}">
                    <a16:creationId xmlns:a16="http://schemas.microsoft.com/office/drawing/2014/main" id="{FBF3D4CE-6E71-4490-83DA-5BF892B09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873368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224">
                <a:extLst>
                  <a:ext uri="{FF2B5EF4-FFF2-40B4-BE49-F238E27FC236}">
                    <a16:creationId xmlns:a16="http://schemas.microsoft.com/office/drawing/2014/main" id="{6B885E48-E44C-4058-84DA-17DBE036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797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225">
                <a:extLst>
                  <a:ext uri="{FF2B5EF4-FFF2-40B4-BE49-F238E27FC236}">
                    <a16:creationId xmlns:a16="http://schemas.microsoft.com/office/drawing/2014/main" id="{8EC30983-DBBA-4834-BD62-664B68BDC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999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226">
                <a:extLst>
                  <a:ext uri="{FF2B5EF4-FFF2-40B4-BE49-F238E27FC236}">
                    <a16:creationId xmlns:a16="http://schemas.microsoft.com/office/drawing/2014/main" id="{BAAE9AFB-B6DD-4476-8CAD-F6587868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572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Freeform 227">
                <a:extLst>
                  <a:ext uri="{FF2B5EF4-FFF2-40B4-BE49-F238E27FC236}">
                    <a16:creationId xmlns:a16="http://schemas.microsoft.com/office/drawing/2014/main" id="{10101592-9167-4E5C-895E-27C096513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027" y="4389171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4 h 357"/>
                  <a:gd name="T4" fmla="*/ 43 w 136"/>
                  <a:gd name="T5" fmla="*/ 177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7 h 357"/>
                  <a:gd name="T12" fmla="*/ 136 w 136"/>
                  <a:gd name="T13" fmla="*/ 110 h 357"/>
                  <a:gd name="T14" fmla="*/ 3 w 136"/>
                  <a:gd name="T15" fmla="*/ 0 h 357"/>
                  <a:gd name="T16" fmla="*/ 3 w 136"/>
                  <a:gd name="T17" fmla="*/ 0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3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8">
                <a:extLst>
                  <a:ext uri="{FF2B5EF4-FFF2-40B4-BE49-F238E27FC236}">
                    <a16:creationId xmlns:a16="http://schemas.microsoft.com/office/drawing/2014/main" id="{4D483D6E-C438-481E-992A-65B81407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9189" y="4548161"/>
                <a:ext cx="302107" cy="325207"/>
              </a:xfrm>
              <a:custGeom>
                <a:avLst/>
                <a:gdLst>
                  <a:gd name="T0" fmla="*/ 179 w 179"/>
                  <a:gd name="T1" fmla="*/ 180 h 180"/>
                  <a:gd name="T2" fmla="*/ 179 w 179"/>
                  <a:gd name="T3" fmla="*/ 0 h 180"/>
                  <a:gd name="T4" fmla="*/ 0 w 179"/>
                  <a:gd name="T5" fmla="*/ 0 h 180"/>
                  <a:gd name="T6" fmla="*/ 0 w 179"/>
                  <a:gd name="T7" fmla="*/ 180 h 180"/>
                  <a:gd name="T8" fmla="*/ 179 w 179"/>
                  <a:gd name="T9" fmla="*/ 180 h 180"/>
                  <a:gd name="T10" fmla="*/ 179 w 179"/>
                  <a:gd name="T11" fmla="*/ 18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29">
                <a:extLst>
                  <a:ext uri="{FF2B5EF4-FFF2-40B4-BE49-F238E27FC236}">
                    <a16:creationId xmlns:a16="http://schemas.microsoft.com/office/drawing/2014/main" id="{686532B8-DE04-4C44-9159-A75F3B76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509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230">
                <a:extLst>
                  <a:ext uri="{FF2B5EF4-FFF2-40B4-BE49-F238E27FC236}">
                    <a16:creationId xmlns:a16="http://schemas.microsoft.com/office/drawing/2014/main" id="{636A02C1-89B9-4801-8371-DB8963B7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711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231">
                <a:extLst>
                  <a:ext uri="{FF2B5EF4-FFF2-40B4-BE49-F238E27FC236}">
                    <a16:creationId xmlns:a16="http://schemas.microsoft.com/office/drawing/2014/main" id="{995BB819-1362-4A65-9F28-8F7791D3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612" y="4615009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232">
                <a:extLst>
                  <a:ext uri="{FF2B5EF4-FFF2-40B4-BE49-F238E27FC236}">
                    <a16:creationId xmlns:a16="http://schemas.microsoft.com/office/drawing/2014/main" id="{376255CC-96C3-430C-B380-32BBA763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814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233">
                <a:extLst>
                  <a:ext uri="{FF2B5EF4-FFF2-40B4-BE49-F238E27FC236}">
                    <a16:creationId xmlns:a16="http://schemas.microsoft.com/office/drawing/2014/main" id="{286857E2-A83E-48F0-8194-26694742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5763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Line 234">
                <a:extLst>
                  <a:ext uri="{FF2B5EF4-FFF2-40B4-BE49-F238E27FC236}">
                    <a16:creationId xmlns:a16="http://schemas.microsoft.com/office/drawing/2014/main" id="{D21F0A4E-01FE-47E6-B1CA-B924A9D51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793" y="4708958"/>
                <a:ext cx="415186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235">
                <a:extLst>
                  <a:ext uri="{FF2B5EF4-FFF2-40B4-BE49-F238E27FC236}">
                    <a16:creationId xmlns:a16="http://schemas.microsoft.com/office/drawing/2014/main" id="{18360628-EEC0-443E-90B0-5D630893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560" y="4708958"/>
                <a:ext cx="45062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236">
                <a:extLst>
                  <a:ext uri="{FF2B5EF4-FFF2-40B4-BE49-F238E27FC236}">
                    <a16:creationId xmlns:a16="http://schemas.microsoft.com/office/drawing/2014/main" id="{0E89960C-9208-45A5-9B5B-F7978CD1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4708958"/>
                <a:ext cx="413498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37">
                <a:extLst>
                  <a:ext uri="{FF2B5EF4-FFF2-40B4-BE49-F238E27FC236}">
                    <a16:creationId xmlns:a16="http://schemas.microsoft.com/office/drawing/2014/main" id="{1E33076F-985F-4DF6-BB29-15CBB526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030" y="4631270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0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8">
                <a:extLst>
                  <a:ext uri="{FF2B5EF4-FFF2-40B4-BE49-F238E27FC236}">
                    <a16:creationId xmlns:a16="http://schemas.microsoft.com/office/drawing/2014/main" id="{976369BD-5C5E-473C-8D1E-C4CE4DA7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4708958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39">
                <a:extLst>
                  <a:ext uri="{FF2B5EF4-FFF2-40B4-BE49-F238E27FC236}">
                    <a16:creationId xmlns:a16="http://schemas.microsoft.com/office/drawing/2014/main" id="{748758BB-E09A-4240-9B11-0BF07EB9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40">
                <a:extLst>
                  <a:ext uri="{FF2B5EF4-FFF2-40B4-BE49-F238E27FC236}">
                    <a16:creationId xmlns:a16="http://schemas.microsoft.com/office/drawing/2014/main" id="{A2A005FD-EFB7-4188-8BEC-E972B9D1C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41">
                <a:extLst>
                  <a:ext uri="{FF2B5EF4-FFF2-40B4-BE49-F238E27FC236}">
                    <a16:creationId xmlns:a16="http://schemas.microsoft.com/office/drawing/2014/main" id="{16764503-98D5-40D8-85DC-2B64F729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42">
                <a:extLst>
                  <a:ext uri="{FF2B5EF4-FFF2-40B4-BE49-F238E27FC236}">
                    <a16:creationId xmlns:a16="http://schemas.microsoft.com/office/drawing/2014/main" id="{80D0CEBA-C5F2-436C-A154-DDB617FA8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43">
                <a:extLst>
                  <a:ext uri="{FF2B5EF4-FFF2-40B4-BE49-F238E27FC236}">
                    <a16:creationId xmlns:a16="http://schemas.microsoft.com/office/drawing/2014/main" id="{361C7F34-BA6B-4FFF-BDCE-66AF1D2E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44">
                <a:extLst>
                  <a:ext uri="{FF2B5EF4-FFF2-40B4-BE49-F238E27FC236}">
                    <a16:creationId xmlns:a16="http://schemas.microsoft.com/office/drawing/2014/main" id="{9F9C2479-2CF2-4BC6-B95A-63BF0E608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45">
                <a:extLst>
                  <a:ext uri="{FF2B5EF4-FFF2-40B4-BE49-F238E27FC236}">
                    <a16:creationId xmlns:a16="http://schemas.microsoft.com/office/drawing/2014/main" id="{B5CBDBB6-B045-47E7-9093-EE31EA0C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6">
                <a:extLst>
                  <a:ext uri="{FF2B5EF4-FFF2-40B4-BE49-F238E27FC236}">
                    <a16:creationId xmlns:a16="http://schemas.microsoft.com/office/drawing/2014/main" id="{D30985CC-8483-4908-9211-BB8D20DB6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7">
                <a:extLst>
                  <a:ext uri="{FF2B5EF4-FFF2-40B4-BE49-F238E27FC236}">
                    <a16:creationId xmlns:a16="http://schemas.microsoft.com/office/drawing/2014/main" id="{65110FC0-42A4-468F-9C7B-6995F4D2D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89 w 89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9"/>
                  <a:gd name="T17" fmla="*/ 89 w 89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48">
                <a:extLst>
                  <a:ext uri="{FF2B5EF4-FFF2-40B4-BE49-F238E27FC236}">
                    <a16:creationId xmlns:a16="http://schemas.microsoft.com/office/drawing/2014/main" id="{543EB4ED-9C72-412F-8896-C36F4CA4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79"/>
                  <a:gd name="T14" fmla="*/ 89 w 89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Line 249">
                <a:extLst>
                  <a:ext uri="{FF2B5EF4-FFF2-40B4-BE49-F238E27FC236}">
                    <a16:creationId xmlns:a16="http://schemas.microsoft.com/office/drawing/2014/main" id="{863B9459-4D49-4E3E-A676-FF1DB48F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506" y="5272650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250">
                <a:extLst>
                  <a:ext uri="{FF2B5EF4-FFF2-40B4-BE49-F238E27FC236}">
                    <a16:creationId xmlns:a16="http://schemas.microsoft.com/office/drawing/2014/main" id="{FB1F19A1-F8B3-453B-95F4-C5B3841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276263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Line 251">
                <a:extLst>
                  <a:ext uri="{FF2B5EF4-FFF2-40B4-BE49-F238E27FC236}">
                    <a16:creationId xmlns:a16="http://schemas.microsoft.com/office/drawing/2014/main" id="{099F7711-0781-4A58-BAF0-C71BD57A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601470"/>
                <a:ext cx="15358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2">
                <a:extLst>
                  <a:ext uri="{FF2B5EF4-FFF2-40B4-BE49-F238E27FC236}">
                    <a16:creationId xmlns:a16="http://schemas.microsoft.com/office/drawing/2014/main" id="{FB8509E1-8AFD-42DA-9771-F429690A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w 90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79"/>
                  <a:gd name="T17" fmla="*/ 90 w 9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3">
                <a:extLst>
                  <a:ext uri="{FF2B5EF4-FFF2-40B4-BE49-F238E27FC236}">
                    <a16:creationId xmlns:a16="http://schemas.microsoft.com/office/drawing/2014/main" id="{5AF2973B-A453-4F02-91B5-6CCE76FCA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4">
                <a:extLst>
                  <a:ext uri="{FF2B5EF4-FFF2-40B4-BE49-F238E27FC236}">
                    <a16:creationId xmlns:a16="http://schemas.microsoft.com/office/drawing/2014/main" id="{0720E039-3C0A-43F0-A9E8-24CE04E0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979" y="5276263"/>
                <a:ext cx="151897" cy="328820"/>
              </a:xfrm>
              <a:custGeom>
                <a:avLst/>
                <a:gdLst>
                  <a:gd name="T0" fmla="*/ 88 w 90"/>
                  <a:gd name="T1" fmla="*/ 0 h 182"/>
                  <a:gd name="T2" fmla="*/ 0 w 90"/>
                  <a:gd name="T3" fmla="*/ 3 h 182"/>
                  <a:gd name="T4" fmla="*/ 0 w 90"/>
                  <a:gd name="T5" fmla="*/ 182 h 182"/>
                  <a:gd name="T6" fmla="*/ 90 w 90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2"/>
                  <a:gd name="T14" fmla="*/ 90 w 90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2">
                    <a:moveTo>
                      <a:pt x="88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90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55">
                <a:extLst>
                  <a:ext uri="{FF2B5EF4-FFF2-40B4-BE49-F238E27FC236}">
                    <a16:creationId xmlns:a16="http://schemas.microsoft.com/office/drawing/2014/main" id="{B3861B14-9E60-43CD-9E29-2BF08333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928" y="5344918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Rectangle 256">
                <a:extLst>
                  <a:ext uri="{FF2B5EF4-FFF2-40B4-BE49-F238E27FC236}">
                    <a16:creationId xmlns:a16="http://schemas.microsoft.com/office/drawing/2014/main" id="{976DB10A-70BC-4A9C-B50B-7E2AA5FC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46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9" name="Freeform 257">
                <a:extLst>
                  <a:ext uri="{FF2B5EF4-FFF2-40B4-BE49-F238E27FC236}">
                    <a16:creationId xmlns:a16="http://schemas.microsoft.com/office/drawing/2014/main" id="{C6CD4CF9-BA6A-4199-9135-77A57074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w 91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79"/>
                  <a:gd name="T17" fmla="*/ 91 w 91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8">
                <a:extLst>
                  <a:ext uri="{FF2B5EF4-FFF2-40B4-BE49-F238E27FC236}">
                    <a16:creationId xmlns:a16="http://schemas.microsoft.com/office/drawing/2014/main" id="{65D3849C-692D-4C73-9B60-F37D1AA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79"/>
                  <a:gd name="T14" fmla="*/ 91 w 91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Line 259">
                <a:extLst>
                  <a:ext uri="{FF2B5EF4-FFF2-40B4-BE49-F238E27FC236}">
                    <a16:creationId xmlns:a16="http://schemas.microsoft.com/office/drawing/2014/main" id="{1E5C78B0-B96F-43DA-8CA3-3AD21D5D7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584" y="5272650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260">
                <a:extLst>
                  <a:ext uri="{FF2B5EF4-FFF2-40B4-BE49-F238E27FC236}">
                    <a16:creationId xmlns:a16="http://schemas.microsoft.com/office/drawing/2014/main" id="{6B60BE3B-8938-42FC-8B88-5FC35CAC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276263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261">
                <a:extLst>
                  <a:ext uri="{FF2B5EF4-FFF2-40B4-BE49-F238E27FC236}">
                    <a16:creationId xmlns:a16="http://schemas.microsoft.com/office/drawing/2014/main" id="{CE35A43E-9917-4E26-9ABD-CCA18313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601470"/>
                <a:ext cx="151897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62">
                <a:extLst>
                  <a:ext uri="{FF2B5EF4-FFF2-40B4-BE49-F238E27FC236}">
                    <a16:creationId xmlns:a16="http://schemas.microsoft.com/office/drawing/2014/main" id="{982E44D2-B66A-4A1D-896A-A8C6CD1B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w 136"/>
                  <a:gd name="T19" fmla="*/ 0 h 3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60"/>
                  <a:gd name="T32" fmla="*/ 136 w 136"/>
                  <a:gd name="T33" fmla="*/ 360 h 3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3">
                <a:extLst>
                  <a:ext uri="{FF2B5EF4-FFF2-40B4-BE49-F238E27FC236}">
                    <a16:creationId xmlns:a16="http://schemas.microsoft.com/office/drawing/2014/main" id="{C746B245-9AA2-4508-88CA-8737D968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60"/>
                  <a:gd name="T29" fmla="*/ 136 w 136"/>
                  <a:gd name="T30" fmla="*/ 360 h 3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64">
                <a:extLst>
                  <a:ext uri="{FF2B5EF4-FFF2-40B4-BE49-F238E27FC236}">
                    <a16:creationId xmlns:a16="http://schemas.microsoft.com/office/drawing/2014/main" id="{A0C58B33-F7EE-4964-838B-30AFCBD2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27" y="5344918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" name="Rectangle 265">
                <a:extLst>
                  <a:ext uri="{FF2B5EF4-FFF2-40B4-BE49-F238E27FC236}">
                    <a16:creationId xmlns:a16="http://schemas.microsoft.com/office/drawing/2014/main" id="{2C2B9051-CF1C-4EA5-818F-856CFA8D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1628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" name="Rectangle 266">
                <a:extLst>
                  <a:ext uri="{FF2B5EF4-FFF2-40B4-BE49-F238E27FC236}">
                    <a16:creationId xmlns:a16="http://schemas.microsoft.com/office/drawing/2014/main" id="{3884433E-73D1-4320-BB81-D500693C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905" y="5344918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267">
                <a:extLst>
                  <a:ext uri="{FF2B5EF4-FFF2-40B4-BE49-F238E27FC236}">
                    <a16:creationId xmlns:a16="http://schemas.microsoft.com/office/drawing/2014/main" id="{164A5BE5-B3DD-4486-8C65-CACE2877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268">
                <a:extLst>
                  <a:ext uri="{FF2B5EF4-FFF2-40B4-BE49-F238E27FC236}">
                    <a16:creationId xmlns:a16="http://schemas.microsoft.com/office/drawing/2014/main" id="{895BDF36-99A4-4CAE-A3A9-A11EF7A9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5344918"/>
                <a:ext cx="79324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Line 269">
                <a:extLst>
                  <a:ext uri="{FF2B5EF4-FFF2-40B4-BE49-F238E27FC236}">
                    <a16:creationId xmlns:a16="http://schemas.microsoft.com/office/drawing/2014/main" id="{72504F23-E6D7-418E-8B92-326E7091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398" y="5440673"/>
                <a:ext cx="415186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270">
                <a:extLst>
                  <a:ext uri="{FF2B5EF4-FFF2-40B4-BE49-F238E27FC236}">
                    <a16:creationId xmlns:a16="http://schemas.microsoft.com/office/drawing/2014/main" id="{E9FBC127-5043-43D0-AC36-D5FD84CC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166" y="5440673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271">
                <a:extLst>
                  <a:ext uri="{FF2B5EF4-FFF2-40B4-BE49-F238E27FC236}">
                    <a16:creationId xmlns:a16="http://schemas.microsoft.com/office/drawing/2014/main" id="{33E9D4AE-8126-4481-9BA1-1BD7BF067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901" y="5440673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72">
                <a:extLst>
                  <a:ext uri="{FF2B5EF4-FFF2-40B4-BE49-F238E27FC236}">
                    <a16:creationId xmlns:a16="http://schemas.microsoft.com/office/drawing/2014/main" id="{9464E6FB-F162-4740-8255-0FACB07F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635" y="5362985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2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73">
                <a:extLst>
                  <a:ext uri="{FF2B5EF4-FFF2-40B4-BE49-F238E27FC236}">
                    <a16:creationId xmlns:a16="http://schemas.microsoft.com/office/drawing/2014/main" id="{ECA8C9CF-974F-4B8B-AF8A-61BB1A5D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46" y="5440673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74">
                <a:extLst>
                  <a:ext uri="{FF2B5EF4-FFF2-40B4-BE49-F238E27FC236}">
                    <a16:creationId xmlns:a16="http://schemas.microsoft.com/office/drawing/2014/main" id="{12A82ABA-9001-42E6-9C61-2B53381D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75">
                <a:extLst>
                  <a:ext uri="{FF2B5EF4-FFF2-40B4-BE49-F238E27FC236}">
                    <a16:creationId xmlns:a16="http://schemas.microsoft.com/office/drawing/2014/main" id="{891B26E5-D5D6-4130-B071-52E1A3BF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76">
                <a:extLst>
                  <a:ext uri="{FF2B5EF4-FFF2-40B4-BE49-F238E27FC236}">
                    <a16:creationId xmlns:a16="http://schemas.microsoft.com/office/drawing/2014/main" id="{4C9E3D06-A91A-4D16-BE17-4919FC4F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77">
                <a:extLst>
                  <a:ext uri="{FF2B5EF4-FFF2-40B4-BE49-F238E27FC236}">
                    <a16:creationId xmlns:a16="http://schemas.microsoft.com/office/drawing/2014/main" id="{1A518499-6E25-4DC0-B1E5-4CCD8E84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8">
                <a:extLst>
                  <a:ext uri="{FF2B5EF4-FFF2-40B4-BE49-F238E27FC236}">
                    <a16:creationId xmlns:a16="http://schemas.microsoft.com/office/drawing/2014/main" id="{5D64BBFA-53C6-47AB-AE1B-28A2CB1B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79">
                <a:extLst>
                  <a:ext uri="{FF2B5EF4-FFF2-40B4-BE49-F238E27FC236}">
                    <a16:creationId xmlns:a16="http://schemas.microsoft.com/office/drawing/2014/main" id="{395DCEE8-D97E-4744-B516-7B8649357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80">
                <a:extLst>
                  <a:ext uri="{FF2B5EF4-FFF2-40B4-BE49-F238E27FC236}">
                    <a16:creationId xmlns:a16="http://schemas.microsoft.com/office/drawing/2014/main" id="{9A22E12B-01F9-41E0-BA46-6F640452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1">
                <a:extLst>
                  <a:ext uri="{FF2B5EF4-FFF2-40B4-BE49-F238E27FC236}">
                    <a16:creationId xmlns:a16="http://schemas.microsoft.com/office/drawing/2014/main" id="{0B433C95-8C53-4B89-AFCB-EFEE013DF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82">
                <a:extLst>
                  <a:ext uri="{FF2B5EF4-FFF2-40B4-BE49-F238E27FC236}">
                    <a16:creationId xmlns:a16="http://schemas.microsoft.com/office/drawing/2014/main" id="{C872B2A2-A71D-4874-B177-0F70F372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068" y="6013398"/>
                <a:ext cx="148522" cy="325207"/>
              </a:xfrm>
              <a:custGeom>
                <a:avLst/>
                <a:gdLst>
                  <a:gd name="T0" fmla="*/ 88 w 88"/>
                  <a:gd name="T1" fmla="*/ 177 h 180"/>
                  <a:gd name="T2" fmla="*/ 0 w 88"/>
                  <a:gd name="T3" fmla="*/ 180 h 180"/>
                  <a:gd name="T4" fmla="*/ 0 w 88"/>
                  <a:gd name="T5" fmla="*/ 0 h 180"/>
                  <a:gd name="T6" fmla="*/ 88 w 88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0"/>
                  <a:gd name="T14" fmla="*/ 88 w 88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0">
                    <a:moveTo>
                      <a:pt x="88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8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83">
                <a:extLst>
                  <a:ext uri="{FF2B5EF4-FFF2-40B4-BE49-F238E27FC236}">
                    <a16:creationId xmlns:a16="http://schemas.microsoft.com/office/drawing/2014/main" id="{77B4BBCC-471C-473B-9ACD-6FAA3F4E9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8111" y="6004365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4">
                <a:extLst>
                  <a:ext uri="{FF2B5EF4-FFF2-40B4-BE49-F238E27FC236}">
                    <a16:creationId xmlns:a16="http://schemas.microsoft.com/office/drawing/2014/main" id="{2E966EC1-514A-4CE1-A6DF-02F53131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007978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85">
                <a:extLst>
                  <a:ext uri="{FF2B5EF4-FFF2-40B4-BE49-F238E27FC236}">
                    <a16:creationId xmlns:a16="http://schemas.microsoft.com/office/drawing/2014/main" id="{BC7CD430-2F48-4D66-B986-CEA67CBAE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333185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86">
                <a:extLst>
                  <a:ext uri="{FF2B5EF4-FFF2-40B4-BE49-F238E27FC236}">
                    <a16:creationId xmlns:a16="http://schemas.microsoft.com/office/drawing/2014/main" id="{D9A853DE-8447-44EB-8823-330DBA7C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w 91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80"/>
                  <a:gd name="T17" fmla="*/ 91 w 91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87">
                <a:extLst>
                  <a:ext uri="{FF2B5EF4-FFF2-40B4-BE49-F238E27FC236}">
                    <a16:creationId xmlns:a16="http://schemas.microsoft.com/office/drawing/2014/main" id="{CB8B1F3C-9D8C-4DB5-A32D-2E13799A6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80"/>
                  <a:gd name="T14" fmla="*/ 91 w 9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88">
                <a:extLst>
                  <a:ext uri="{FF2B5EF4-FFF2-40B4-BE49-F238E27FC236}">
                    <a16:creationId xmlns:a16="http://schemas.microsoft.com/office/drawing/2014/main" id="{145E162E-6D98-44DA-A264-6DB9063F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584" y="6007978"/>
                <a:ext cx="151897" cy="330627"/>
              </a:xfrm>
              <a:custGeom>
                <a:avLst/>
                <a:gdLst>
                  <a:gd name="T0" fmla="*/ 88 w 90"/>
                  <a:gd name="T1" fmla="*/ 0 h 183"/>
                  <a:gd name="T2" fmla="*/ 0 w 90"/>
                  <a:gd name="T3" fmla="*/ 3 h 183"/>
                  <a:gd name="T4" fmla="*/ 0 w 90"/>
                  <a:gd name="T5" fmla="*/ 183 h 183"/>
                  <a:gd name="T6" fmla="*/ 9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88" y="0"/>
                    </a:moveTo>
                    <a:lnTo>
                      <a:pt x="0" y="3"/>
                    </a:lnTo>
                    <a:lnTo>
                      <a:pt x="0" y="183"/>
                    </a:lnTo>
                    <a:lnTo>
                      <a:pt x="9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289">
                <a:extLst>
                  <a:ext uri="{FF2B5EF4-FFF2-40B4-BE49-F238E27FC236}">
                    <a16:creationId xmlns:a16="http://schemas.microsoft.com/office/drawing/2014/main" id="{A5D6F3FE-9B4B-4947-BFF4-BD621094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845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290">
                <a:extLst>
                  <a:ext uri="{FF2B5EF4-FFF2-40B4-BE49-F238E27FC236}">
                    <a16:creationId xmlns:a16="http://schemas.microsoft.com/office/drawing/2014/main" id="{C4025542-5E5F-4596-B52B-DBD0912A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039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Freeform 291">
                <a:extLst>
                  <a:ext uri="{FF2B5EF4-FFF2-40B4-BE49-F238E27FC236}">
                    <a16:creationId xmlns:a16="http://schemas.microsoft.com/office/drawing/2014/main" id="{6ED44261-F904-4E2A-B60D-5FE0A96D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92">
                <a:extLst>
                  <a:ext uri="{FF2B5EF4-FFF2-40B4-BE49-F238E27FC236}">
                    <a16:creationId xmlns:a16="http://schemas.microsoft.com/office/drawing/2014/main" id="{5A06EDD4-7B6F-4063-B79C-7BF7DD3E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293">
                <a:extLst>
                  <a:ext uri="{FF2B5EF4-FFF2-40B4-BE49-F238E27FC236}">
                    <a16:creationId xmlns:a16="http://schemas.microsoft.com/office/drawing/2014/main" id="{7306E4B8-56CF-4F91-BCFE-C0B4A7AEE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189" y="6004365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294">
                <a:extLst>
                  <a:ext uri="{FF2B5EF4-FFF2-40B4-BE49-F238E27FC236}">
                    <a16:creationId xmlns:a16="http://schemas.microsoft.com/office/drawing/2014/main" id="{58A1149D-FEF5-4748-88C8-4678308A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007978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95">
                <a:extLst>
                  <a:ext uri="{FF2B5EF4-FFF2-40B4-BE49-F238E27FC236}">
                    <a16:creationId xmlns:a16="http://schemas.microsoft.com/office/drawing/2014/main" id="{1B3BE0E0-1655-47D8-9489-A11FDC3B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333185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96">
                <a:extLst>
                  <a:ext uri="{FF2B5EF4-FFF2-40B4-BE49-F238E27FC236}">
                    <a16:creationId xmlns:a16="http://schemas.microsoft.com/office/drawing/2014/main" id="{96A8D752-5C47-4725-8D7C-9E19F4CFC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97">
                <a:extLst>
                  <a:ext uri="{FF2B5EF4-FFF2-40B4-BE49-F238E27FC236}">
                    <a16:creationId xmlns:a16="http://schemas.microsoft.com/office/drawing/2014/main" id="{A3E8A7F5-9ADC-4982-A71C-6ED439BC5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98">
                <a:extLst>
                  <a:ext uri="{FF2B5EF4-FFF2-40B4-BE49-F238E27FC236}">
                    <a16:creationId xmlns:a16="http://schemas.microsoft.com/office/drawing/2014/main" id="{B8A7C1C9-C135-4DF5-9E4B-6A05D4A2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2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299">
                <a:extLst>
                  <a:ext uri="{FF2B5EF4-FFF2-40B4-BE49-F238E27FC236}">
                    <a16:creationId xmlns:a16="http://schemas.microsoft.com/office/drawing/2014/main" id="{2FB22591-E456-4FAB-A5E0-98B673E4B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7233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300">
                <a:extLst>
                  <a:ext uri="{FF2B5EF4-FFF2-40B4-BE49-F238E27FC236}">
                    <a16:creationId xmlns:a16="http://schemas.microsoft.com/office/drawing/2014/main" id="{9F54977D-8758-4C57-802A-55C2A18B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4823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301">
                <a:extLst>
                  <a:ext uri="{FF2B5EF4-FFF2-40B4-BE49-F238E27FC236}">
                    <a16:creationId xmlns:a16="http://schemas.microsoft.com/office/drawing/2014/main" id="{E0C36BDA-F446-4C0E-BDEE-2D85616BF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102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302">
                <a:extLst>
                  <a:ext uri="{FF2B5EF4-FFF2-40B4-BE49-F238E27FC236}">
                    <a16:creationId xmlns:a16="http://schemas.microsoft.com/office/drawing/2014/main" id="{99CB38C7-E640-40B6-A2D7-94455ADA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6973" y="6074826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Line 303">
                <a:extLst>
                  <a:ext uri="{FF2B5EF4-FFF2-40B4-BE49-F238E27FC236}">
                    <a16:creationId xmlns:a16="http://schemas.microsoft.com/office/drawing/2014/main" id="{D15416E1-A1B9-43C2-BD52-613CA3041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691" y="6172388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304">
                <a:extLst>
                  <a:ext uri="{FF2B5EF4-FFF2-40B4-BE49-F238E27FC236}">
                    <a16:creationId xmlns:a16="http://schemas.microsoft.com/office/drawing/2014/main" id="{8470A09D-CF46-4E58-8988-34636A50E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9771" y="6172388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305">
                <a:extLst>
                  <a:ext uri="{FF2B5EF4-FFF2-40B4-BE49-F238E27FC236}">
                    <a16:creationId xmlns:a16="http://schemas.microsoft.com/office/drawing/2014/main" id="{5D86A1CA-F63D-4CC8-BC2D-417D9847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2506" y="6172388"/>
                <a:ext cx="41856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306">
                <a:extLst>
                  <a:ext uri="{FF2B5EF4-FFF2-40B4-BE49-F238E27FC236}">
                    <a16:creationId xmlns:a16="http://schemas.microsoft.com/office/drawing/2014/main" id="{4D2805D8-D46A-404D-BF45-560C0F13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6251883"/>
                <a:ext cx="454004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307">
                <a:extLst>
                  <a:ext uri="{FF2B5EF4-FFF2-40B4-BE49-F238E27FC236}">
                    <a16:creationId xmlns:a16="http://schemas.microsoft.com/office/drawing/2014/main" id="{7473BE8B-E7E3-4C9C-9CD3-4E61A0BA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6091087"/>
                <a:ext cx="75949" cy="81302"/>
              </a:xfrm>
              <a:custGeom>
                <a:avLst/>
                <a:gdLst>
                  <a:gd name="T0" fmla="*/ 0 w 45"/>
                  <a:gd name="T1" fmla="*/ 45 h 45"/>
                  <a:gd name="T2" fmla="*/ 2 w 45"/>
                  <a:gd name="T3" fmla="*/ 0 h 45"/>
                  <a:gd name="T4" fmla="*/ 45 w 45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45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308">
                <a:extLst>
                  <a:ext uri="{FF2B5EF4-FFF2-40B4-BE49-F238E27FC236}">
                    <a16:creationId xmlns:a16="http://schemas.microsoft.com/office/drawing/2014/main" id="{391FC760-8D8B-4AEA-99F8-3C87BAFE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826" y="6172388"/>
                <a:ext cx="526577" cy="243905"/>
              </a:xfrm>
              <a:custGeom>
                <a:avLst/>
                <a:gdLst>
                  <a:gd name="T0" fmla="*/ 0 w 312"/>
                  <a:gd name="T1" fmla="*/ 0 h 135"/>
                  <a:gd name="T2" fmla="*/ 0 w 312"/>
                  <a:gd name="T3" fmla="*/ 135 h 135"/>
                  <a:gd name="T4" fmla="*/ 267 w 312"/>
                  <a:gd name="T5" fmla="*/ 135 h 135"/>
                  <a:gd name="T6" fmla="*/ 267 w 312"/>
                  <a:gd name="T7" fmla="*/ 46 h 135"/>
                  <a:gd name="T8" fmla="*/ 312 w 312"/>
                  <a:gd name="T9" fmla="*/ 46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35"/>
                  <a:gd name="T17" fmla="*/ 312 w 31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35">
                    <a:moveTo>
                      <a:pt x="0" y="0"/>
                    </a:moveTo>
                    <a:lnTo>
                      <a:pt x="0" y="135"/>
                    </a:lnTo>
                    <a:lnTo>
                      <a:pt x="267" y="135"/>
                    </a:lnTo>
                    <a:lnTo>
                      <a:pt x="267" y="46"/>
                    </a:lnTo>
                    <a:lnTo>
                      <a:pt x="312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309">
                <a:extLst>
                  <a:ext uri="{FF2B5EF4-FFF2-40B4-BE49-F238E27FC236}">
                    <a16:creationId xmlns:a16="http://schemas.microsoft.com/office/drawing/2014/main" id="{5E1A6EC8-CEED-45E2-80E1-A35298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310">
                <a:extLst>
                  <a:ext uri="{FF2B5EF4-FFF2-40B4-BE49-F238E27FC236}">
                    <a16:creationId xmlns:a16="http://schemas.microsoft.com/office/drawing/2014/main" id="{7E9D3E4B-08BE-47DB-B1CF-78D868E94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311">
                <a:extLst>
                  <a:ext uri="{FF2B5EF4-FFF2-40B4-BE49-F238E27FC236}">
                    <a16:creationId xmlns:a16="http://schemas.microsoft.com/office/drawing/2014/main" id="{7B43A8D7-F6CD-4721-BE72-79A451F1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312">
                <a:extLst>
                  <a:ext uri="{FF2B5EF4-FFF2-40B4-BE49-F238E27FC236}">
                    <a16:creationId xmlns:a16="http://schemas.microsoft.com/office/drawing/2014/main" id="{D5017F49-331E-4493-BD26-B02BC6E1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313">
                <a:extLst>
                  <a:ext uri="{FF2B5EF4-FFF2-40B4-BE49-F238E27FC236}">
                    <a16:creationId xmlns:a16="http://schemas.microsoft.com/office/drawing/2014/main" id="{A01B48EE-EC01-4640-9F47-B6A1DC4C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314">
                <a:extLst>
                  <a:ext uri="{FF2B5EF4-FFF2-40B4-BE49-F238E27FC236}">
                    <a16:creationId xmlns:a16="http://schemas.microsoft.com/office/drawing/2014/main" id="{2C2210B3-3375-422F-BA02-210A10B40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315">
                <a:extLst>
                  <a:ext uri="{FF2B5EF4-FFF2-40B4-BE49-F238E27FC236}">
                    <a16:creationId xmlns:a16="http://schemas.microsoft.com/office/drawing/2014/main" id="{755480CF-0E8D-4C60-BFCD-516C1975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16">
                <a:extLst>
                  <a:ext uri="{FF2B5EF4-FFF2-40B4-BE49-F238E27FC236}">
                    <a16:creationId xmlns:a16="http://schemas.microsoft.com/office/drawing/2014/main" id="{6BCB87CC-AE53-46D3-9A67-48DC451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355">
                <a:extLst>
                  <a:ext uri="{FF2B5EF4-FFF2-40B4-BE49-F238E27FC236}">
                    <a16:creationId xmlns:a16="http://schemas.microsoft.com/office/drawing/2014/main" id="{A5503EAE-87A8-45C7-A0D0-E898C7BC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356">
                <a:extLst>
                  <a:ext uri="{FF2B5EF4-FFF2-40B4-BE49-F238E27FC236}">
                    <a16:creationId xmlns:a16="http://schemas.microsoft.com/office/drawing/2014/main" id="{003A2329-E03C-46C0-8C8D-5522FD22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4615009"/>
                <a:ext cx="4894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357">
                <a:extLst>
                  <a:ext uri="{FF2B5EF4-FFF2-40B4-BE49-F238E27FC236}">
                    <a16:creationId xmlns:a16="http://schemas.microsoft.com/office/drawing/2014/main" id="{0A0D7FF0-5218-4C9A-9616-9F5E010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720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358">
                <a:extLst>
                  <a:ext uri="{FF2B5EF4-FFF2-40B4-BE49-F238E27FC236}">
                    <a16:creationId xmlns:a16="http://schemas.microsoft.com/office/drawing/2014/main" id="{8CEC0757-4678-4AD0-9C52-48BC7243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6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359">
                <a:extLst>
                  <a:ext uri="{FF2B5EF4-FFF2-40B4-BE49-F238E27FC236}">
                    <a16:creationId xmlns:a16="http://schemas.microsoft.com/office/drawing/2014/main" id="{27B40C3B-BA1B-4074-8974-7F82FAFB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112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360">
                <a:extLst>
                  <a:ext uri="{FF2B5EF4-FFF2-40B4-BE49-F238E27FC236}">
                    <a16:creationId xmlns:a16="http://schemas.microsoft.com/office/drawing/2014/main" id="{339F0315-A81F-4E4D-9C9B-6620AB38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685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361">
                <a:extLst>
                  <a:ext uri="{FF2B5EF4-FFF2-40B4-BE49-F238E27FC236}">
                    <a16:creationId xmlns:a16="http://schemas.microsoft.com/office/drawing/2014/main" id="{FB568E30-891A-44B3-B706-4A81B894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321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362">
                <a:extLst>
                  <a:ext uri="{FF2B5EF4-FFF2-40B4-BE49-F238E27FC236}">
                    <a16:creationId xmlns:a16="http://schemas.microsoft.com/office/drawing/2014/main" id="{84D25264-7973-45A7-9C46-1355A0E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076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363">
                <a:extLst>
                  <a:ext uri="{FF2B5EF4-FFF2-40B4-BE49-F238E27FC236}">
                    <a16:creationId xmlns:a16="http://schemas.microsoft.com/office/drawing/2014/main" id="{5FC2A6F2-4725-4041-A418-3F49DD7E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895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364">
                <a:extLst>
                  <a:ext uri="{FF2B5EF4-FFF2-40B4-BE49-F238E27FC236}">
                    <a16:creationId xmlns:a16="http://schemas.microsoft.com/office/drawing/2014/main" id="{7156D835-7819-4627-B963-DEA26721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84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365">
                <a:extLst>
                  <a:ext uri="{FF2B5EF4-FFF2-40B4-BE49-F238E27FC236}">
                    <a16:creationId xmlns:a16="http://schemas.microsoft.com/office/drawing/2014/main" id="{EDB1C046-C582-4A7F-B831-A8556E8F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729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366">
                <a:extLst>
                  <a:ext uri="{FF2B5EF4-FFF2-40B4-BE49-F238E27FC236}">
                    <a16:creationId xmlns:a16="http://schemas.microsoft.com/office/drawing/2014/main" id="{72339A34-9742-4A9E-BD8F-E27439F7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859" y="4615009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367">
                <a:extLst>
                  <a:ext uri="{FF2B5EF4-FFF2-40B4-BE49-F238E27FC236}">
                    <a16:creationId xmlns:a16="http://schemas.microsoft.com/office/drawing/2014/main" id="{CBFFF73A-B973-40EE-8A66-E09D857E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677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368">
                <a:extLst>
                  <a:ext uri="{FF2B5EF4-FFF2-40B4-BE49-F238E27FC236}">
                    <a16:creationId xmlns:a16="http://schemas.microsoft.com/office/drawing/2014/main" id="{5EEA3171-AF87-4AF0-B064-61C08467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26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369">
                <a:extLst>
                  <a:ext uri="{FF2B5EF4-FFF2-40B4-BE49-F238E27FC236}">
                    <a16:creationId xmlns:a16="http://schemas.microsoft.com/office/drawing/2014/main" id="{06A252DF-FF94-42EA-9F0B-8C731781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370">
                <a:extLst>
                  <a:ext uri="{FF2B5EF4-FFF2-40B4-BE49-F238E27FC236}">
                    <a16:creationId xmlns:a16="http://schemas.microsoft.com/office/drawing/2014/main" id="{B68B08B4-40F7-4ADD-89C3-63AF48F5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371">
                <a:extLst>
                  <a:ext uri="{FF2B5EF4-FFF2-40B4-BE49-F238E27FC236}">
                    <a16:creationId xmlns:a16="http://schemas.microsoft.com/office/drawing/2014/main" id="{9000CE0E-7FE3-4D3E-8278-89E9C7A2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12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Rectangle 372">
                <a:extLst>
                  <a:ext uri="{FF2B5EF4-FFF2-40B4-BE49-F238E27FC236}">
                    <a16:creationId xmlns:a16="http://schemas.microsoft.com/office/drawing/2014/main" id="{2E64607F-E01C-4CB6-86E2-4FF52601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673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5" name="Rectangle 373">
                <a:extLst>
                  <a:ext uri="{FF2B5EF4-FFF2-40B4-BE49-F238E27FC236}">
                    <a16:creationId xmlns:a16="http://schemas.microsoft.com/office/drawing/2014/main" id="{A40864F1-7AEE-4A79-9358-AF9C769AF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80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6" name="Rectangle 374">
                <a:extLst>
                  <a:ext uri="{FF2B5EF4-FFF2-40B4-BE49-F238E27FC236}">
                    <a16:creationId xmlns:a16="http://schemas.microsoft.com/office/drawing/2014/main" id="{17D49F5A-230F-4E4C-B8C5-DBAE14F9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375">
                <a:extLst>
                  <a:ext uri="{FF2B5EF4-FFF2-40B4-BE49-F238E27FC236}">
                    <a16:creationId xmlns:a16="http://schemas.microsoft.com/office/drawing/2014/main" id="{880E0D71-4E02-4B29-81BE-B6C50CFD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325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376">
                <a:extLst>
                  <a:ext uri="{FF2B5EF4-FFF2-40B4-BE49-F238E27FC236}">
                    <a16:creationId xmlns:a16="http://schemas.microsoft.com/office/drawing/2014/main" id="{91509FC9-4CCE-4F86-96BE-93DB94A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6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377">
                <a:extLst>
                  <a:ext uri="{FF2B5EF4-FFF2-40B4-BE49-F238E27FC236}">
                    <a16:creationId xmlns:a16="http://schemas.microsoft.com/office/drawing/2014/main" id="{985B3A52-985A-4E79-845E-F0B81A5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09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378">
                <a:extLst>
                  <a:ext uri="{FF2B5EF4-FFF2-40B4-BE49-F238E27FC236}">
                    <a16:creationId xmlns:a16="http://schemas.microsoft.com/office/drawing/2014/main" id="{202B0475-574E-46D3-AFBA-6D322C7E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535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379">
                <a:extLst>
                  <a:ext uri="{FF2B5EF4-FFF2-40B4-BE49-F238E27FC236}">
                    <a16:creationId xmlns:a16="http://schemas.microsoft.com/office/drawing/2014/main" id="{F12FA173-4034-459E-83ED-9FAA6992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48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380">
                <a:extLst>
                  <a:ext uri="{FF2B5EF4-FFF2-40B4-BE49-F238E27FC236}">
                    <a16:creationId xmlns:a16="http://schemas.microsoft.com/office/drawing/2014/main" id="{4DC0E069-CCE8-414A-AA33-2D79A1CFA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57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381">
                <a:extLst>
                  <a:ext uri="{FF2B5EF4-FFF2-40B4-BE49-F238E27FC236}">
                    <a16:creationId xmlns:a16="http://schemas.microsoft.com/office/drawing/2014/main" id="{010DAE9F-BA84-4E8D-8840-B2C076C8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499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382">
                <a:extLst>
                  <a:ext uri="{FF2B5EF4-FFF2-40B4-BE49-F238E27FC236}">
                    <a16:creationId xmlns:a16="http://schemas.microsoft.com/office/drawing/2014/main" id="{DF513282-D1E1-486D-B5E3-3BCDF853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8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383">
                <a:extLst>
                  <a:ext uri="{FF2B5EF4-FFF2-40B4-BE49-F238E27FC236}">
                    <a16:creationId xmlns:a16="http://schemas.microsoft.com/office/drawing/2014/main" id="{E28A2384-B12F-4F52-9478-C8A7B70B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579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384">
                <a:extLst>
                  <a:ext uri="{FF2B5EF4-FFF2-40B4-BE49-F238E27FC236}">
                    <a16:creationId xmlns:a16="http://schemas.microsoft.com/office/drawing/2014/main" id="{0AA86717-5E45-4EA7-A123-8E34D2C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385">
                <a:extLst>
                  <a:ext uri="{FF2B5EF4-FFF2-40B4-BE49-F238E27FC236}">
                    <a16:creationId xmlns:a16="http://schemas.microsoft.com/office/drawing/2014/main" id="{C56C6C55-5540-4F74-91E4-CC3E6B8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088" y="6074826"/>
                <a:ext cx="97889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386">
                <a:extLst>
                  <a:ext uri="{FF2B5EF4-FFF2-40B4-BE49-F238E27FC236}">
                    <a16:creationId xmlns:a16="http://schemas.microsoft.com/office/drawing/2014/main" id="{161C4333-FBA5-4EEB-BFF5-67377C81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602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387">
                <a:extLst>
                  <a:ext uri="{FF2B5EF4-FFF2-40B4-BE49-F238E27FC236}">
                    <a16:creationId xmlns:a16="http://schemas.microsoft.com/office/drawing/2014/main" id="{3B720CA2-2AC0-47F7-8F5B-D1C932A3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3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388">
                <a:extLst>
                  <a:ext uri="{FF2B5EF4-FFF2-40B4-BE49-F238E27FC236}">
                    <a16:creationId xmlns:a16="http://schemas.microsoft.com/office/drawing/2014/main" id="{A8349AD9-1907-406B-A897-94EC874E1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68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389">
                <a:extLst>
                  <a:ext uri="{FF2B5EF4-FFF2-40B4-BE49-F238E27FC236}">
                    <a16:creationId xmlns:a16="http://schemas.microsoft.com/office/drawing/2014/main" id="{92925763-49AD-4AB9-9207-B544A94D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25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390">
                <a:extLst>
                  <a:ext uri="{FF2B5EF4-FFF2-40B4-BE49-F238E27FC236}">
                    <a16:creationId xmlns:a16="http://schemas.microsoft.com/office/drawing/2014/main" id="{F887FEF9-BA8D-4E8D-8B9D-D2ADB874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203" y="6074826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391">
                <a:extLst>
                  <a:ext uri="{FF2B5EF4-FFF2-40B4-BE49-F238E27FC236}">
                    <a16:creationId xmlns:a16="http://schemas.microsoft.com/office/drawing/2014/main" id="{694EFDDF-1D61-41AA-82EA-741C43963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333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392">
                <a:extLst>
                  <a:ext uri="{FF2B5EF4-FFF2-40B4-BE49-F238E27FC236}">
                    <a16:creationId xmlns:a16="http://schemas.microsoft.com/office/drawing/2014/main" id="{9A4CA21C-096F-48F5-A80B-241444E1B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7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393">
                <a:extLst>
                  <a:ext uri="{FF2B5EF4-FFF2-40B4-BE49-F238E27FC236}">
                    <a16:creationId xmlns:a16="http://schemas.microsoft.com/office/drawing/2014/main" id="{37959A65-4579-46A6-BED6-3DCC9DC3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41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394">
                <a:extLst>
                  <a:ext uri="{FF2B5EF4-FFF2-40B4-BE49-F238E27FC236}">
                    <a16:creationId xmlns:a16="http://schemas.microsoft.com/office/drawing/2014/main" id="{E998DF95-22D5-4D74-AB83-4F451AAE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986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395">
                <a:extLst>
                  <a:ext uri="{FF2B5EF4-FFF2-40B4-BE49-F238E27FC236}">
                    <a16:creationId xmlns:a16="http://schemas.microsoft.com/office/drawing/2014/main" id="{9524D0EB-D4D4-42DE-94CE-C4EBEE50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934" y="6074826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396">
                <a:extLst>
                  <a:ext uri="{FF2B5EF4-FFF2-40B4-BE49-F238E27FC236}">
                    <a16:creationId xmlns:a16="http://schemas.microsoft.com/office/drawing/2014/main" id="{9CDCD315-1B39-4EAF-A652-36788F17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397">
                <a:extLst>
                  <a:ext uri="{FF2B5EF4-FFF2-40B4-BE49-F238E27FC236}">
                    <a16:creationId xmlns:a16="http://schemas.microsoft.com/office/drawing/2014/main" id="{FDAEF861-ECF8-49C6-8289-8982BF8B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70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398">
                <a:extLst>
                  <a:ext uri="{FF2B5EF4-FFF2-40B4-BE49-F238E27FC236}">
                    <a16:creationId xmlns:a16="http://schemas.microsoft.com/office/drawing/2014/main" id="{448E93B6-1098-4C64-BEE3-5074ED6D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337" y="6074826"/>
                <a:ext cx="43881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3" name="Freeform 421">
                <a:extLst>
                  <a:ext uri="{FF2B5EF4-FFF2-40B4-BE49-F238E27FC236}">
                    <a16:creationId xmlns:a16="http://schemas.microsoft.com/office/drawing/2014/main" id="{EDF65767-4E17-4642-8D58-DB722B70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2" y="3089233"/>
                <a:ext cx="300038" cy="325438"/>
              </a:xfrm>
              <a:custGeom>
                <a:avLst/>
                <a:gdLst>
                  <a:gd name="T0" fmla="*/ 288 w 178"/>
                  <a:gd name="T1" fmla="*/ 506 h 180"/>
                  <a:gd name="T2" fmla="*/ 288 w 178"/>
                  <a:gd name="T3" fmla="*/ 0 h 180"/>
                  <a:gd name="T4" fmla="*/ 0 w 178"/>
                  <a:gd name="T5" fmla="*/ 0 h 180"/>
                  <a:gd name="T6" fmla="*/ 0 w 178"/>
                  <a:gd name="T7" fmla="*/ 508 h 180"/>
                  <a:gd name="T8" fmla="*/ 288 w 178"/>
                  <a:gd name="T9" fmla="*/ 508 h 180"/>
                  <a:gd name="T10" fmla="*/ 288 w 178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180"/>
                  <a:gd name="T20" fmla="*/ 178 w 178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180">
                    <a:moveTo>
                      <a:pt x="178" y="178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8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422">
                <a:extLst>
                  <a:ext uri="{FF2B5EF4-FFF2-40B4-BE49-F238E27FC236}">
                    <a16:creationId xmlns:a16="http://schemas.microsoft.com/office/drawing/2014/main" id="{51915144-224C-4174-A45D-E544DB27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56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5" name="Rectangle 423">
                <a:extLst>
                  <a:ext uri="{FF2B5EF4-FFF2-40B4-BE49-F238E27FC236}">
                    <a16:creationId xmlns:a16="http://schemas.microsoft.com/office/drawing/2014/main" id="{9061BA45-2147-488C-85C8-02162E40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400" y="3149558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6" name="Line 424">
                <a:extLst>
                  <a:ext uri="{FF2B5EF4-FFF2-40B4-BE49-F238E27FC236}">
                    <a16:creationId xmlns:a16="http://schemas.microsoft.com/office/drawing/2014/main" id="{487A38E4-EECD-4B3E-9DB9-E780BA18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800" y="3249570"/>
                <a:ext cx="152400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425">
                <a:extLst>
                  <a:ext uri="{FF2B5EF4-FFF2-40B4-BE49-F238E27FC236}">
                    <a16:creationId xmlns:a16="http://schemas.microsoft.com/office/drawing/2014/main" id="{BA780919-34BC-40BE-A97F-A75119E1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8" name="Rectangle 426">
                <a:extLst>
                  <a:ext uri="{FF2B5EF4-FFF2-40B4-BE49-F238E27FC236}">
                    <a16:creationId xmlns:a16="http://schemas.microsoft.com/office/drawing/2014/main" id="{3B780877-6470-4F61-B152-E0A8833C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31495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" name="Rectangle 427">
                <a:extLst>
                  <a:ext uri="{FF2B5EF4-FFF2-40B4-BE49-F238E27FC236}">
                    <a16:creationId xmlns:a16="http://schemas.microsoft.com/office/drawing/2014/main" id="{C2787354-6568-4A18-A0E8-9365416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31495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" name="Rectangle 428">
                <a:extLst>
                  <a:ext uri="{FF2B5EF4-FFF2-40B4-BE49-F238E27FC236}">
                    <a16:creationId xmlns:a16="http://schemas.microsoft.com/office/drawing/2014/main" id="{66D118C3-807C-4021-8BD9-7893FE80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7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" name="Rectangle 429">
                <a:extLst>
                  <a:ext uri="{FF2B5EF4-FFF2-40B4-BE49-F238E27FC236}">
                    <a16:creationId xmlns:a16="http://schemas.microsoft.com/office/drawing/2014/main" id="{8E1B8A12-5397-4E4E-834C-5DC23E12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325" y="3882983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" name="Rectangle 430">
                <a:extLst>
                  <a:ext uri="{FF2B5EF4-FFF2-40B4-BE49-F238E27FC236}">
                    <a16:creationId xmlns:a16="http://schemas.microsoft.com/office/drawing/2014/main" id="{E3154CBE-C5B8-443F-B155-3F2F2D2AA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175" y="3882983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3" name="Rectangle 431">
                <a:extLst>
                  <a:ext uri="{FF2B5EF4-FFF2-40B4-BE49-F238E27FC236}">
                    <a16:creationId xmlns:a16="http://schemas.microsoft.com/office/drawing/2014/main" id="{4DECBE72-D06A-4F78-B1EA-C57A03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7" y="6075320"/>
                <a:ext cx="904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4" name="Rectangle 432">
                <a:extLst>
                  <a:ext uri="{FF2B5EF4-FFF2-40B4-BE49-F238E27FC236}">
                    <a16:creationId xmlns:a16="http://schemas.microsoft.com/office/drawing/2014/main" id="{43F70D25-0CD0-4C6F-996E-F752F5B0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37" y="607532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5" name="Rectangle 433">
                <a:extLst>
                  <a:ext uri="{FF2B5EF4-FFF2-40B4-BE49-F238E27FC236}">
                    <a16:creationId xmlns:a16="http://schemas.microsoft.com/office/drawing/2014/main" id="{DD016C54-DE8E-414A-8E07-836D1182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650" y="607532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6" name="Rectangle 434">
                <a:extLst>
                  <a:ext uri="{FF2B5EF4-FFF2-40B4-BE49-F238E27FC236}">
                    <a16:creationId xmlns:a16="http://schemas.microsoft.com/office/drawing/2014/main" id="{9742FFFE-BF4A-46EC-A6C5-8BD22AAE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53466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7" name="Rectangle 435">
                <a:extLst>
                  <a:ext uri="{FF2B5EF4-FFF2-40B4-BE49-F238E27FC236}">
                    <a16:creationId xmlns:a16="http://schemas.microsoft.com/office/drawing/2014/main" id="{5B54472B-134B-4481-806C-E7B8AA6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53466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Rectangle 436">
                <a:extLst>
                  <a:ext uri="{FF2B5EF4-FFF2-40B4-BE49-F238E27FC236}">
                    <a16:creationId xmlns:a16="http://schemas.microsoft.com/office/drawing/2014/main" id="{94ED1686-CF5B-4CA3-9166-2AF269CA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53466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Line 437">
                <a:extLst>
                  <a:ext uri="{FF2B5EF4-FFF2-40B4-BE49-F238E27FC236}">
                    <a16:creationId xmlns:a16="http://schemas.microsoft.com/office/drawing/2014/main" id="{43E491E7-117E-4914-B9D0-1EFFB35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7" y="6091195"/>
                <a:ext cx="188913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494">
                <a:extLst>
                  <a:ext uri="{FF2B5EF4-FFF2-40B4-BE49-F238E27FC236}">
                    <a16:creationId xmlns:a16="http://schemas.microsoft.com/office/drawing/2014/main" id="{C896DE05-C86E-44C1-BD55-DD95C342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400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0 w 33"/>
                  <a:gd name="T43" fmla="*/ 0 h 34"/>
                  <a:gd name="T44" fmla="*/ 17 w 33"/>
                  <a:gd name="T45" fmla="*/ 0 h 34"/>
                  <a:gd name="T46" fmla="*/ 7 w 33"/>
                  <a:gd name="T47" fmla="*/ 3 h 34"/>
                  <a:gd name="T48" fmla="*/ 4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0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0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4 w 33"/>
                  <a:gd name="T73" fmla="*/ 78 h 34"/>
                  <a:gd name="T74" fmla="*/ 7 w 33"/>
                  <a:gd name="T75" fmla="*/ 78 h 34"/>
                  <a:gd name="T76" fmla="*/ 17 w 33"/>
                  <a:gd name="T77" fmla="*/ 83 h 34"/>
                  <a:gd name="T78" fmla="*/ 20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495">
                <a:extLst>
                  <a:ext uri="{FF2B5EF4-FFF2-40B4-BE49-F238E27FC236}">
                    <a16:creationId xmlns:a16="http://schemas.microsoft.com/office/drawing/2014/main" id="{29369F67-44BB-404C-9F76-69BE46B3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2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3 h 34"/>
                  <a:gd name="T48" fmla="*/ 7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2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2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7 w 33"/>
                  <a:gd name="T73" fmla="*/ 78 h 34"/>
                  <a:gd name="T74" fmla="*/ 17 w 33"/>
                  <a:gd name="T75" fmla="*/ 78 h 34"/>
                  <a:gd name="T76" fmla="*/ 20 w 33"/>
                  <a:gd name="T77" fmla="*/ 83 h 34"/>
                  <a:gd name="T78" fmla="*/ 22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496">
                <a:extLst>
                  <a:ext uri="{FF2B5EF4-FFF2-40B4-BE49-F238E27FC236}">
                    <a16:creationId xmlns:a16="http://schemas.microsoft.com/office/drawing/2014/main" id="{F1742531-BDAD-4E63-A29D-BDFF1F13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3327358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104 h 34"/>
                  <a:gd name="T8" fmla="*/ 42 w 33"/>
                  <a:gd name="T9" fmla="*/ 95 h 34"/>
                  <a:gd name="T10" fmla="*/ 45 w 33"/>
                  <a:gd name="T11" fmla="*/ 86 h 34"/>
                  <a:gd name="T12" fmla="*/ 45 w 33"/>
                  <a:gd name="T13" fmla="*/ 86 h 34"/>
                  <a:gd name="T14" fmla="*/ 49 w 33"/>
                  <a:gd name="T15" fmla="*/ 81 h 34"/>
                  <a:gd name="T16" fmla="*/ 49 w 33"/>
                  <a:gd name="T17" fmla="*/ 72 h 34"/>
                  <a:gd name="T18" fmla="*/ 52 w 33"/>
                  <a:gd name="T19" fmla="*/ 65 h 34"/>
                  <a:gd name="T20" fmla="*/ 52 w 33"/>
                  <a:gd name="T21" fmla="*/ 52 h 34"/>
                  <a:gd name="T22" fmla="*/ 52 w 33"/>
                  <a:gd name="T23" fmla="*/ 45 h 34"/>
                  <a:gd name="T24" fmla="*/ 49 w 33"/>
                  <a:gd name="T25" fmla="*/ 37 h 34"/>
                  <a:gd name="T26" fmla="*/ 49 w 33"/>
                  <a:gd name="T27" fmla="*/ 30 h 34"/>
                  <a:gd name="T28" fmla="*/ 45 w 33"/>
                  <a:gd name="T29" fmla="*/ 23 h 34"/>
                  <a:gd name="T30" fmla="*/ 45 w 33"/>
                  <a:gd name="T31" fmla="*/ 15 h 34"/>
                  <a:gd name="T32" fmla="*/ 42 w 33"/>
                  <a:gd name="T33" fmla="*/ 15 h 34"/>
                  <a:gd name="T34" fmla="*/ 39 w 33"/>
                  <a:gd name="T35" fmla="*/ 3 h 34"/>
                  <a:gd name="T36" fmla="*/ 33 w 33"/>
                  <a:gd name="T37" fmla="*/ 3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3 h 34"/>
                  <a:gd name="T46" fmla="*/ 17 w 33"/>
                  <a:gd name="T47" fmla="*/ 3 h 34"/>
                  <a:gd name="T48" fmla="*/ 7 w 33"/>
                  <a:gd name="T49" fmla="*/ 15 h 34"/>
                  <a:gd name="T50" fmla="*/ 4 w 33"/>
                  <a:gd name="T51" fmla="*/ 15 h 34"/>
                  <a:gd name="T52" fmla="*/ 2 w 33"/>
                  <a:gd name="T53" fmla="*/ 23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5 h 34"/>
                  <a:gd name="T60" fmla="*/ 0 w 33"/>
                  <a:gd name="T61" fmla="*/ 52 h 34"/>
                  <a:gd name="T62" fmla="*/ 0 w 33"/>
                  <a:gd name="T63" fmla="*/ 65 h 34"/>
                  <a:gd name="T64" fmla="*/ 0 w 33"/>
                  <a:gd name="T65" fmla="*/ 72 h 34"/>
                  <a:gd name="T66" fmla="*/ 2 w 33"/>
                  <a:gd name="T67" fmla="*/ 81 h 34"/>
                  <a:gd name="T68" fmla="*/ 2 w 33"/>
                  <a:gd name="T69" fmla="*/ 86 h 34"/>
                  <a:gd name="T70" fmla="*/ 4 w 33"/>
                  <a:gd name="T71" fmla="*/ 86 h 34"/>
                  <a:gd name="T72" fmla="*/ 7 w 33"/>
                  <a:gd name="T73" fmla="*/ 95 h 34"/>
                  <a:gd name="T74" fmla="*/ 17 w 33"/>
                  <a:gd name="T75" fmla="*/ 104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497">
                <a:extLst>
                  <a:ext uri="{FF2B5EF4-FFF2-40B4-BE49-F238E27FC236}">
                    <a16:creationId xmlns:a16="http://schemas.microsoft.com/office/drawing/2014/main" id="{D1C24C78-845F-4EC5-89FE-41150C68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7" y="3868695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93 h 34"/>
                  <a:gd name="T8" fmla="*/ 42 w 33"/>
                  <a:gd name="T9" fmla="*/ 93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2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2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93 h 34"/>
                  <a:gd name="T74" fmla="*/ 17 w 33"/>
                  <a:gd name="T75" fmla="*/ 93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Line 498">
                <a:extLst>
                  <a:ext uri="{FF2B5EF4-FFF2-40B4-BE49-F238E27FC236}">
                    <a16:creationId xmlns:a16="http://schemas.microsoft.com/office/drawing/2014/main" id="{AC362860-BB4A-4B76-80FC-31C33FCD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212" y="3249570"/>
                <a:ext cx="150813" cy="650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499">
                <a:extLst>
                  <a:ext uri="{FF2B5EF4-FFF2-40B4-BE49-F238E27FC236}">
                    <a16:creationId xmlns:a16="http://schemas.microsoft.com/office/drawing/2014/main" id="{D28AB443-D801-40E8-81BB-45ED30CF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4773570"/>
                <a:ext cx="55563" cy="61913"/>
              </a:xfrm>
              <a:custGeom>
                <a:avLst/>
                <a:gdLst>
                  <a:gd name="T0" fmla="*/ 24 w 33"/>
                  <a:gd name="T1" fmla="*/ 93 h 34"/>
                  <a:gd name="T2" fmla="*/ 29 w 33"/>
                  <a:gd name="T3" fmla="*/ 104 h 34"/>
                  <a:gd name="T4" fmla="*/ 33 w 33"/>
                  <a:gd name="T5" fmla="*/ 93 h 34"/>
                  <a:gd name="T6" fmla="*/ 39 w 33"/>
                  <a:gd name="T7" fmla="*/ 93 h 34"/>
                  <a:gd name="T8" fmla="*/ 42 w 33"/>
                  <a:gd name="T9" fmla="*/ 86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0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0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86 h 34"/>
                  <a:gd name="T74" fmla="*/ 17 w 33"/>
                  <a:gd name="T75" fmla="*/ 93 h 34"/>
                  <a:gd name="T76" fmla="*/ 20 w 33"/>
                  <a:gd name="T77" fmla="*/ 93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4 w 33"/>
                  <a:gd name="T85" fmla="*/ 9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6" y="31"/>
                    </a:moveTo>
                    <a:lnTo>
                      <a:pt x="19" y="34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Line 500">
                <a:extLst>
                  <a:ext uri="{FF2B5EF4-FFF2-40B4-BE49-F238E27FC236}">
                    <a16:creationId xmlns:a16="http://schemas.microsoft.com/office/drawing/2014/main" id="{CD1EB8CA-B641-408F-BC31-E005B258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587" y="3249570"/>
                <a:ext cx="152400" cy="1543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501">
                <a:extLst>
                  <a:ext uri="{FF2B5EF4-FFF2-40B4-BE49-F238E27FC236}">
                    <a16:creationId xmlns:a16="http://schemas.microsoft.com/office/drawing/2014/main" id="{09C9EAA4-A811-4354-B481-E2862CC4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5310145"/>
                <a:ext cx="55563" cy="65088"/>
              </a:xfrm>
              <a:custGeom>
                <a:avLst/>
                <a:gdLst>
                  <a:gd name="T0" fmla="*/ 22 w 33"/>
                  <a:gd name="T1" fmla="*/ 96 h 36"/>
                  <a:gd name="T2" fmla="*/ 29 w 33"/>
                  <a:gd name="T3" fmla="*/ 96 h 36"/>
                  <a:gd name="T4" fmla="*/ 33 w 33"/>
                  <a:gd name="T5" fmla="*/ 96 h 36"/>
                  <a:gd name="T6" fmla="*/ 39 w 33"/>
                  <a:gd name="T7" fmla="*/ 96 h 36"/>
                  <a:gd name="T8" fmla="*/ 42 w 33"/>
                  <a:gd name="T9" fmla="*/ 90 h 36"/>
                  <a:gd name="T10" fmla="*/ 45 w 33"/>
                  <a:gd name="T11" fmla="*/ 83 h 36"/>
                  <a:gd name="T12" fmla="*/ 45 w 33"/>
                  <a:gd name="T13" fmla="*/ 83 h 36"/>
                  <a:gd name="T14" fmla="*/ 49 w 33"/>
                  <a:gd name="T15" fmla="*/ 76 h 36"/>
                  <a:gd name="T16" fmla="*/ 49 w 33"/>
                  <a:gd name="T17" fmla="*/ 67 h 36"/>
                  <a:gd name="T18" fmla="*/ 52 w 33"/>
                  <a:gd name="T19" fmla="*/ 61 h 36"/>
                  <a:gd name="T20" fmla="*/ 52 w 33"/>
                  <a:gd name="T21" fmla="*/ 47 h 36"/>
                  <a:gd name="T22" fmla="*/ 52 w 33"/>
                  <a:gd name="T23" fmla="*/ 41 h 36"/>
                  <a:gd name="T24" fmla="*/ 49 w 33"/>
                  <a:gd name="T25" fmla="*/ 35 h 36"/>
                  <a:gd name="T26" fmla="*/ 49 w 33"/>
                  <a:gd name="T27" fmla="*/ 28 h 36"/>
                  <a:gd name="T28" fmla="*/ 45 w 33"/>
                  <a:gd name="T29" fmla="*/ 22 h 36"/>
                  <a:gd name="T30" fmla="*/ 45 w 33"/>
                  <a:gd name="T31" fmla="*/ 22 h 36"/>
                  <a:gd name="T32" fmla="*/ 42 w 33"/>
                  <a:gd name="T33" fmla="*/ 15 h 36"/>
                  <a:gd name="T34" fmla="*/ 39 w 33"/>
                  <a:gd name="T35" fmla="*/ 3 h 36"/>
                  <a:gd name="T36" fmla="*/ 33 w 33"/>
                  <a:gd name="T37" fmla="*/ 3 h 36"/>
                  <a:gd name="T38" fmla="*/ 29 w 33"/>
                  <a:gd name="T39" fmla="*/ 3 h 36"/>
                  <a:gd name="T40" fmla="*/ 24 w 33"/>
                  <a:gd name="T41" fmla="*/ 0 h 36"/>
                  <a:gd name="T42" fmla="*/ 22 w 33"/>
                  <a:gd name="T43" fmla="*/ 3 h 36"/>
                  <a:gd name="T44" fmla="*/ 20 w 33"/>
                  <a:gd name="T45" fmla="*/ 3 h 36"/>
                  <a:gd name="T46" fmla="*/ 17 w 33"/>
                  <a:gd name="T47" fmla="*/ 3 h 36"/>
                  <a:gd name="T48" fmla="*/ 7 w 33"/>
                  <a:gd name="T49" fmla="*/ 15 h 36"/>
                  <a:gd name="T50" fmla="*/ 4 w 33"/>
                  <a:gd name="T51" fmla="*/ 22 h 36"/>
                  <a:gd name="T52" fmla="*/ 2 w 33"/>
                  <a:gd name="T53" fmla="*/ 22 h 36"/>
                  <a:gd name="T54" fmla="*/ 2 w 33"/>
                  <a:gd name="T55" fmla="*/ 28 h 36"/>
                  <a:gd name="T56" fmla="*/ 0 w 33"/>
                  <a:gd name="T57" fmla="*/ 35 h 36"/>
                  <a:gd name="T58" fmla="*/ 0 w 33"/>
                  <a:gd name="T59" fmla="*/ 41 h 36"/>
                  <a:gd name="T60" fmla="*/ 0 w 33"/>
                  <a:gd name="T61" fmla="*/ 47 h 36"/>
                  <a:gd name="T62" fmla="*/ 0 w 33"/>
                  <a:gd name="T63" fmla="*/ 61 h 36"/>
                  <a:gd name="T64" fmla="*/ 0 w 33"/>
                  <a:gd name="T65" fmla="*/ 67 h 36"/>
                  <a:gd name="T66" fmla="*/ 2 w 33"/>
                  <a:gd name="T67" fmla="*/ 76 h 36"/>
                  <a:gd name="T68" fmla="*/ 2 w 33"/>
                  <a:gd name="T69" fmla="*/ 83 h 36"/>
                  <a:gd name="T70" fmla="*/ 4 w 33"/>
                  <a:gd name="T71" fmla="*/ 83 h 36"/>
                  <a:gd name="T72" fmla="*/ 7 w 33"/>
                  <a:gd name="T73" fmla="*/ 90 h 36"/>
                  <a:gd name="T74" fmla="*/ 17 w 33"/>
                  <a:gd name="T75" fmla="*/ 96 h 36"/>
                  <a:gd name="T76" fmla="*/ 20 w 33"/>
                  <a:gd name="T77" fmla="*/ 96 h 36"/>
                  <a:gd name="T78" fmla="*/ 22 w 33"/>
                  <a:gd name="T79" fmla="*/ 96 h 36"/>
                  <a:gd name="T80" fmla="*/ 24 w 33"/>
                  <a:gd name="T81" fmla="*/ 102 h 36"/>
                  <a:gd name="T82" fmla="*/ 24 w 33"/>
                  <a:gd name="T83" fmla="*/ 102 h 36"/>
                  <a:gd name="T84" fmla="*/ 22 w 33"/>
                  <a:gd name="T85" fmla="*/ 9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6"/>
                  <a:gd name="T131" fmla="*/ 33 w 33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6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502">
                <a:extLst>
                  <a:ext uri="{FF2B5EF4-FFF2-40B4-BE49-F238E27FC236}">
                    <a16:creationId xmlns:a16="http://schemas.microsoft.com/office/drawing/2014/main" id="{203D69A4-BEC9-4093-8587-946339B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7" y="3816308"/>
                <a:ext cx="303213" cy="325438"/>
              </a:xfrm>
              <a:custGeom>
                <a:avLst/>
                <a:gdLst>
                  <a:gd name="T0" fmla="*/ 303 w 179"/>
                  <a:gd name="T1" fmla="*/ 508 h 180"/>
                  <a:gd name="T2" fmla="*/ 303 w 179"/>
                  <a:gd name="T3" fmla="*/ 0 h 180"/>
                  <a:gd name="T4" fmla="*/ 0 w 179"/>
                  <a:gd name="T5" fmla="*/ 0 h 180"/>
                  <a:gd name="T6" fmla="*/ 0 w 179"/>
                  <a:gd name="T7" fmla="*/ 508 h 180"/>
                  <a:gd name="T8" fmla="*/ 303 w 179"/>
                  <a:gd name="T9" fmla="*/ 508 h 180"/>
                  <a:gd name="T10" fmla="*/ 303 w 179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503">
                <a:extLst>
                  <a:ext uri="{FF2B5EF4-FFF2-40B4-BE49-F238E27FC236}">
                    <a16:creationId xmlns:a16="http://schemas.microsoft.com/office/drawing/2014/main" id="{27F35BA7-3603-4342-A158-7A89E41CF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3657558"/>
                <a:ext cx="114300" cy="649288"/>
              </a:xfrm>
              <a:custGeom>
                <a:avLst/>
                <a:gdLst>
                  <a:gd name="T0" fmla="*/ 114 w 67"/>
                  <a:gd name="T1" fmla="*/ 1016 h 359"/>
                  <a:gd name="T2" fmla="*/ 119 w 67"/>
                  <a:gd name="T3" fmla="*/ 0 h 359"/>
                  <a:gd name="T4" fmla="*/ 0 w 67"/>
                  <a:gd name="T5" fmla="*/ 0 h 359"/>
                  <a:gd name="T6" fmla="*/ 0 w 67"/>
                  <a:gd name="T7" fmla="*/ 1019 h 359"/>
                  <a:gd name="T8" fmla="*/ 119 w 67"/>
                  <a:gd name="T9" fmla="*/ 1019 h 359"/>
                  <a:gd name="T10" fmla="*/ 119 w 67"/>
                  <a:gd name="T11" fmla="*/ 101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504">
                <a:extLst>
                  <a:ext uri="{FF2B5EF4-FFF2-40B4-BE49-F238E27FC236}">
                    <a16:creationId xmlns:a16="http://schemas.microsoft.com/office/drawing/2014/main" id="{19BD307A-2718-46B2-8D72-49350A75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2924133"/>
                <a:ext cx="114300" cy="650875"/>
              </a:xfrm>
              <a:custGeom>
                <a:avLst/>
                <a:gdLst>
                  <a:gd name="T0" fmla="*/ 114 w 67"/>
                  <a:gd name="T1" fmla="*/ 1019 h 360"/>
                  <a:gd name="T2" fmla="*/ 119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19 w 67"/>
                  <a:gd name="T9" fmla="*/ 1019 h 360"/>
                  <a:gd name="T10" fmla="*/ 119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505">
                <a:extLst>
                  <a:ext uri="{FF2B5EF4-FFF2-40B4-BE49-F238E27FC236}">
                    <a16:creationId xmlns:a16="http://schemas.microsoft.com/office/drawing/2014/main" id="{B0B6A4B8-7559-47DA-8E29-00A55813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4389395"/>
                <a:ext cx="228600" cy="644525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405 h 357"/>
                  <a:gd name="T4" fmla="*/ 73 w 136"/>
                  <a:gd name="T5" fmla="*/ 496 h 357"/>
                  <a:gd name="T6" fmla="*/ 3 w 136"/>
                  <a:gd name="T7" fmla="*/ 596 h 357"/>
                  <a:gd name="T8" fmla="*/ 3 w 136"/>
                  <a:gd name="T9" fmla="*/ 999 h 357"/>
                  <a:gd name="T10" fmla="*/ 214 w 136"/>
                  <a:gd name="T11" fmla="*/ 694 h 357"/>
                  <a:gd name="T12" fmla="*/ 214 w 136"/>
                  <a:gd name="T13" fmla="*/ 307 h 357"/>
                  <a:gd name="T14" fmla="*/ 3 w 136"/>
                  <a:gd name="T15" fmla="*/ 0 h 357"/>
                  <a:gd name="T16" fmla="*/ 3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6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E76B3BA9-DD1F-4ABC-AE45-E291419B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9A9F134-DA80-44A8-956C-2ED9FFC4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2" y="3882983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0" name="Freeform 508">
                <a:extLst>
                  <a:ext uri="{FF2B5EF4-FFF2-40B4-BE49-F238E27FC236}">
                    <a16:creationId xmlns:a16="http://schemas.microsoft.com/office/drawing/2014/main" id="{705AAE95-1895-46BC-9E79-377D4D83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2924133"/>
                <a:ext cx="112713" cy="650875"/>
              </a:xfrm>
              <a:custGeom>
                <a:avLst/>
                <a:gdLst>
                  <a:gd name="T0" fmla="*/ 102 w 67"/>
                  <a:gd name="T1" fmla="*/ 1019 h 360"/>
                  <a:gd name="T2" fmla="*/ 106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06 w 67"/>
                  <a:gd name="T9" fmla="*/ 1019 h 360"/>
                  <a:gd name="T10" fmla="*/ 106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1" name="Rounded Rectangle 509">
            <a:extLst>
              <a:ext uri="{FF2B5EF4-FFF2-40B4-BE49-F238E27FC236}">
                <a16:creationId xmlns:a16="http://schemas.microsoft.com/office/drawing/2014/main" id="{9C1CFE68-7830-4BBB-B4C8-D282FD44B123}"/>
              </a:ext>
            </a:extLst>
          </p:cNvPr>
          <p:cNvSpPr/>
          <p:nvPr/>
        </p:nvSpPr>
        <p:spPr>
          <a:xfrm>
            <a:off x="6078354" y="2496303"/>
            <a:ext cx="2895600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Forward</a:t>
            </a:r>
            <a:r>
              <a:rPr lang="en-US" sz="1800" kern="0" dirty="0">
                <a:solidFill>
                  <a:prstClr val="black"/>
                </a:solidFill>
              </a:rPr>
              <a:t> results from one stage to another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Bypass</a:t>
            </a:r>
            <a:r>
              <a:rPr lang="en-US" sz="1800" kern="0" dirty="0">
                <a:solidFill>
                  <a:prstClr val="black"/>
                </a:solidFill>
              </a:rPr>
              <a:t> data read from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405">
            <a:extLst>
              <a:ext uri="{FF2B5EF4-FFF2-40B4-BE49-F238E27FC236}">
                <a16:creationId xmlns:a16="http://schemas.microsoft.com/office/drawing/2014/main" id="{7129A9C2-D633-4CA0-AEBB-4C3958A888E7}"/>
              </a:ext>
            </a:extLst>
          </p:cNvPr>
          <p:cNvGrpSpPr/>
          <p:nvPr/>
        </p:nvGrpSpPr>
        <p:grpSpPr>
          <a:xfrm>
            <a:off x="377866" y="1346417"/>
            <a:ext cx="7772400" cy="4724400"/>
            <a:chOff x="990600" y="1752600"/>
            <a:chExt cx="7240588" cy="427196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0C6A1F9-D6A7-438A-AC3F-8A86F5B6E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7577" y="3391535"/>
              <a:ext cx="152204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F50369E-AA51-4EA0-B379-AD6A0E92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2ABC261-E885-4BB7-BB58-DCCAAF6A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017CBEE-BCEA-451B-B224-F8C72134E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9624" y="3219427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14DC66EF-968B-4DE3-9BE3-1D38D59E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224862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8406087-6F1D-42EB-855C-5940057D3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563644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5984BA5-821C-4C94-BDF7-736A1843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456" y="3291893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92BC1D2-C945-41B3-9C49-189A6ECC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301" y="3291893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AE3FCF9-1A52-4EDE-8416-08F7EBC4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026" y="3291893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4BCADA07-6A59-4CB2-8BDC-CB79697D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953" y="4833626"/>
              <a:ext cx="193878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3752DAB0-1EBF-4AEC-8902-918C4C58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491" y="4089029"/>
              <a:ext cx="197502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70FDFC5-5083-4B94-A7CB-B1DEE8A76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465" y="3306387"/>
              <a:ext cx="193878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DC0E30D-A976-4131-8315-D695DBAA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84 w 84"/>
                <a:gd name="T9" fmla="*/ 18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9623B76-A730-43EA-8BF9-82593CA9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1A87C3F-4973-405A-B7B1-3B27DF95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9" y="5513003"/>
              <a:ext cx="155827" cy="344218"/>
            </a:xfrm>
            <a:custGeom>
              <a:avLst/>
              <a:gdLst>
                <a:gd name="T0" fmla="*/ 0 w 86"/>
                <a:gd name="T1" fmla="*/ 0 h 190"/>
                <a:gd name="T2" fmla="*/ 86 w 86"/>
                <a:gd name="T3" fmla="*/ 2 h 190"/>
                <a:gd name="T4" fmla="*/ 86 w 86"/>
                <a:gd name="T5" fmla="*/ 190 h 190"/>
                <a:gd name="T6" fmla="*/ 0 w 86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0" y="0"/>
                  </a:moveTo>
                  <a:lnTo>
                    <a:pt x="86" y="2"/>
                  </a:lnTo>
                  <a:lnTo>
                    <a:pt x="86" y="190"/>
                  </a:lnTo>
                  <a:lnTo>
                    <a:pt x="0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FA6613B2-D2C4-4FFA-9E93-5551E0048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4833626"/>
              <a:ext cx="155827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A4189DD-EBD2-47A3-9DDB-24FD1E52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23" y="4752101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05C9AB5-EC9D-4C1F-B001-2FF7C107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19" y="4746666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7F42468-AF30-4429-9F6D-7CA0B65B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070912"/>
              <a:ext cx="155827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52BB118A-2F81-4356-9758-E3190111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261138"/>
              <a:ext cx="463858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F5D7B70-E8A1-4390-A9FC-6884885A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785" y="5009358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0A7714DC-C149-4370-9D0B-30B84CBB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473061"/>
              <a:ext cx="462046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5D109E64-2194-469F-946D-4E6FD4D39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306387"/>
              <a:ext cx="157639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D9632B6-2788-4900-B64D-E4F638F88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w 87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982CF5E9-E3A8-459E-90A2-DAFE1DC5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7A9131C-CA24-47BF-93ED-157AEE5D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401" y="2453090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492B357C-6F27-4758-8D9E-6DF8B325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314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D641B729-E522-433C-B3CE-4538AED4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365" y="2518310"/>
              <a:ext cx="106905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C2E4D3E8-A2C4-4B0F-9FD9-80AA7948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792A4E1-5A1A-4DC7-89AA-C46EBD81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C8143359-1CC9-452F-ABC0-6A2EFCED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808" y="2625198"/>
              <a:ext cx="429431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DF5386B-9628-4331-8B0B-E3EC8223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w 86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036FF65-5482-4984-89DE-63A6D70E3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4C7E5C3A-0848-4345-B986-B61D7ADC7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849" y="5522061"/>
              <a:ext cx="3624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B6A6BA3D-9022-464B-AF32-5F01D1888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525684"/>
              <a:ext cx="164887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1777800A-694F-4E9E-9779-415829A4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866279"/>
              <a:ext cx="164887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753D1D2-C74D-4B7C-9CB8-4B9A9FFF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524" y="5590905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D80E531A-24B1-4708-AAED-6610DEE5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369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B6708945-CD0C-4BE5-B149-BAB45501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83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04A5A9DC-DBC3-40C4-8BD5-04D356B06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7880" y="5612645"/>
              <a:ext cx="47835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CC85C51-882C-45E0-9A11-B445301B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w 86"/>
                <a:gd name="T9" fmla="*/ 187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2DB9E00F-4B05-45B7-8CAE-E3D23873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8B99C209-472D-4AD4-AD17-8E6E43D03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179" y="2434973"/>
              <a:ext cx="1812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DDDE058A-972A-43A6-B6BF-AB98F351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440408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C30951FA-EE44-4DBF-968F-F269CF7B3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779190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769A6B71-26FB-492A-92C6-6691C96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854" y="2507440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22656534-1A5D-45D5-95B7-4977B64B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78C54BF0-8352-490D-9A80-B8E194C1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7B7D7DB1-282F-483B-98C5-8061EE57E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210" y="2525556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BF1B757F-0AF6-4A92-A1C3-699702779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058" y="2625198"/>
              <a:ext cx="46023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8A4C1477-A671-43A0-8862-A75B3A68E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2706724"/>
              <a:ext cx="460234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CADB0102-BE7F-4916-96A2-677B1774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513" y="2540050"/>
              <a:ext cx="79726" cy="85149"/>
            </a:xfrm>
            <a:custGeom>
              <a:avLst/>
              <a:gdLst>
                <a:gd name="T0" fmla="*/ 0 w 44"/>
                <a:gd name="T1" fmla="*/ 47 h 47"/>
                <a:gd name="T2" fmla="*/ 0 w 44"/>
                <a:gd name="T3" fmla="*/ 0 h 47"/>
                <a:gd name="T4" fmla="*/ 44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EFB57F-CD52-49FA-B5D1-5E22A008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w 86"/>
                <a:gd name="T9" fmla="*/ 188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10C6512E-8B18-4E45-A3CB-89C68585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CC455B2B-72D3-4EBE-A052-2A28B69A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239" y="3219427"/>
              <a:ext cx="155827" cy="340594"/>
            </a:xfrm>
            <a:custGeom>
              <a:avLst/>
              <a:gdLst>
                <a:gd name="T0" fmla="*/ 84 w 86"/>
                <a:gd name="T1" fmla="*/ 0 h 188"/>
                <a:gd name="T2" fmla="*/ 0 w 86"/>
                <a:gd name="T3" fmla="*/ 0 h 188"/>
                <a:gd name="T4" fmla="*/ 0 w 86"/>
                <a:gd name="T5" fmla="*/ 188 h 188"/>
                <a:gd name="T6" fmla="*/ 86 w 86"/>
                <a:gd name="T7" fmla="*/ 188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C48C618D-D510-4B5C-BED4-9E2C582A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5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79BF2CEC-FE39-46FB-96E3-9A5764CD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92" y="3286458"/>
              <a:ext cx="105093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5AD935AB-ED1D-4E84-AC36-715DFEA5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469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4A214C1-9B14-418D-95F8-324CD5EE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266" y="3215803"/>
              <a:ext cx="1812" cy="3478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2DA270D8-8F95-4062-8DD9-192DEA271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219427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DF8FA937-E91E-4A79-A401-E588CCAB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560021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21DA4AA6-A499-4C49-B85B-8C169CF0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343" y="3052753"/>
              <a:ext cx="233741" cy="673942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150 h 372"/>
                <a:gd name="T4" fmla="*/ 41 w 129"/>
                <a:gd name="T5" fmla="*/ 187 h 372"/>
                <a:gd name="T6" fmla="*/ 0 w 129"/>
                <a:gd name="T7" fmla="*/ 222 h 372"/>
                <a:gd name="T8" fmla="*/ 0 w 129"/>
                <a:gd name="T9" fmla="*/ 372 h 372"/>
                <a:gd name="T10" fmla="*/ 129 w 129"/>
                <a:gd name="T11" fmla="*/ 260 h 372"/>
                <a:gd name="T12" fmla="*/ 129 w 129"/>
                <a:gd name="T13" fmla="*/ 115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67">
              <a:extLst>
                <a:ext uri="{FF2B5EF4-FFF2-40B4-BE49-F238E27FC236}">
                  <a16:creationId xmlns:a16="http://schemas.microsoft.com/office/drawing/2014/main" id="{502912B2-A8A7-4990-BD93-D150F682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3387912"/>
              <a:ext cx="423996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6C459B44-1E74-47AD-9CB0-A537E481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3387912"/>
              <a:ext cx="152204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013D6FEF-A697-4DC5-ACB3-82CF00A7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352" y="3306387"/>
              <a:ext cx="77914" cy="81525"/>
            </a:xfrm>
            <a:custGeom>
              <a:avLst/>
              <a:gdLst>
                <a:gd name="T0" fmla="*/ 0 w 43"/>
                <a:gd name="T1" fmla="*/ 45 h 45"/>
                <a:gd name="T2" fmla="*/ 0 w 43"/>
                <a:gd name="T3" fmla="*/ 0 h 45"/>
                <a:gd name="T4" fmla="*/ 4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B3196930-3753-4E1E-846E-E4AA8FE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2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E3F99B22-88E3-41D3-A0F3-19336A99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68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0BEA0812-6C23-4243-BB37-FCD4B49D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7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E23F4FA7-6238-4A9C-9218-EE69C666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202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8F28692D-B0F0-421D-8048-32F0D131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863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F8C42A01-F14E-4170-A5C8-94407534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144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8CBDB7DE-27DB-440A-857F-55BBA433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19693F8F-41BC-49D0-B02E-D5907F80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040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7595D-96B8-48F7-8869-4D4224C6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13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E38D7728-3409-44F0-860E-2155EBD9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70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CA2DB8EE-51A9-4FCF-B022-729FBD4A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016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A10B0887-A225-413C-A3EE-6BBD9FA0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066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FA5342E9-2A68-483F-A9DD-C3F9EDA5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35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F5F72881-756E-4E75-81CE-7F66F561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197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71546A7-7A4A-4BA0-8FDF-3AC9EE51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854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97849F7B-676A-45B1-966D-15BA7409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05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506424E7-036A-4ACF-9F8E-42F6C9ED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378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D102576A-C141-4BB4-B2CF-0173F127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03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BA486DE2-6A9A-45B6-8E5F-2D1D4530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880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9246B163-01C5-45A4-8B8C-B4B6A8DE3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31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47B0D4B1-D4B0-4857-A262-69E9FCFF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2CCB85F5-5921-4BE2-8693-5D517369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6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1ADB239-8A5E-414D-BBAD-6D734852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31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DBC52380-8D3A-4535-80C0-F9B692AE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958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4">
              <a:extLst>
                <a:ext uri="{FF2B5EF4-FFF2-40B4-BE49-F238E27FC236}">
                  <a16:creationId xmlns:a16="http://schemas.microsoft.com/office/drawing/2014/main" id="{684C05C4-7449-4D95-9397-4BA99AA3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423" y="1752600"/>
              <a:ext cx="7791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CBB7EC6A-8F15-4F99-942C-8B8D9D00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96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C5B4F273-100F-4E57-8445-1C9DFA25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388" y="1752600"/>
              <a:ext cx="105093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7">
              <a:extLst>
                <a:ext uri="{FF2B5EF4-FFF2-40B4-BE49-F238E27FC236}">
                  <a16:creationId xmlns:a16="http://schemas.microsoft.com/office/drawing/2014/main" id="{D986BF6D-464E-416A-9FD9-04ACCFA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1752600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A69EB29D-BB43-4789-9E6D-53253C81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42955CF7-6689-4668-9BAD-01B67F8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05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774D1D43-BDE7-428D-8FFE-FA5D60A2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03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1">
              <a:extLst>
                <a:ext uri="{FF2B5EF4-FFF2-40B4-BE49-F238E27FC236}">
                  <a16:creationId xmlns:a16="http://schemas.microsoft.com/office/drawing/2014/main" id="{B9B83C69-C967-436F-985A-55CFB10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95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D76B8ED5-15E3-474B-B59B-93285610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708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49D2543A-FB8B-4451-BD4E-4CF2925A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75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64080A6D-6C38-458C-8BB1-CEF0FF31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13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26431550-011F-4BE8-9130-4B83ACEB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D8C5AA1C-5354-41BA-9578-451EF458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894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478394A6-12EE-41FC-A95C-76FD99D9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6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8">
              <a:extLst>
                <a:ext uri="{FF2B5EF4-FFF2-40B4-BE49-F238E27FC236}">
                  <a16:creationId xmlns:a16="http://schemas.microsoft.com/office/drawing/2014/main" id="{2A50A6C7-969C-4454-ABED-CBE8E1C9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14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EC0DC534-629D-4CA3-ABB9-CF5D1214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5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AA247C61-4BF3-480B-B364-7F04E12D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31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A4605420-6066-4664-9DA8-EA585DD6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61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44666862-CB3D-482B-9E5E-08D53F2F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15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8511DA8A-1A3A-46F3-95EC-6EA95F5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06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5C626EAC-9505-4901-A540-E52308F0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12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68D90A57-8A07-4B0A-A31B-805C3EFB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786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6">
              <a:extLst>
                <a:ext uri="{FF2B5EF4-FFF2-40B4-BE49-F238E27FC236}">
                  <a16:creationId xmlns:a16="http://schemas.microsoft.com/office/drawing/2014/main" id="{C36D2E9B-8C92-441B-8FDD-2565249D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2520121"/>
              <a:ext cx="28991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6B6E88B2-B725-45A5-BDBF-0D30C1C2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111" y="2520121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8">
              <a:extLst>
                <a:ext uri="{FF2B5EF4-FFF2-40B4-BE49-F238E27FC236}">
                  <a16:creationId xmlns:a16="http://schemas.microsoft.com/office/drawing/2014/main" id="{204AA00A-940F-4B5E-BA98-B26F0D57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68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9">
              <a:extLst>
                <a:ext uri="{FF2B5EF4-FFF2-40B4-BE49-F238E27FC236}">
                  <a16:creationId xmlns:a16="http://schemas.microsoft.com/office/drawing/2014/main" id="{E997C17D-B367-46EF-A3B2-7875D280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07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FD238350-50E2-4C84-8057-EF5CE637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921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91B0B743-9234-469D-BA77-8E4FE21E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211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2">
              <a:extLst>
                <a:ext uri="{FF2B5EF4-FFF2-40B4-BE49-F238E27FC236}">
                  <a16:creationId xmlns:a16="http://schemas.microsoft.com/office/drawing/2014/main" id="{9F97BC94-7D21-4190-8B89-84357C75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85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6B17A745-2B06-4FC3-9542-7999DBEA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124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A1C20B7D-47B2-4A8C-847E-983D705B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414" y="2518310"/>
              <a:ext cx="70666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5">
              <a:extLst>
                <a:ext uri="{FF2B5EF4-FFF2-40B4-BE49-F238E27FC236}">
                  <a16:creationId xmlns:a16="http://schemas.microsoft.com/office/drawing/2014/main" id="{D11683F7-6FB8-4899-8625-58BF9487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328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6">
              <a:extLst>
                <a:ext uri="{FF2B5EF4-FFF2-40B4-BE49-F238E27FC236}">
                  <a16:creationId xmlns:a16="http://schemas.microsoft.com/office/drawing/2014/main" id="{F07772C3-561A-44A4-90EE-F27701F8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626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7">
              <a:extLst>
                <a:ext uri="{FF2B5EF4-FFF2-40B4-BE49-F238E27FC236}">
                  <a16:creationId xmlns:a16="http://schemas.microsoft.com/office/drawing/2014/main" id="{43B19ADD-C1E3-45D7-9C29-E90D0761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8">
              <a:extLst>
                <a:ext uri="{FF2B5EF4-FFF2-40B4-BE49-F238E27FC236}">
                  <a16:creationId xmlns:a16="http://schemas.microsoft.com/office/drawing/2014/main" id="{EC0757EC-2E71-4DDE-926D-39D7D29A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129">
              <a:extLst>
                <a:ext uri="{FF2B5EF4-FFF2-40B4-BE49-F238E27FC236}">
                  <a16:creationId xmlns:a16="http://schemas.microsoft.com/office/drawing/2014/main" id="{64E89207-B80E-4095-82A1-588D847F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967" y="2512875"/>
              <a:ext cx="1812" cy="32990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4385431-C86A-4650-BB0E-1B6B8D9E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5797435"/>
              <a:ext cx="54358" cy="59785"/>
            </a:xfrm>
            <a:custGeom>
              <a:avLst/>
              <a:gdLst>
                <a:gd name="T0" fmla="*/ 27 w 30"/>
                <a:gd name="T1" fmla="*/ 0 h 33"/>
                <a:gd name="T2" fmla="*/ 0 w 30"/>
                <a:gd name="T3" fmla="*/ 0 h 33"/>
                <a:gd name="T4" fmla="*/ 14 w 30"/>
                <a:gd name="T5" fmla="*/ 33 h 33"/>
                <a:gd name="T6" fmla="*/ 30 w 30"/>
                <a:gd name="T7" fmla="*/ 0 h 33"/>
                <a:gd name="T8" fmla="*/ 30 w 30"/>
                <a:gd name="T9" fmla="*/ 0 h 33"/>
                <a:gd name="T10" fmla="*/ 27 w 30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3"/>
                <a:gd name="T20" fmla="*/ 30 w 3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3">
                  <a:moveTo>
                    <a:pt x="27" y="0"/>
                  </a:moveTo>
                  <a:lnTo>
                    <a:pt x="0" y="0"/>
                  </a:lnTo>
                  <a:lnTo>
                    <a:pt x="14" y="33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72">
              <a:extLst>
                <a:ext uri="{FF2B5EF4-FFF2-40B4-BE49-F238E27FC236}">
                  <a16:creationId xmlns:a16="http://schemas.microsoft.com/office/drawing/2014/main" id="{72FAC3D2-C26A-44B2-803A-20A1D981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98" y="1852242"/>
              <a:ext cx="5191227" cy="54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73">
              <a:extLst>
                <a:ext uri="{FF2B5EF4-FFF2-40B4-BE49-F238E27FC236}">
                  <a16:creationId xmlns:a16="http://schemas.microsoft.com/office/drawing/2014/main" id="{33CFD407-3957-458A-9DE8-FAB66FFD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542" y="1825067"/>
              <a:ext cx="52546" cy="5978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33 h 33"/>
                <a:gd name="T4" fmla="*/ 29 w 29"/>
                <a:gd name="T5" fmla="*/ 18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174">
              <a:extLst>
                <a:ext uri="{FF2B5EF4-FFF2-40B4-BE49-F238E27FC236}">
                  <a16:creationId xmlns:a16="http://schemas.microsoft.com/office/drawing/2014/main" id="{251718D7-50F1-41AA-8660-BC02B429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75">
              <a:extLst>
                <a:ext uri="{FF2B5EF4-FFF2-40B4-BE49-F238E27FC236}">
                  <a16:creationId xmlns:a16="http://schemas.microsoft.com/office/drawing/2014/main" id="{0048FEE6-C1AB-48B0-851C-C12F6AD0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10" y="3286458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76">
              <a:extLst>
                <a:ext uri="{FF2B5EF4-FFF2-40B4-BE49-F238E27FC236}">
                  <a16:creationId xmlns:a16="http://schemas.microsoft.com/office/drawing/2014/main" id="{26EF6120-06D4-4673-BDCD-74BC187C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23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77">
              <a:extLst>
                <a:ext uri="{FF2B5EF4-FFF2-40B4-BE49-F238E27FC236}">
                  <a16:creationId xmlns:a16="http://schemas.microsoft.com/office/drawing/2014/main" id="{6FDB55C1-9FE0-4FB9-8B0E-70A3C692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61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78">
              <a:extLst>
                <a:ext uri="{FF2B5EF4-FFF2-40B4-BE49-F238E27FC236}">
                  <a16:creationId xmlns:a16="http://schemas.microsoft.com/office/drawing/2014/main" id="{30C6C9C7-1D2B-4408-8203-452ABE01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79">
              <a:extLst>
                <a:ext uri="{FF2B5EF4-FFF2-40B4-BE49-F238E27FC236}">
                  <a16:creationId xmlns:a16="http://schemas.microsoft.com/office/drawing/2014/main" id="{DDB878E2-5755-43A4-8220-EFE362B5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57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80">
              <a:extLst>
                <a:ext uri="{FF2B5EF4-FFF2-40B4-BE49-F238E27FC236}">
                  <a16:creationId xmlns:a16="http://schemas.microsoft.com/office/drawing/2014/main" id="{93569245-D128-4D30-9429-C6229915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492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81">
              <a:extLst>
                <a:ext uri="{FF2B5EF4-FFF2-40B4-BE49-F238E27FC236}">
                  <a16:creationId xmlns:a16="http://schemas.microsoft.com/office/drawing/2014/main" id="{18E9C1EE-BA2A-45A8-89C7-DAACA8DE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730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82">
              <a:extLst>
                <a:ext uri="{FF2B5EF4-FFF2-40B4-BE49-F238E27FC236}">
                  <a16:creationId xmlns:a16="http://schemas.microsoft.com/office/drawing/2014/main" id="{9EA597B1-3916-463B-8CBB-FA79C9C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781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183">
              <a:extLst>
                <a:ext uri="{FF2B5EF4-FFF2-40B4-BE49-F238E27FC236}">
                  <a16:creationId xmlns:a16="http://schemas.microsoft.com/office/drawing/2014/main" id="{29E35024-AFEE-4728-A5BB-D14C8511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695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184">
              <a:extLst>
                <a:ext uri="{FF2B5EF4-FFF2-40B4-BE49-F238E27FC236}">
                  <a16:creationId xmlns:a16="http://schemas.microsoft.com/office/drawing/2014/main" id="{713269BA-75CF-4CDA-A24E-55FF86FB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85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185">
              <a:extLst>
                <a:ext uri="{FF2B5EF4-FFF2-40B4-BE49-F238E27FC236}">
                  <a16:creationId xmlns:a16="http://schemas.microsoft.com/office/drawing/2014/main" id="{4EB8B51C-6059-4E42-B62A-B7C28EE4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224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186">
              <a:extLst>
                <a:ext uri="{FF2B5EF4-FFF2-40B4-BE49-F238E27FC236}">
                  <a16:creationId xmlns:a16="http://schemas.microsoft.com/office/drawing/2014/main" id="{5EC81CCE-8A1E-4643-8CCC-A7F3A657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899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187">
              <a:extLst>
                <a:ext uri="{FF2B5EF4-FFF2-40B4-BE49-F238E27FC236}">
                  <a16:creationId xmlns:a16="http://schemas.microsoft.com/office/drawing/2014/main" id="{B2A294CE-352B-4DC2-B41D-8C51FF0D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1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Freeform 188">
              <a:extLst>
                <a:ext uri="{FF2B5EF4-FFF2-40B4-BE49-F238E27FC236}">
                  <a16:creationId xmlns:a16="http://schemas.microsoft.com/office/drawing/2014/main" id="{A4B4E82E-4B6A-416E-86FD-37F1C925E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63 w 65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89">
              <a:extLst>
                <a:ext uri="{FF2B5EF4-FFF2-40B4-BE49-F238E27FC236}">
                  <a16:creationId xmlns:a16="http://schemas.microsoft.com/office/drawing/2014/main" id="{7D175A15-A8AA-475E-99E3-9AA88B73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90">
              <a:extLst>
                <a:ext uri="{FF2B5EF4-FFF2-40B4-BE49-F238E27FC236}">
                  <a16:creationId xmlns:a16="http://schemas.microsoft.com/office/drawing/2014/main" id="{019F0BB8-1063-4E77-A32B-6C8DCFF8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91">
              <a:extLst>
                <a:ext uri="{FF2B5EF4-FFF2-40B4-BE49-F238E27FC236}">
                  <a16:creationId xmlns:a16="http://schemas.microsoft.com/office/drawing/2014/main" id="{902C7581-69EA-4D7F-96E0-6394080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92">
              <a:extLst>
                <a:ext uri="{FF2B5EF4-FFF2-40B4-BE49-F238E27FC236}">
                  <a16:creationId xmlns:a16="http://schemas.microsoft.com/office/drawing/2014/main" id="{513A0F92-CF92-418B-9FCA-284AA498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93">
              <a:extLst>
                <a:ext uri="{FF2B5EF4-FFF2-40B4-BE49-F238E27FC236}">
                  <a16:creationId xmlns:a16="http://schemas.microsoft.com/office/drawing/2014/main" id="{40EA0364-233C-473C-80D4-66A9D948E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94">
              <a:extLst>
                <a:ext uri="{FF2B5EF4-FFF2-40B4-BE49-F238E27FC236}">
                  <a16:creationId xmlns:a16="http://schemas.microsoft.com/office/drawing/2014/main" id="{4B3C45EC-16DB-4BA9-A745-08DD8C18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2286416"/>
              <a:ext cx="115965" cy="679377"/>
            </a:xfrm>
            <a:custGeom>
              <a:avLst/>
              <a:gdLst>
                <a:gd name="T0" fmla="*/ 61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48E8E6E7-29D2-4091-AF37-B6551DDE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B1707059-D2F9-41EE-86A0-5FB33D15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AEAD9138-C19E-40FD-BD60-83D60440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018B5789-A29B-494F-A148-52C66A52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9BA36D46-C977-42B4-B28A-B7C04278E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3052753"/>
              <a:ext cx="115965" cy="679377"/>
            </a:xfrm>
            <a:custGeom>
              <a:avLst/>
              <a:gdLst>
                <a:gd name="T0" fmla="*/ 61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4AE28D60-41FB-4E7C-903D-342BB883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89" y="3052753"/>
              <a:ext cx="115965" cy="679377"/>
            </a:xfrm>
            <a:custGeom>
              <a:avLst/>
              <a:gdLst>
                <a:gd name="T0" fmla="*/ 64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4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Rectangle 201">
              <a:extLst>
                <a:ext uri="{FF2B5EF4-FFF2-40B4-BE49-F238E27FC236}">
                  <a16:creationId xmlns:a16="http://schemas.microsoft.com/office/drawing/2014/main" id="{6D13E46F-F53C-4113-B88B-72756495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Rectangle 202">
              <a:extLst>
                <a:ext uri="{FF2B5EF4-FFF2-40B4-BE49-F238E27FC236}">
                  <a16:creationId xmlns:a16="http://schemas.microsoft.com/office/drawing/2014/main" id="{E4674F34-0468-4C58-89C2-E7306595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203">
              <a:extLst>
                <a:ext uri="{FF2B5EF4-FFF2-40B4-BE49-F238E27FC236}">
                  <a16:creationId xmlns:a16="http://schemas.microsoft.com/office/drawing/2014/main" id="{DC463B48-7E60-4D60-AE71-01E51380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8026" y="3980329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204">
              <a:extLst>
                <a:ext uri="{FF2B5EF4-FFF2-40B4-BE49-F238E27FC236}">
                  <a16:creationId xmlns:a16="http://schemas.microsoft.com/office/drawing/2014/main" id="{5E908C22-EB2F-457B-9EC6-4887CA4B5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387" y="3985764"/>
              <a:ext cx="157639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205">
              <a:extLst>
                <a:ext uri="{FF2B5EF4-FFF2-40B4-BE49-F238E27FC236}">
                  <a16:creationId xmlns:a16="http://schemas.microsoft.com/office/drawing/2014/main" id="{B51348D3-77AA-412D-B54F-77E4ED00A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825" y="4324350"/>
              <a:ext cx="15716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06">
              <a:extLst>
                <a:ext uri="{FF2B5EF4-FFF2-40B4-BE49-F238E27FC236}">
                  <a16:creationId xmlns:a16="http://schemas.microsoft.com/office/drawing/2014/main" id="{803DEA87-50BC-4AB2-8D9D-245DAD8B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07">
              <a:extLst>
                <a:ext uri="{FF2B5EF4-FFF2-40B4-BE49-F238E27FC236}">
                  <a16:creationId xmlns:a16="http://schemas.microsoft.com/office/drawing/2014/main" id="{881D5F60-215D-4EEA-8949-F8E4DC89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208">
              <a:extLst>
                <a:ext uri="{FF2B5EF4-FFF2-40B4-BE49-F238E27FC236}">
                  <a16:creationId xmlns:a16="http://schemas.microsoft.com/office/drawing/2014/main" id="{CF901A7E-4302-40A3-BAE6-8C079D1A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3986212"/>
              <a:ext cx="155575" cy="338138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209">
              <a:extLst>
                <a:ext uri="{FF2B5EF4-FFF2-40B4-BE49-F238E27FC236}">
                  <a16:creationId xmlns:a16="http://schemas.microsoft.com/office/drawing/2014/main" id="{16A85461-CF9D-47E9-89E7-A5C0B1A2C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210">
              <a:extLst>
                <a:ext uri="{FF2B5EF4-FFF2-40B4-BE49-F238E27FC236}">
                  <a16:creationId xmlns:a16="http://schemas.microsoft.com/office/drawing/2014/main" id="{9CEB78CF-651F-426D-85A0-7C8285F5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Freeform 211">
              <a:extLst>
                <a:ext uri="{FF2B5EF4-FFF2-40B4-BE49-F238E27FC236}">
                  <a16:creationId xmlns:a16="http://schemas.microsoft.com/office/drawing/2014/main" id="{B94B55C4-DAEE-418B-8D12-9E0BA8D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12">
              <a:extLst>
                <a:ext uri="{FF2B5EF4-FFF2-40B4-BE49-F238E27FC236}">
                  <a16:creationId xmlns:a16="http://schemas.microsoft.com/office/drawing/2014/main" id="{83D97424-2266-4B7B-B145-DAE61E34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13">
              <a:extLst>
                <a:ext uri="{FF2B5EF4-FFF2-40B4-BE49-F238E27FC236}">
                  <a16:creationId xmlns:a16="http://schemas.microsoft.com/office/drawing/2014/main" id="{9164B9F7-1448-4428-952B-7297E1885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9738" y="3981450"/>
              <a:ext cx="3175" cy="349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14">
              <a:extLst>
                <a:ext uri="{FF2B5EF4-FFF2-40B4-BE49-F238E27FC236}">
                  <a16:creationId xmlns:a16="http://schemas.microsoft.com/office/drawing/2014/main" id="{1E684FF0-ED19-40CF-8620-8712051A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3986212"/>
              <a:ext cx="1587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15">
              <a:extLst>
                <a:ext uri="{FF2B5EF4-FFF2-40B4-BE49-F238E27FC236}">
                  <a16:creationId xmlns:a16="http://schemas.microsoft.com/office/drawing/2014/main" id="{E6E171FB-612F-4803-982B-28DBF782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4324350"/>
              <a:ext cx="1587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216">
              <a:extLst>
                <a:ext uri="{FF2B5EF4-FFF2-40B4-BE49-F238E27FC236}">
                  <a16:creationId xmlns:a16="http://schemas.microsoft.com/office/drawing/2014/main" id="{B8328EEC-AF77-450B-88A0-E7E39E76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17">
              <a:extLst>
                <a:ext uri="{FF2B5EF4-FFF2-40B4-BE49-F238E27FC236}">
                  <a16:creationId xmlns:a16="http://schemas.microsoft.com/office/drawing/2014/main" id="{6A4A5A9F-8166-453D-AE62-7259346F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EDD2A915-C850-4015-81D4-CC2824D8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52887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Freeform 219">
              <a:extLst>
                <a:ext uri="{FF2B5EF4-FFF2-40B4-BE49-F238E27FC236}">
                  <a16:creationId xmlns:a16="http://schemas.microsoft.com/office/drawing/2014/main" id="{461D418A-66D4-4C2A-B169-0734FA70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817937"/>
              <a:ext cx="236538" cy="676275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220">
              <a:extLst>
                <a:ext uri="{FF2B5EF4-FFF2-40B4-BE49-F238E27FC236}">
                  <a16:creationId xmlns:a16="http://schemas.microsoft.com/office/drawing/2014/main" id="{BDBE4072-5F13-4048-80B8-1999187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986212"/>
              <a:ext cx="309563" cy="338138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Rectangle 221">
              <a:extLst>
                <a:ext uri="{FF2B5EF4-FFF2-40B4-BE49-F238E27FC236}">
                  <a16:creationId xmlns:a16="http://schemas.microsoft.com/office/drawing/2014/main" id="{2D950BAA-F3A2-4ABA-A8C2-F9E15F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222">
              <a:extLst>
                <a:ext uri="{FF2B5EF4-FFF2-40B4-BE49-F238E27FC236}">
                  <a16:creationId xmlns:a16="http://schemas.microsoft.com/office/drawing/2014/main" id="{5D2C1880-B63D-4DBB-978D-FBA08B36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223">
              <a:extLst>
                <a:ext uri="{FF2B5EF4-FFF2-40B4-BE49-F238E27FC236}">
                  <a16:creationId xmlns:a16="http://schemas.microsoft.com/office/drawing/2014/main" id="{29F4A9CB-645F-4A9D-B62C-CC113E18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224">
              <a:extLst>
                <a:ext uri="{FF2B5EF4-FFF2-40B4-BE49-F238E27FC236}">
                  <a16:creationId xmlns:a16="http://schemas.microsoft.com/office/drawing/2014/main" id="{9AEB6686-2FCF-487F-B919-75E72712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225">
              <a:extLst>
                <a:ext uri="{FF2B5EF4-FFF2-40B4-BE49-F238E27FC236}">
                  <a16:creationId xmlns:a16="http://schemas.microsoft.com/office/drawing/2014/main" id="{6B465124-71BA-4927-AB5B-84424E4F5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26">
              <a:extLst>
                <a:ext uri="{FF2B5EF4-FFF2-40B4-BE49-F238E27FC236}">
                  <a16:creationId xmlns:a16="http://schemas.microsoft.com/office/drawing/2014/main" id="{AFDD64B2-50F6-4936-AE7A-6326B4A02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875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227">
              <a:extLst>
                <a:ext uri="{FF2B5EF4-FFF2-40B4-BE49-F238E27FC236}">
                  <a16:creationId xmlns:a16="http://schemas.microsoft.com/office/drawing/2014/main" id="{5158DAA4-3121-4D1A-A313-DDB8B7845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563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8">
              <a:extLst>
                <a:ext uri="{FF2B5EF4-FFF2-40B4-BE49-F238E27FC236}">
                  <a16:creationId xmlns:a16="http://schemas.microsoft.com/office/drawing/2014/main" id="{6CB255D6-63E6-419C-9FBE-4BFAFA47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4071937"/>
              <a:ext cx="77788" cy="80963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29">
              <a:extLst>
                <a:ext uri="{FF2B5EF4-FFF2-40B4-BE49-F238E27FC236}">
                  <a16:creationId xmlns:a16="http://schemas.microsoft.com/office/drawing/2014/main" id="{46DEC2CF-B299-4AD0-8C13-3FD36C60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152900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30">
              <a:extLst>
                <a:ext uri="{FF2B5EF4-FFF2-40B4-BE49-F238E27FC236}">
                  <a16:creationId xmlns:a16="http://schemas.microsoft.com/office/drawing/2014/main" id="{30ECA49B-B44F-43B4-8DCF-3CE28877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31">
              <a:extLst>
                <a:ext uri="{FF2B5EF4-FFF2-40B4-BE49-F238E27FC236}">
                  <a16:creationId xmlns:a16="http://schemas.microsoft.com/office/drawing/2014/main" id="{7DA59D23-B256-45A2-9DB1-C50D2B4B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32">
              <a:extLst>
                <a:ext uri="{FF2B5EF4-FFF2-40B4-BE49-F238E27FC236}">
                  <a16:creationId xmlns:a16="http://schemas.microsoft.com/office/drawing/2014/main" id="{7B2009B6-EA1D-4172-A624-6183D202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33">
              <a:extLst>
                <a:ext uri="{FF2B5EF4-FFF2-40B4-BE49-F238E27FC236}">
                  <a16:creationId xmlns:a16="http://schemas.microsoft.com/office/drawing/2014/main" id="{043062CF-01A2-439E-B31D-710CE41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34">
              <a:extLst>
                <a:ext uri="{FF2B5EF4-FFF2-40B4-BE49-F238E27FC236}">
                  <a16:creationId xmlns:a16="http://schemas.microsoft.com/office/drawing/2014/main" id="{58532568-E7CB-4095-AA42-C9D7A9C94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35">
              <a:extLst>
                <a:ext uri="{FF2B5EF4-FFF2-40B4-BE49-F238E27FC236}">
                  <a16:creationId xmlns:a16="http://schemas.microsoft.com/office/drawing/2014/main" id="{8B7D2658-BCF7-4383-AD39-42D403821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236">
              <a:extLst>
                <a:ext uri="{FF2B5EF4-FFF2-40B4-BE49-F238E27FC236}">
                  <a16:creationId xmlns:a16="http://schemas.microsoft.com/office/drawing/2014/main" id="{44FB4594-54FB-4EA3-9204-75FD75A5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237">
              <a:extLst>
                <a:ext uri="{FF2B5EF4-FFF2-40B4-BE49-F238E27FC236}">
                  <a16:creationId xmlns:a16="http://schemas.microsoft.com/office/drawing/2014/main" id="{919EFE53-5946-490F-8196-79C3CCD7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247 w 84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7"/>
                <a:gd name="T17" fmla="*/ 84 w 84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238">
              <a:extLst>
                <a:ext uri="{FF2B5EF4-FFF2-40B4-BE49-F238E27FC236}">
                  <a16:creationId xmlns:a16="http://schemas.microsoft.com/office/drawing/2014/main" id="{CAA6F341-26F1-4A87-99C0-1F334471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7"/>
                <a:gd name="T14" fmla="*/ 84 w 84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239">
              <a:extLst>
                <a:ext uri="{FF2B5EF4-FFF2-40B4-BE49-F238E27FC236}">
                  <a16:creationId xmlns:a16="http://schemas.microsoft.com/office/drawing/2014/main" id="{3BD8D330-88EB-4CF4-8DA2-5882789F4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9825" y="4743450"/>
              <a:ext cx="3175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240">
              <a:extLst>
                <a:ext uri="{FF2B5EF4-FFF2-40B4-BE49-F238E27FC236}">
                  <a16:creationId xmlns:a16="http://schemas.microsoft.com/office/drawing/2014/main" id="{2F23058B-E307-4D85-B4C3-79BBB4E5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241">
              <a:extLst>
                <a:ext uri="{FF2B5EF4-FFF2-40B4-BE49-F238E27FC236}">
                  <a16:creationId xmlns:a16="http://schemas.microsoft.com/office/drawing/2014/main" id="{66CA243D-1727-44B8-A85D-6F13433B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242">
              <a:extLst>
                <a:ext uri="{FF2B5EF4-FFF2-40B4-BE49-F238E27FC236}">
                  <a16:creationId xmlns:a16="http://schemas.microsoft.com/office/drawing/2014/main" id="{CBBDCFCC-97D4-4BA7-A769-86D71004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43">
              <a:extLst>
                <a:ext uri="{FF2B5EF4-FFF2-40B4-BE49-F238E27FC236}">
                  <a16:creationId xmlns:a16="http://schemas.microsoft.com/office/drawing/2014/main" id="{C0A2DD2C-4B79-4E14-9078-1DD28314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244">
              <a:extLst>
                <a:ext uri="{FF2B5EF4-FFF2-40B4-BE49-F238E27FC236}">
                  <a16:creationId xmlns:a16="http://schemas.microsoft.com/office/drawing/2014/main" id="{81B675E6-9E07-4B51-BBFA-CEB2D8D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4746625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Rectangle 245">
              <a:extLst>
                <a:ext uri="{FF2B5EF4-FFF2-40B4-BE49-F238E27FC236}">
                  <a16:creationId xmlns:a16="http://schemas.microsoft.com/office/drawing/2014/main" id="{2A1699EE-F258-4794-97B5-8DD0C135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246">
              <a:extLst>
                <a:ext uri="{FF2B5EF4-FFF2-40B4-BE49-F238E27FC236}">
                  <a16:creationId xmlns:a16="http://schemas.microsoft.com/office/drawing/2014/main" id="{6A4A568C-A936-40AB-9F00-75D1A6CE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819650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247">
              <a:extLst>
                <a:ext uri="{FF2B5EF4-FFF2-40B4-BE49-F238E27FC236}">
                  <a16:creationId xmlns:a16="http://schemas.microsoft.com/office/drawing/2014/main" id="{E5349996-6A32-46C4-BA3D-B2B33D90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48">
              <a:extLst>
                <a:ext uri="{FF2B5EF4-FFF2-40B4-BE49-F238E27FC236}">
                  <a16:creationId xmlns:a16="http://schemas.microsoft.com/office/drawing/2014/main" id="{E0BA13ED-16DE-45B4-B3DE-CAF695BA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Line 249">
              <a:extLst>
                <a:ext uri="{FF2B5EF4-FFF2-40B4-BE49-F238E27FC236}">
                  <a16:creationId xmlns:a16="http://schemas.microsoft.com/office/drawing/2014/main" id="{CE37F624-F1CB-4F3C-A1EE-F4C107FE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750" y="4743450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Line 250">
              <a:extLst>
                <a:ext uri="{FF2B5EF4-FFF2-40B4-BE49-F238E27FC236}">
                  <a16:creationId xmlns:a16="http://schemas.microsoft.com/office/drawing/2014/main" id="{A6627E0D-75F4-4280-8721-486B7075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251">
              <a:extLst>
                <a:ext uri="{FF2B5EF4-FFF2-40B4-BE49-F238E27FC236}">
                  <a16:creationId xmlns:a16="http://schemas.microsoft.com/office/drawing/2014/main" id="{0849384D-F64B-4277-B36E-964834C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52">
              <a:extLst>
                <a:ext uri="{FF2B5EF4-FFF2-40B4-BE49-F238E27FC236}">
                  <a16:creationId xmlns:a16="http://schemas.microsoft.com/office/drawing/2014/main" id="{3D0FB439-1EFF-40BC-89C0-AE079366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w 130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5"/>
                <a:gd name="T32" fmla="*/ 130 w 130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53">
              <a:extLst>
                <a:ext uri="{FF2B5EF4-FFF2-40B4-BE49-F238E27FC236}">
                  <a16:creationId xmlns:a16="http://schemas.microsoft.com/office/drawing/2014/main" id="{7A3E91DD-BC12-452A-9601-711BFAD0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5"/>
                <a:gd name="T29" fmla="*/ 130 w 130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Rectangle 254">
              <a:extLst>
                <a:ext uri="{FF2B5EF4-FFF2-40B4-BE49-F238E27FC236}">
                  <a16:creationId xmlns:a16="http://schemas.microsoft.com/office/drawing/2014/main" id="{030A350A-9E4B-4A63-855B-1B1EC832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4819650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55">
              <a:extLst>
                <a:ext uri="{FF2B5EF4-FFF2-40B4-BE49-F238E27FC236}">
                  <a16:creationId xmlns:a16="http://schemas.microsoft.com/office/drawing/2014/main" id="{CC0DF5B3-B386-40C3-87F4-AE268B385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48196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56">
              <a:extLst>
                <a:ext uri="{FF2B5EF4-FFF2-40B4-BE49-F238E27FC236}">
                  <a16:creationId xmlns:a16="http://schemas.microsoft.com/office/drawing/2014/main" id="{DD315EAD-4319-451A-A3BB-B99E4C5C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57">
              <a:extLst>
                <a:ext uri="{FF2B5EF4-FFF2-40B4-BE49-F238E27FC236}">
                  <a16:creationId xmlns:a16="http://schemas.microsoft.com/office/drawing/2014/main" id="{00C1B097-9A19-4ECD-B1CA-63E6B7F2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481965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58">
              <a:extLst>
                <a:ext uri="{FF2B5EF4-FFF2-40B4-BE49-F238E27FC236}">
                  <a16:creationId xmlns:a16="http://schemas.microsoft.com/office/drawing/2014/main" id="{4E036482-7F1B-4B77-A619-433F5476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Line 259">
              <a:extLst>
                <a:ext uri="{FF2B5EF4-FFF2-40B4-BE49-F238E27FC236}">
                  <a16:creationId xmlns:a16="http://schemas.microsoft.com/office/drawing/2014/main" id="{8B29E9DA-CFE0-4C4C-995D-102B3A902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4919662"/>
              <a:ext cx="423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Line 260">
              <a:extLst>
                <a:ext uri="{FF2B5EF4-FFF2-40B4-BE49-F238E27FC236}">
                  <a16:creationId xmlns:a16="http://schemas.microsoft.com/office/drawing/2014/main" id="{ACECC470-958F-45B0-8BEC-03B6A260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0" y="4919662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Line 261">
              <a:extLst>
                <a:ext uri="{FF2B5EF4-FFF2-40B4-BE49-F238E27FC236}">
                  <a16:creationId xmlns:a16="http://schemas.microsoft.com/office/drawing/2014/main" id="{5C95F736-FC85-43A3-8127-1983DCC71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988" y="4919662"/>
              <a:ext cx="4270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62">
              <a:extLst>
                <a:ext uri="{FF2B5EF4-FFF2-40B4-BE49-F238E27FC236}">
                  <a16:creationId xmlns:a16="http://schemas.microsoft.com/office/drawing/2014/main" id="{D56A6488-7149-433A-AF78-6837A644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4837112"/>
              <a:ext cx="80963" cy="82550"/>
            </a:xfrm>
            <a:custGeom>
              <a:avLst/>
              <a:gdLst>
                <a:gd name="T0" fmla="*/ 0 w 44"/>
                <a:gd name="T1" fmla="*/ 141 h 45"/>
                <a:gd name="T2" fmla="*/ 3 w 44"/>
                <a:gd name="T3" fmla="*/ 0 h 45"/>
                <a:gd name="T4" fmla="*/ 144 w 44"/>
                <a:gd name="T5" fmla="*/ 0 h 45"/>
                <a:gd name="T6" fmla="*/ 0 60000 65536"/>
                <a:gd name="T7" fmla="*/ 0 60000 65536"/>
                <a:gd name="T8" fmla="*/ 0 60000 65536"/>
                <a:gd name="T9" fmla="*/ 0 w 44"/>
                <a:gd name="T10" fmla="*/ 0 h 45"/>
                <a:gd name="T11" fmla="*/ 44 w 44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5">
                  <a:moveTo>
                    <a:pt x="0" y="45"/>
                  </a:moveTo>
                  <a:lnTo>
                    <a:pt x="3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63">
              <a:extLst>
                <a:ext uri="{FF2B5EF4-FFF2-40B4-BE49-F238E27FC236}">
                  <a16:creationId xmlns:a16="http://schemas.microsoft.com/office/drawing/2014/main" id="{80F30AFD-2B43-41E6-BFBF-3F1F5287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4919662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3 w 300"/>
                <a:gd name="T5" fmla="*/ 409 h 143"/>
                <a:gd name="T6" fmla="*/ 733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7" y="143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7C707CF6-5E92-48FC-86E1-E1A58FF9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65">
              <a:extLst>
                <a:ext uri="{FF2B5EF4-FFF2-40B4-BE49-F238E27FC236}">
                  <a16:creationId xmlns:a16="http://schemas.microsoft.com/office/drawing/2014/main" id="{ED66B31F-22FC-4006-A308-4E8774C4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66">
              <a:extLst>
                <a:ext uri="{FF2B5EF4-FFF2-40B4-BE49-F238E27FC236}">
                  <a16:creationId xmlns:a16="http://schemas.microsoft.com/office/drawing/2014/main" id="{FDD46723-F062-4F87-9A31-D07832CC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67">
              <a:extLst>
                <a:ext uri="{FF2B5EF4-FFF2-40B4-BE49-F238E27FC236}">
                  <a16:creationId xmlns:a16="http://schemas.microsoft.com/office/drawing/2014/main" id="{F042E029-C47C-43ED-99B1-02ECB1CA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68">
              <a:extLst>
                <a:ext uri="{FF2B5EF4-FFF2-40B4-BE49-F238E27FC236}">
                  <a16:creationId xmlns:a16="http://schemas.microsoft.com/office/drawing/2014/main" id="{56902466-8880-49BA-BA93-0F29B15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69">
              <a:extLst>
                <a:ext uri="{FF2B5EF4-FFF2-40B4-BE49-F238E27FC236}">
                  <a16:creationId xmlns:a16="http://schemas.microsoft.com/office/drawing/2014/main" id="{2CF903D4-BE4D-4B83-82E6-EF0642F3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70">
              <a:extLst>
                <a:ext uri="{FF2B5EF4-FFF2-40B4-BE49-F238E27FC236}">
                  <a16:creationId xmlns:a16="http://schemas.microsoft.com/office/drawing/2014/main" id="{A14ABBF8-C450-467C-A7EB-B92946A5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71">
              <a:extLst>
                <a:ext uri="{FF2B5EF4-FFF2-40B4-BE49-F238E27FC236}">
                  <a16:creationId xmlns:a16="http://schemas.microsoft.com/office/drawing/2014/main" id="{71B19A5C-3355-40AC-A9A9-910055BF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272">
              <a:extLst>
                <a:ext uri="{FF2B5EF4-FFF2-40B4-BE49-F238E27FC236}">
                  <a16:creationId xmlns:a16="http://schemas.microsoft.com/office/drawing/2014/main" id="{10026887-C7DD-4980-A864-A26CA169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224 w 84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73">
              <a:extLst>
                <a:ext uri="{FF2B5EF4-FFF2-40B4-BE49-F238E27FC236}">
                  <a16:creationId xmlns:a16="http://schemas.microsoft.com/office/drawing/2014/main" id="{D4E37C6A-F4C2-417D-ACE7-5CEF1C71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74">
              <a:extLst>
                <a:ext uri="{FF2B5EF4-FFF2-40B4-BE49-F238E27FC236}">
                  <a16:creationId xmlns:a16="http://schemas.microsoft.com/office/drawing/2014/main" id="{345E7C34-2BEB-4B28-9A49-48ECB87E5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1663" y="5508625"/>
              <a:ext cx="6350" cy="3524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275">
              <a:extLst>
                <a:ext uri="{FF2B5EF4-FFF2-40B4-BE49-F238E27FC236}">
                  <a16:creationId xmlns:a16="http://schemas.microsoft.com/office/drawing/2014/main" id="{E3D2EE49-631B-48B0-B656-CE9297D80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51338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276">
              <a:extLst>
                <a:ext uri="{FF2B5EF4-FFF2-40B4-BE49-F238E27FC236}">
                  <a16:creationId xmlns:a16="http://schemas.microsoft.com/office/drawing/2014/main" id="{0094F997-A1BD-4658-B969-29415E33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853112"/>
              <a:ext cx="1555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77">
              <a:extLst>
                <a:ext uri="{FF2B5EF4-FFF2-40B4-BE49-F238E27FC236}">
                  <a16:creationId xmlns:a16="http://schemas.microsoft.com/office/drawing/2014/main" id="{70629363-FD79-4922-8C4F-7CC0C786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69C8B929-E7FA-4BD2-820C-A10F81C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1984BDE1-6851-4536-9F1A-829E1246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5513387"/>
              <a:ext cx="155575" cy="344488"/>
            </a:xfrm>
            <a:custGeom>
              <a:avLst/>
              <a:gdLst>
                <a:gd name="T0" fmla="*/ 238 w 86"/>
                <a:gd name="T1" fmla="*/ 0 h 190"/>
                <a:gd name="T2" fmla="*/ 0 w 86"/>
                <a:gd name="T3" fmla="*/ 2 h 190"/>
                <a:gd name="T4" fmla="*/ 0 w 86"/>
                <a:gd name="T5" fmla="*/ 549 h 190"/>
                <a:gd name="T6" fmla="*/ 245 w 86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84" y="0"/>
                  </a:moveTo>
                  <a:lnTo>
                    <a:pt x="0" y="2"/>
                  </a:lnTo>
                  <a:lnTo>
                    <a:pt x="0" y="190"/>
                  </a:lnTo>
                  <a:lnTo>
                    <a:pt x="86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80">
              <a:extLst>
                <a:ext uri="{FF2B5EF4-FFF2-40B4-BE49-F238E27FC236}">
                  <a16:creationId xmlns:a16="http://schemas.microsoft.com/office/drawing/2014/main" id="{91CF4427-4373-49FA-A0A0-879AE5BE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5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81">
              <a:extLst>
                <a:ext uri="{FF2B5EF4-FFF2-40B4-BE49-F238E27FC236}">
                  <a16:creationId xmlns:a16="http://schemas.microsoft.com/office/drawing/2014/main" id="{CC285489-1D3D-4294-A0CE-8D0FDEB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36EB388F-0B50-4DA9-BA54-C5107FBB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w 129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"/>
                <a:gd name="T31" fmla="*/ 0 h 373"/>
                <a:gd name="T32" fmla="*/ 129 w 129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83">
              <a:extLst>
                <a:ext uri="{FF2B5EF4-FFF2-40B4-BE49-F238E27FC236}">
                  <a16:creationId xmlns:a16="http://schemas.microsoft.com/office/drawing/2014/main" id="{22D699DD-3250-4C00-A3D6-94975706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Rectangle 284">
              <a:extLst>
                <a:ext uri="{FF2B5EF4-FFF2-40B4-BE49-F238E27FC236}">
                  <a16:creationId xmlns:a16="http://schemas.microsoft.com/office/drawing/2014/main" id="{FA4CFA9D-13DF-4166-9AD6-A3BB3BDB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238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85">
              <a:extLst>
                <a:ext uri="{FF2B5EF4-FFF2-40B4-BE49-F238E27FC236}">
                  <a16:creationId xmlns:a16="http://schemas.microsoft.com/office/drawing/2014/main" id="{D0C3D6E7-61E8-4500-A3FB-BBDA3B29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86">
              <a:extLst>
                <a:ext uri="{FF2B5EF4-FFF2-40B4-BE49-F238E27FC236}">
                  <a16:creationId xmlns:a16="http://schemas.microsoft.com/office/drawing/2014/main" id="{223BECAF-2A39-4F7D-9C3A-91F2098D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87">
              <a:extLst>
                <a:ext uri="{FF2B5EF4-FFF2-40B4-BE49-F238E27FC236}">
                  <a16:creationId xmlns:a16="http://schemas.microsoft.com/office/drawing/2014/main" id="{62B57AF0-8B9B-4373-99E1-92FE24D4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88">
              <a:extLst>
                <a:ext uri="{FF2B5EF4-FFF2-40B4-BE49-F238E27FC236}">
                  <a16:creationId xmlns:a16="http://schemas.microsoft.com/office/drawing/2014/main" id="{C6048179-C851-4F12-9D22-5A322443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17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Line 289">
              <a:extLst>
                <a:ext uri="{FF2B5EF4-FFF2-40B4-BE49-F238E27FC236}">
                  <a16:creationId xmlns:a16="http://schemas.microsoft.com/office/drawing/2014/main" id="{DCDECEF5-3E6B-4498-B579-F8A7AE4F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5686425"/>
              <a:ext cx="4111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Line 290">
              <a:extLst>
                <a:ext uri="{FF2B5EF4-FFF2-40B4-BE49-F238E27FC236}">
                  <a16:creationId xmlns:a16="http://schemas.microsoft.com/office/drawing/2014/main" id="{8A2D47BB-89DE-4984-AFB2-2D62249B5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5686425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Line 291">
              <a:extLst>
                <a:ext uri="{FF2B5EF4-FFF2-40B4-BE49-F238E27FC236}">
                  <a16:creationId xmlns:a16="http://schemas.microsoft.com/office/drawing/2014/main" id="{B36271D2-BDF6-4C68-80CB-8959F260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5686425"/>
              <a:ext cx="4286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292">
              <a:extLst>
                <a:ext uri="{FF2B5EF4-FFF2-40B4-BE49-F238E27FC236}">
                  <a16:creationId xmlns:a16="http://schemas.microsoft.com/office/drawing/2014/main" id="{08517EE5-9A6D-4F41-9B93-1964CA8F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5767387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93">
              <a:extLst>
                <a:ext uri="{FF2B5EF4-FFF2-40B4-BE49-F238E27FC236}">
                  <a16:creationId xmlns:a16="http://schemas.microsoft.com/office/drawing/2014/main" id="{06138C1A-05D6-4C2A-8D13-23DA1B49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599112"/>
              <a:ext cx="65088" cy="87313"/>
            </a:xfrm>
            <a:custGeom>
              <a:avLst/>
              <a:gdLst>
                <a:gd name="T0" fmla="*/ 0 w 36"/>
                <a:gd name="T1" fmla="*/ 143 h 48"/>
                <a:gd name="T2" fmla="*/ 2 w 36"/>
                <a:gd name="T3" fmla="*/ 0 h 48"/>
                <a:gd name="T4" fmla="*/ 102 w 36"/>
                <a:gd name="T5" fmla="*/ 0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0" y="48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94">
              <a:extLst>
                <a:ext uri="{FF2B5EF4-FFF2-40B4-BE49-F238E27FC236}">
                  <a16:creationId xmlns:a16="http://schemas.microsoft.com/office/drawing/2014/main" id="{59BE33F1-4FF4-49C7-9AAD-EE03ADD6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5686425"/>
              <a:ext cx="538163" cy="252413"/>
            </a:xfrm>
            <a:custGeom>
              <a:avLst/>
              <a:gdLst>
                <a:gd name="T0" fmla="*/ 0 w 297"/>
                <a:gd name="T1" fmla="*/ 0 h 140"/>
                <a:gd name="T2" fmla="*/ 0 w 297"/>
                <a:gd name="T3" fmla="*/ 390 h 140"/>
                <a:gd name="T4" fmla="*/ 736 w 297"/>
                <a:gd name="T5" fmla="*/ 390 h 140"/>
                <a:gd name="T6" fmla="*/ 736 w 297"/>
                <a:gd name="T7" fmla="*/ 127 h 140"/>
                <a:gd name="T8" fmla="*/ 856 w 297"/>
                <a:gd name="T9" fmla="*/ 12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40"/>
                <a:gd name="T17" fmla="*/ 297 w 297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40">
                  <a:moveTo>
                    <a:pt x="0" y="0"/>
                  </a:moveTo>
                  <a:lnTo>
                    <a:pt x="0" y="140"/>
                  </a:lnTo>
                  <a:lnTo>
                    <a:pt x="256" y="140"/>
                  </a:lnTo>
                  <a:lnTo>
                    <a:pt x="256" y="47"/>
                  </a:lnTo>
                  <a:lnTo>
                    <a:pt x="297" y="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95">
              <a:extLst>
                <a:ext uri="{FF2B5EF4-FFF2-40B4-BE49-F238E27FC236}">
                  <a16:creationId xmlns:a16="http://schemas.microsoft.com/office/drawing/2014/main" id="{2957EA40-42DE-44B4-B257-0A5E61882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96">
              <a:extLst>
                <a:ext uri="{FF2B5EF4-FFF2-40B4-BE49-F238E27FC236}">
                  <a16:creationId xmlns:a16="http://schemas.microsoft.com/office/drawing/2014/main" id="{DA07EFA1-7F01-4365-A4CA-0F9FC2B9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97">
              <a:extLst>
                <a:ext uri="{FF2B5EF4-FFF2-40B4-BE49-F238E27FC236}">
                  <a16:creationId xmlns:a16="http://schemas.microsoft.com/office/drawing/2014/main" id="{26AB3840-AD6C-484F-B976-C2105060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98">
              <a:extLst>
                <a:ext uri="{FF2B5EF4-FFF2-40B4-BE49-F238E27FC236}">
                  <a16:creationId xmlns:a16="http://schemas.microsoft.com/office/drawing/2014/main" id="{719827E8-2B2E-48C8-AA69-2E1D54E7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99">
              <a:extLst>
                <a:ext uri="{FF2B5EF4-FFF2-40B4-BE49-F238E27FC236}">
                  <a16:creationId xmlns:a16="http://schemas.microsoft.com/office/drawing/2014/main" id="{92136134-BE24-41E0-8488-CE48C0C8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300">
              <a:extLst>
                <a:ext uri="{FF2B5EF4-FFF2-40B4-BE49-F238E27FC236}">
                  <a16:creationId xmlns:a16="http://schemas.microsoft.com/office/drawing/2014/main" id="{597CBA88-BEC9-4949-8D45-A8A43A7C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301">
              <a:extLst>
                <a:ext uri="{FF2B5EF4-FFF2-40B4-BE49-F238E27FC236}">
                  <a16:creationId xmlns:a16="http://schemas.microsoft.com/office/drawing/2014/main" id="{E9FF9090-0E09-476E-BCFF-D281AD4F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02">
              <a:extLst>
                <a:ext uri="{FF2B5EF4-FFF2-40B4-BE49-F238E27FC236}">
                  <a16:creationId xmlns:a16="http://schemas.microsoft.com/office/drawing/2014/main" id="{7D46B925-8094-4703-80E2-D4861A9F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303">
              <a:extLst>
                <a:ext uri="{FF2B5EF4-FFF2-40B4-BE49-F238E27FC236}">
                  <a16:creationId xmlns:a16="http://schemas.microsoft.com/office/drawing/2014/main" id="{B01D0F86-1E80-4519-B013-B0C0A462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304">
              <a:extLst>
                <a:ext uri="{FF2B5EF4-FFF2-40B4-BE49-F238E27FC236}">
                  <a16:creationId xmlns:a16="http://schemas.microsoft.com/office/drawing/2014/main" id="{6139B4FE-9078-4F80-A3D1-CABD2F51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305">
              <a:extLst>
                <a:ext uri="{FF2B5EF4-FFF2-40B4-BE49-F238E27FC236}">
                  <a16:creationId xmlns:a16="http://schemas.microsoft.com/office/drawing/2014/main" id="{046ADD4E-FFFB-476E-8B09-F5B8CAC3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306">
              <a:extLst>
                <a:ext uri="{FF2B5EF4-FFF2-40B4-BE49-F238E27FC236}">
                  <a16:creationId xmlns:a16="http://schemas.microsoft.com/office/drawing/2014/main" id="{5393FAA6-B747-483B-86FE-D2AC2567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25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307">
              <a:extLst>
                <a:ext uri="{FF2B5EF4-FFF2-40B4-BE49-F238E27FC236}">
                  <a16:creationId xmlns:a16="http://schemas.microsoft.com/office/drawing/2014/main" id="{7C45811B-E670-4697-9424-2E967A9E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78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308">
              <a:extLst>
                <a:ext uri="{FF2B5EF4-FFF2-40B4-BE49-F238E27FC236}">
                  <a16:creationId xmlns:a16="http://schemas.microsoft.com/office/drawing/2014/main" id="{6C6C6203-59C2-4C1F-B964-0F73E603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309">
              <a:extLst>
                <a:ext uri="{FF2B5EF4-FFF2-40B4-BE49-F238E27FC236}">
                  <a16:creationId xmlns:a16="http://schemas.microsoft.com/office/drawing/2014/main" id="{8F70BF02-8AF4-45F9-A859-3C97074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05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310">
              <a:extLst>
                <a:ext uri="{FF2B5EF4-FFF2-40B4-BE49-F238E27FC236}">
                  <a16:creationId xmlns:a16="http://schemas.microsoft.com/office/drawing/2014/main" id="{1EF6C5A3-30F8-4190-9ADA-4968F56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311">
              <a:extLst>
                <a:ext uri="{FF2B5EF4-FFF2-40B4-BE49-F238E27FC236}">
                  <a16:creationId xmlns:a16="http://schemas.microsoft.com/office/drawing/2014/main" id="{C2622ABF-9158-4DFC-82E5-0378CDEF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312">
              <a:extLst>
                <a:ext uri="{FF2B5EF4-FFF2-40B4-BE49-F238E27FC236}">
                  <a16:creationId xmlns:a16="http://schemas.microsoft.com/office/drawing/2014/main" id="{0FAF2A59-C71E-426A-9826-D8988752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313">
              <a:extLst>
                <a:ext uri="{FF2B5EF4-FFF2-40B4-BE49-F238E27FC236}">
                  <a16:creationId xmlns:a16="http://schemas.microsoft.com/office/drawing/2014/main" id="{59E34ACD-80A3-4D1C-9757-08F1EFB8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314">
              <a:extLst>
                <a:ext uri="{FF2B5EF4-FFF2-40B4-BE49-F238E27FC236}">
                  <a16:creationId xmlns:a16="http://schemas.microsoft.com/office/drawing/2014/main" id="{B1A10289-4E92-4F3E-83CE-ABE6DD1F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750" y="200660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315">
              <a:extLst>
                <a:ext uri="{FF2B5EF4-FFF2-40B4-BE49-F238E27FC236}">
                  <a16:creationId xmlns:a16="http://schemas.microsoft.com/office/drawing/2014/main" id="{D1A5D143-9534-435A-800E-4478ECB7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316">
              <a:extLst>
                <a:ext uri="{FF2B5EF4-FFF2-40B4-BE49-F238E27FC236}">
                  <a16:creationId xmlns:a16="http://schemas.microsoft.com/office/drawing/2014/main" id="{4CAEE70A-51FA-436F-95FC-D1FE00BB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052887"/>
              <a:ext cx="428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317">
              <a:extLst>
                <a:ext uri="{FF2B5EF4-FFF2-40B4-BE49-F238E27FC236}">
                  <a16:creationId xmlns:a16="http://schemas.microsoft.com/office/drawing/2014/main" id="{B43E50DA-C3FF-4DE3-AF72-2D734847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318">
              <a:extLst>
                <a:ext uri="{FF2B5EF4-FFF2-40B4-BE49-F238E27FC236}">
                  <a16:creationId xmlns:a16="http://schemas.microsoft.com/office/drawing/2014/main" id="{F7F9B181-09CF-4696-95DB-FB37D204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319">
              <a:extLst>
                <a:ext uri="{FF2B5EF4-FFF2-40B4-BE49-F238E27FC236}">
                  <a16:creationId xmlns:a16="http://schemas.microsoft.com/office/drawing/2014/main" id="{FE8AF5C1-AE92-4694-A481-0C2A4E5D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320">
              <a:extLst>
                <a:ext uri="{FF2B5EF4-FFF2-40B4-BE49-F238E27FC236}">
                  <a16:creationId xmlns:a16="http://schemas.microsoft.com/office/drawing/2014/main" id="{610FED84-C325-4DB6-8CA8-4BB156ED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321">
              <a:extLst>
                <a:ext uri="{FF2B5EF4-FFF2-40B4-BE49-F238E27FC236}">
                  <a16:creationId xmlns:a16="http://schemas.microsoft.com/office/drawing/2014/main" id="{E5EAFDEB-F78C-49A4-8CC2-466F3DD6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322">
              <a:extLst>
                <a:ext uri="{FF2B5EF4-FFF2-40B4-BE49-F238E27FC236}">
                  <a16:creationId xmlns:a16="http://schemas.microsoft.com/office/drawing/2014/main" id="{A669BC1F-77D7-449C-8FC3-FF3FFE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323">
              <a:extLst>
                <a:ext uri="{FF2B5EF4-FFF2-40B4-BE49-F238E27FC236}">
                  <a16:creationId xmlns:a16="http://schemas.microsoft.com/office/drawing/2014/main" id="{4F613F78-D0F7-4003-9976-51070005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324">
              <a:extLst>
                <a:ext uri="{FF2B5EF4-FFF2-40B4-BE49-F238E27FC236}">
                  <a16:creationId xmlns:a16="http://schemas.microsoft.com/office/drawing/2014/main" id="{4FD9E5D2-4ED1-4510-BE40-83180887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325">
              <a:extLst>
                <a:ext uri="{FF2B5EF4-FFF2-40B4-BE49-F238E27FC236}">
                  <a16:creationId xmlns:a16="http://schemas.microsoft.com/office/drawing/2014/main" id="{0B5CD1DE-0894-4C2F-8312-4DF80FF9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5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326">
              <a:extLst>
                <a:ext uri="{FF2B5EF4-FFF2-40B4-BE49-F238E27FC236}">
                  <a16:creationId xmlns:a16="http://schemas.microsoft.com/office/drawing/2014/main" id="{2E2817D8-FBDE-4588-9440-F3590F45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4052887"/>
              <a:ext cx="682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327">
              <a:extLst>
                <a:ext uri="{FF2B5EF4-FFF2-40B4-BE49-F238E27FC236}">
                  <a16:creationId xmlns:a16="http://schemas.microsoft.com/office/drawing/2014/main" id="{5007EABE-4655-467C-842F-9E36F226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328">
              <a:extLst>
                <a:ext uri="{FF2B5EF4-FFF2-40B4-BE49-F238E27FC236}">
                  <a16:creationId xmlns:a16="http://schemas.microsoft.com/office/drawing/2014/main" id="{B6E73A6B-AAEE-490A-A039-DA606F02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329">
              <a:extLst>
                <a:ext uri="{FF2B5EF4-FFF2-40B4-BE49-F238E27FC236}">
                  <a16:creationId xmlns:a16="http://schemas.microsoft.com/office/drawing/2014/main" id="{6B145041-E656-4922-BA78-6AEAD393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330">
              <a:extLst>
                <a:ext uri="{FF2B5EF4-FFF2-40B4-BE49-F238E27FC236}">
                  <a16:creationId xmlns:a16="http://schemas.microsoft.com/office/drawing/2014/main" id="{51E0B346-599E-4A35-9186-2249F979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331">
              <a:extLst>
                <a:ext uri="{FF2B5EF4-FFF2-40B4-BE49-F238E27FC236}">
                  <a16:creationId xmlns:a16="http://schemas.microsoft.com/office/drawing/2014/main" id="{1B11D13D-3DE4-4FFA-B37C-54B574A8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332">
              <a:extLst>
                <a:ext uri="{FF2B5EF4-FFF2-40B4-BE49-F238E27FC236}">
                  <a16:creationId xmlns:a16="http://schemas.microsoft.com/office/drawing/2014/main" id="{2AE2706C-F887-4712-9BC8-9A094EA6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333">
              <a:extLst>
                <a:ext uri="{FF2B5EF4-FFF2-40B4-BE49-F238E27FC236}">
                  <a16:creationId xmlns:a16="http://schemas.microsoft.com/office/drawing/2014/main" id="{2489AE96-61AB-4FB7-9305-A94A8067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334">
              <a:extLst>
                <a:ext uri="{FF2B5EF4-FFF2-40B4-BE49-F238E27FC236}">
                  <a16:creationId xmlns:a16="http://schemas.microsoft.com/office/drawing/2014/main" id="{1E710753-49EA-421A-A087-506656B6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88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335">
              <a:extLst>
                <a:ext uri="{FF2B5EF4-FFF2-40B4-BE49-F238E27FC236}">
                  <a16:creationId xmlns:a16="http://schemas.microsoft.com/office/drawing/2014/main" id="{26B9D20A-7D33-49F9-9F58-F971B740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336">
              <a:extLst>
                <a:ext uri="{FF2B5EF4-FFF2-40B4-BE49-F238E27FC236}">
                  <a16:creationId xmlns:a16="http://schemas.microsoft.com/office/drawing/2014/main" id="{949825D7-1060-4E33-BCAE-87351352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337">
              <a:extLst>
                <a:ext uri="{FF2B5EF4-FFF2-40B4-BE49-F238E27FC236}">
                  <a16:creationId xmlns:a16="http://schemas.microsoft.com/office/drawing/2014/main" id="{120CB3A8-5EFA-4D79-91F9-A83B6A3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338">
              <a:extLst>
                <a:ext uri="{FF2B5EF4-FFF2-40B4-BE49-F238E27FC236}">
                  <a16:creationId xmlns:a16="http://schemas.microsoft.com/office/drawing/2014/main" id="{B324D7A0-6FD0-4F1C-89CA-18451F04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413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339">
              <a:extLst>
                <a:ext uri="{FF2B5EF4-FFF2-40B4-BE49-F238E27FC236}">
                  <a16:creationId xmlns:a16="http://schemas.microsoft.com/office/drawing/2014/main" id="{F56086AA-1CF7-47A9-BFC4-D650431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40">
              <a:extLst>
                <a:ext uri="{FF2B5EF4-FFF2-40B4-BE49-F238E27FC236}">
                  <a16:creationId xmlns:a16="http://schemas.microsoft.com/office/drawing/2014/main" id="{EC0FFA81-3730-4911-AFFC-69A14FA4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Rectangle 341">
              <a:extLst>
                <a:ext uri="{FF2B5EF4-FFF2-40B4-BE49-F238E27FC236}">
                  <a16:creationId xmlns:a16="http://schemas.microsoft.com/office/drawing/2014/main" id="{097A5C33-0EC5-43C4-A6E4-FC6B36A6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8" name="Rectangle 342">
              <a:extLst>
                <a:ext uri="{FF2B5EF4-FFF2-40B4-BE49-F238E27FC236}">
                  <a16:creationId xmlns:a16="http://schemas.microsoft.com/office/drawing/2014/main" id="{DD73467A-FAC4-4C42-94EF-A154D464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5580062"/>
              <a:ext cx="6350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9" name="Rectangle 343">
              <a:extLst>
                <a:ext uri="{FF2B5EF4-FFF2-40B4-BE49-F238E27FC236}">
                  <a16:creationId xmlns:a16="http://schemas.microsoft.com/office/drawing/2014/main" id="{E4D5C4A0-10F0-4AB4-8EAC-937723E9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5580062"/>
              <a:ext cx="285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" name="Rectangle 344">
              <a:extLst>
                <a:ext uri="{FF2B5EF4-FFF2-40B4-BE49-F238E27FC236}">
                  <a16:creationId xmlns:a16="http://schemas.microsoft.com/office/drawing/2014/main" id="{F1819A1E-3F4F-4FE5-B5DC-2620CD9A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13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345">
              <a:extLst>
                <a:ext uri="{FF2B5EF4-FFF2-40B4-BE49-F238E27FC236}">
                  <a16:creationId xmlns:a16="http://schemas.microsoft.com/office/drawing/2014/main" id="{18C08046-1130-404B-8717-9573121B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2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346">
              <a:extLst>
                <a:ext uri="{FF2B5EF4-FFF2-40B4-BE49-F238E27FC236}">
                  <a16:creationId xmlns:a16="http://schemas.microsoft.com/office/drawing/2014/main" id="{4F927EAF-4493-4DD4-80EF-8DCEB519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3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347">
              <a:extLst>
                <a:ext uri="{FF2B5EF4-FFF2-40B4-BE49-F238E27FC236}">
                  <a16:creationId xmlns:a16="http://schemas.microsoft.com/office/drawing/2014/main" id="{EF033817-F1CE-462B-A38D-47C0099D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348">
              <a:extLst>
                <a:ext uri="{FF2B5EF4-FFF2-40B4-BE49-F238E27FC236}">
                  <a16:creationId xmlns:a16="http://schemas.microsoft.com/office/drawing/2014/main" id="{4BD45FF3-D51E-4086-9C3D-E8E082A8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349">
              <a:extLst>
                <a:ext uri="{FF2B5EF4-FFF2-40B4-BE49-F238E27FC236}">
                  <a16:creationId xmlns:a16="http://schemas.microsoft.com/office/drawing/2014/main" id="{AFBA2903-BDAA-4BB6-896B-7C8A4168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4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350">
              <a:extLst>
                <a:ext uri="{FF2B5EF4-FFF2-40B4-BE49-F238E27FC236}">
                  <a16:creationId xmlns:a16="http://schemas.microsoft.com/office/drawing/2014/main" id="{554A5039-3D3C-4EA7-8B11-0F11C688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351">
              <a:extLst>
                <a:ext uri="{FF2B5EF4-FFF2-40B4-BE49-F238E27FC236}">
                  <a16:creationId xmlns:a16="http://schemas.microsoft.com/office/drawing/2014/main" id="{89499519-16D4-467F-A79C-FCC79203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Rectangle 352">
              <a:extLst>
                <a:ext uri="{FF2B5EF4-FFF2-40B4-BE49-F238E27FC236}">
                  <a16:creationId xmlns:a16="http://schemas.microsoft.com/office/drawing/2014/main" id="{4B7357A7-D421-4D72-89C5-8F687775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9" name="Rectangle 353">
              <a:extLst>
                <a:ext uri="{FF2B5EF4-FFF2-40B4-BE49-F238E27FC236}">
                  <a16:creationId xmlns:a16="http://schemas.microsoft.com/office/drawing/2014/main" id="{EA0473FE-35EE-4256-8195-BAE33F5D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0" name="Rectangle 354">
              <a:extLst>
                <a:ext uri="{FF2B5EF4-FFF2-40B4-BE49-F238E27FC236}">
                  <a16:creationId xmlns:a16="http://schemas.microsoft.com/office/drawing/2014/main" id="{44A50447-6C63-4247-BC8F-1322F90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1" name="Rectangle 355">
              <a:extLst>
                <a:ext uri="{FF2B5EF4-FFF2-40B4-BE49-F238E27FC236}">
                  <a16:creationId xmlns:a16="http://schemas.microsoft.com/office/drawing/2014/main" id="{70CC6B7F-29BD-4ED3-B014-6B8AFF9F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2" name="Freeform 356">
              <a:extLst>
                <a:ext uri="{FF2B5EF4-FFF2-40B4-BE49-F238E27FC236}">
                  <a16:creationId xmlns:a16="http://schemas.microsoft.com/office/drawing/2014/main" id="{472DE6A0-E8AD-4B83-9B4F-59A763CAC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57">
              <a:extLst>
                <a:ext uri="{FF2B5EF4-FFF2-40B4-BE49-F238E27FC236}">
                  <a16:creationId xmlns:a16="http://schemas.microsoft.com/office/drawing/2014/main" id="{D5F8EF4A-B979-46AC-A059-F4A6D645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58">
              <a:extLst>
                <a:ext uri="{FF2B5EF4-FFF2-40B4-BE49-F238E27FC236}">
                  <a16:creationId xmlns:a16="http://schemas.microsoft.com/office/drawing/2014/main" id="{99ACFD24-3701-4362-8EA5-9F72366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2452687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59">
              <a:extLst>
                <a:ext uri="{FF2B5EF4-FFF2-40B4-BE49-F238E27FC236}">
                  <a16:creationId xmlns:a16="http://schemas.microsoft.com/office/drawing/2014/main" id="{951AC103-C09F-4799-89B1-454965CE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6" name="Rectangle 360">
              <a:extLst>
                <a:ext uri="{FF2B5EF4-FFF2-40B4-BE49-F238E27FC236}">
                  <a16:creationId xmlns:a16="http://schemas.microsoft.com/office/drawing/2014/main" id="{EC89AF66-D55C-49A2-84F0-9D6375E8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25209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7" name="Line 361">
              <a:extLst>
                <a:ext uri="{FF2B5EF4-FFF2-40B4-BE49-F238E27FC236}">
                  <a16:creationId xmlns:a16="http://schemas.microsoft.com/office/drawing/2014/main" id="{0C027B70-A8B2-440D-A27F-3EE45FCD2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2625725"/>
              <a:ext cx="1555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Line 362">
              <a:extLst>
                <a:ext uri="{FF2B5EF4-FFF2-40B4-BE49-F238E27FC236}">
                  <a16:creationId xmlns:a16="http://schemas.microsoft.com/office/drawing/2014/main" id="{F72A2A30-EF38-40F2-B92A-85B2FBF46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2625725"/>
              <a:ext cx="149225" cy="1588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63">
              <a:extLst>
                <a:ext uri="{FF2B5EF4-FFF2-40B4-BE49-F238E27FC236}">
                  <a16:creationId xmlns:a16="http://schemas.microsoft.com/office/drawing/2014/main" id="{426ACB73-B35C-4472-A560-B6374F24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64">
              <a:extLst>
                <a:ext uri="{FF2B5EF4-FFF2-40B4-BE49-F238E27FC236}">
                  <a16:creationId xmlns:a16="http://schemas.microsoft.com/office/drawing/2014/main" id="{8CBB8C4E-450B-4033-8823-5AE0D73F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365">
              <a:extLst>
                <a:ext uri="{FF2B5EF4-FFF2-40B4-BE49-F238E27FC236}">
                  <a16:creationId xmlns:a16="http://schemas.microsoft.com/office/drawing/2014/main" id="{F3318911-5EC5-4A50-AB79-DEA783BA2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725" y="2449512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366">
              <a:extLst>
                <a:ext uri="{FF2B5EF4-FFF2-40B4-BE49-F238E27FC236}">
                  <a16:creationId xmlns:a16="http://schemas.microsoft.com/office/drawing/2014/main" id="{C90D006A-A288-41E5-84AD-EB5650A9E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452687"/>
              <a:ext cx="152400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Line 367">
              <a:extLst>
                <a:ext uri="{FF2B5EF4-FFF2-40B4-BE49-F238E27FC236}">
                  <a16:creationId xmlns:a16="http://schemas.microsoft.com/office/drawing/2014/main" id="{75702BEB-F612-47E4-9CCB-6C8C36881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794000"/>
              <a:ext cx="15240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68">
              <a:extLst>
                <a:ext uri="{FF2B5EF4-FFF2-40B4-BE49-F238E27FC236}">
                  <a16:creationId xmlns:a16="http://schemas.microsoft.com/office/drawing/2014/main" id="{1076778E-F9DD-4643-9545-2BCEA66E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69">
              <a:extLst>
                <a:ext uri="{FF2B5EF4-FFF2-40B4-BE49-F238E27FC236}">
                  <a16:creationId xmlns:a16="http://schemas.microsoft.com/office/drawing/2014/main" id="{89BB9DF2-9385-428D-A396-E4C151328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70">
              <a:extLst>
                <a:ext uri="{FF2B5EF4-FFF2-40B4-BE49-F238E27FC236}">
                  <a16:creationId xmlns:a16="http://schemas.microsoft.com/office/drawing/2014/main" id="{680B7147-4AAF-4773-B351-B05150C8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71">
              <a:extLst>
                <a:ext uri="{FF2B5EF4-FFF2-40B4-BE49-F238E27FC236}">
                  <a16:creationId xmlns:a16="http://schemas.microsoft.com/office/drawing/2014/main" id="{8D5DAC38-D391-4C3C-BCE1-6FF52D52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286125"/>
              <a:ext cx="936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72">
              <a:extLst>
                <a:ext uri="{FF2B5EF4-FFF2-40B4-BE49-F238E27FC236}">
                  <a16:creationId xmlns:a16="http://schemas.microsoft.com/office/drawing/2014/main" id="{3707F7D1-7518-409A-9C9B-2CC685DD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73">
              <a:extLst>
                <a:ext uri="{FF2B5EF4-FFF2-40B4-BE49-F238E27FC236}">
                  <a16:creationId xmlns:a16="http://schemas.microsoft.com/office/drawing/2014/main" id="{9FD71D47-4B6F-49DA-BE5B-B39EAD86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74">
              <a:extLst>
                <a:ext uri="{FF2B5EF4-FFF2-40B4-BE49-F238E27FC236}">
                  <a16:creationId xmlns:a16="http://schemas.microsoft.com/office/drawing/2014/main" id="{0F92C805-3C48-4DDE-82EE-F9F801F8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75">
              <a:extLst>
                <a:ext uri="{FF2B5EF4-FFF2-40B4-BE49-F238E27FC236}">
                  <a16:creationId xmlns:a16="http://schemas.microsoft.com/office/drawing/2014/main" id="{D22B5920-03C5-4F27-BAF5-28C1ACFF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76">
              <a:extLst>
                <a:ext uri="{FF2B5EF4-FFF2-40B4-BE49-F238E27FC236}">
                  <a16:creationId xmlns:a16="http://schemas.microsoft.com/office/drawing/2014/main" id="{71CE3701-6F59-4ABF-BEB2-C4245C8B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Freeform 377">
              <a:extLst>
                <a:ext uri="{FF2B5EF4-FFF2-40B4-BE49-F238E27FC236}">
                  <a16:creationId xmlns:a16="http://schemas.microsoft.com/office/drawing/2014/main" id="{5252BCD2-58CB-44F9-8FEB-5F839BA6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3273425"/>
              <a:ext cx="61913" cy="69850"/>
            </a:xfrm>
            <a:custGeom>
              <a:avLst/>
              <a:gdLst>
                <a:gd name="T0" fmla="*/ 55 w 34"/>
                <a:gd name="T1" fmla="*/ 113 h 38"/>
                <a:gd name="T2" fmla="*/ 63 w 34"/>
                <a:gd name="T3" fmla="*/ 113 h 38"/>
                <a:gd name="T4" fmla="*/ 69 w 34"/>
                <a:gd name="T5" fmla="*/ 113 h 38"/>
                <a:gd name="T6" fmla="*/ 75 w 34"/>
                <a:gd name="T7" fmla="*/ 113 h 38"/>
                <a:gd name="T8" fmla="*/ 83 w 34"/>
                <a:gd name="T9" fmla="*/ 105 h 38"/>
                <a:gd name="T10" fmla="*/ 91 w 34"/>
                <a:gd name="T11" fmla="*/ 98 h 38"/>
                <a:gd name="T12" fmla="*/ 95 w 34"/>
                <a:gd name="T13" fmla="*/ 90 h 38"/>
                <a:gd name="T14" fmla="*/ 104 w 34"/>
                <a:gd name="T15" fmla="*/ 90 h 38"/>
                <a:gd name="T16" fmla="*/ 104 w 34"/>
                <a:gd name="T17" fmla="*/ 76 h 38"/>
                <a:gd name="T18" fmla="*/ 104 w 34"/>
                <a:gd name="T19" fmla="*/ 6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104 w 34"/>
                <a:gd name="T27" fmla="*/ 34 h 38"/>
                <a:gd name="T28" fmla="*/ 95 w 34"/>
                <a:gd name="T29" fmla="*/ 25 h 38"/>
                <a:gd name="T30" fmla="*/ 91 w 34"/>
                <a:gd name="T31" fmla="*/ 16 h 38"/>
                <a:gd name="T32" fmla="*/ 83 w 34"/>
                <a:gd name="T33" fmla="*/ 3 h 38"/>
                <a:gd name="T34" fmla="*/ 75 w 34"/>
                <a:gd name="T35" fmla="*/ 0 h 38"/>
                <a:gd name="T36" fmla="*/ 69 w 34"/>
                <a:gd name="T37" fmla="*/ 0 h 38"/>
                <a:gd name="T38" fmla="*/ 63 w 34"/>
                <a:gd name="T39" fmla="*/ 0 h 38"/>
                <a:gd name="T40" fmla="*/ 55 w 34"/>
                <a:gd name="T41" fmla="*/ 0 h 38"/>
                <a:gd name="T42" fmla="*/ 48 w 34"/>
                <a:gd name="T43" fmla="*/ 0 h 38"/>
                <a:gd name="T44" fmla="*/ 42 w 34"/>
                <a:gd name="T45" fmla="*/ 0 h 38"/>
                <a:gd name="T46" fmla="*/ 26 w 34"/>
                <a:gd name="T47" fmla="*/ 0 h 38"/>
                <a:gd name="T48" fmla="*/ 26 w 34"/>
                <a:gd name="T49" fmla="*/ 3 h 38"/>
                <a:gd name="T50" fmla="*/ 20 w 34"/>
                <a:gd name="T51" fmla="*/ 16 h 38"/>
                <a:gd name="T52" fmla="*/ 15 w 34"/>
                <a:gd name="T53" fmla="*/ 25 h 38"/>
                <a:gd name="T54" fmla="*/ 3 w 34"/>
                <a:gd name="T55" fmla="*/ 34 h 38"/>
                <a:gd name="T56" fmla="*/ 3 w 34"/>
                <a:gd name="T57" fmla="*/ 42 h 38"/>
                <a:gd name="T58" fmla="*/ 3 w 34"/>
                <a:gd name="T59" fmla="*/ 49 h 38"/>
                <a:gd name="T60" fmla="*/ 0 w 34"/>
                <a:gd name="T61" fmla="*/ 58 h 38"/>
                <a:gd name="T62" fmla="*/ 3 w 34"/>
                <a:gd name="T63" fmla="*/ 66 h 38"/>
                <a:gd name="T64" fmla="*/ 3 w 34"/>
                <a:gd name="T65" fmla="*/ 76 h 38"/>
                <a:gd name="T66" fmla="*/ 3 w 34"/>
                <a:gd name="T67" fmla="*/ 90 h 38"/>
                <a:gd name="T68" fmla="*/ 15 w 34"/>
                <a:gd name="T69" fmla="*/ 90 h 38"/>
                <a:gd name="T70" fmla="*/ 20 w 34"/>
                <a:gd name="T71" fmla="*/ 98 h 38"/>
                <a:gd name="T72" fmla="*/ 26 w 34"/>
                <a:gd name="T73" fmla="*/ 105 h 38"/>
                <a:gd name="T74" fmla="*/ 26 w 34"/>
                <a:gd name="T75" fmla="*/ 113 h 38"/>
                <a:gd name="T76" fmla="*/ 42 w 34"/>
                <a:gd name="T77" fmla="*/ 113 h 38"/>
                <a:gd name="T78" fmla="*/ 48 w 34"/>
                <a:gd name="T79" fmla="*/ 113 h 38"/>
                <a:gd name="T80" fmla="*/ 55 w 34"/>
                <a:gd name="T81" fmla="*/ 122 h 38"/>
                <a:gd name="T82" fmla="*/ 55 w 34"/>
                <a:gd name="T83" fmla="*/ 122 h 38"/>
                <a:gd name="T84" fmla="*/ 55 w 34"/>
                <a:gd name="T85" fmla="*/ 113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8" y="35"/>
                  </a:moveTo>
                  <a:lnTo>
                    <a:pt x="21" y="35"/>
                  </a:lnTo>
                  <a:lnTo>
                    <a:pt x="23" y="35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4" y="35"/>
                  </a:lnTo>
                  <a:lnTo>
                    <a:pt x="16" y="35"/>
                  </a:lnTo>
                  <a:lnTo>
                    <a:pt x="18" y="38"/>
                  </a:lnTo>
                  <a:lnTo>
                    <a:pt x="18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378">
              <a:extLst>
                <a:ext uri="{FF2B5EF4-FFF2-40B4-BE49-F238E27FC236}">
                  <a16:creationId xmlns:a16="http://schemas.microsoft.com/office/drawing/2014/main" id="{3402A5B2-6D39-4491-AC4B-C36C02A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059237"/>
              <a:ext cx="61913" cy="66675"/>
            </a:xfrm>
            <a:custGeom>
              <a:avLst/>
              <a:gdLst>
                <a:gd name="T0" fmla="*/ 48 w 34"/>
                <a:gd name="T1" fmla="*/ 96 h 37"/>
                <a:gd name="T2" fmla="*/ 55 w 34"/>
                <a:gd name="T3" fmla="*/ 101 h 37"/>
                <a:gd name="T4" fmla="*/ 60 w 34"/>
                <a:gd name="T5" fmla="*/ 96 h 37"/>
                <a:gd name="T6" fmla="*/ 75 w 34"/>
                <a:gd name="T7" fmla="*/ 96 h 37"/>
                <a:gd name="T8" fmla="*/ 75 w 34"/>
                <a:gd name="T9" fmla="*/ 87 h 37"/>
                <a:gd name="T10" fmla="*/ 81 w 34"/>
                <a:gd name="T11" fmla="*/ 84 h 37"/>
                <a:gd name="T12" fmla="*/ 86 w 34"/>
                <a:gd name="T13" fmla="*/ 84 h 37"/>
                <a:gd name="T14" fmla="*/ 95 w 34"/>
                <a:gd name="T15" fmla="*/ 75 h 37"/>
                <a:gd name="T16" fmla="*/ 95 w 34"/>
                <a:gd name="T17" fmla="*/ 60 h 37"/>
                <a:gd name="T18" fmla="*/ 95 w 34"/>
                <a:gd name="T19" fmla="*/ 57 h 37"/>
                <a:gd name="T20" fmla="*/ 104 w 34"/>
                <a:gd name="T21" fmla="*/ 47 h 37"/>
                <a:gd name="T22" fmla="*/ 95 w 34"/>
                <a:gd name="T23" fmla="*/ 41 h 37"/>
                <a:gd name="T24" fmla="*/ 95 w 34"/>
                <a:gd name="T25" fmla="*/ 34 h 37"/>
                <a:gd name="T26" fmla="*/ 95 w 34"/>
                <a:gd name="T27" fmla="*/ 26 h 37"/>
                <a:gd name="T28" fmla="*/ 86 w 34"/>
                <a:gd name="T29" fmla="*/ 18 h 37"/>
                <a:gd name="T30" fmla="*/ 81 w 34"/>
                <a:gd name="T31" fmla="*/ 14 h 37"/>
                <a:gd name="T32" fmla="*/ 75 w 34"/>
                <a:gd name="T33" fmla="*/ 2 h 37"/>
                <a:gd name="T34" fmla="*/ 75 w 34"/>
                <a:gd name="T35" fmla="*/ 0 h 37"/>
                <a:gd name="T36" fmla="*/ 60 w 34"/>
                <a:gd name="T37" fmla="*/ 0 h 37"/>
                <a:gd name="T38" fmla="*/ 55 w 34"/>
                <a:gd name="T39" fmla="*/ 0 h 37"/>
                <a:gd name="T40" fmla="*/ 48 w 34"/>
                <a:gd name="T41" fmla="*/ 0 h 37"/>
                <a:gd name="T42" fmla="*/ 42 w 34"/>
                <a:gd name="T43" fmla="*/ 0 h 37"/>
                <a:gd name="T44" fmla="*/ 34 w 34"/>
                <a:gd name="T45" fmla="*/ 0 h 37"/>
                <a:gd name="T46" fmla="*/ 26 w 34"/>
                <a:gd name="T47" fmla="*/ 0 h 37"/>
                <a:gd name="T48" fmla="*/ 20 w 34"/>
                <a:gd name="T49" fmla="*/ 2 h 37"/>
                <a:gd name="T50" fmla="*/ 13 w 34"/>
                <a:gd name="T51" fmla="*/ 14 h 37"/>
                <a:gd name="T52" fmla="*/ 2 w 34"/>
                <a:gd name="T53" fmla="*/ 18 h 37"/>
                <a:gd name="T54" fmla="*/ 0 w 34"/>
                <a:gd name="T55" fmla="*/ 26 h 37"/>
                <a:gd name="T56" fmla="*/ 0 w 34"/>
                <a:gd name="T57" fmla="*/ 34 h 37"/>
                <a:gd name="T58" fmla="*/ 0 w 34"/>
                <a:gd name="T59" fmla="*/ 41 h 37"/>
                <a:gd name="T60" fmla="*/ 0 w 34"/>
                <a:gd name="T61" fmla="*/ 47 h 37"/>
                <a:gd name="T62" fmla="*/ 0 w 34"/>
                <a:gd name="T63" fmla="*/ 57 h 37"/>
                <a:gd name="T64" fmla="*/ 0 w 34"/>
                <a:gd name="T65" fmla="*/ 60 h 37"/>
                <a:gd name="T66" fmla="*/ 0 w 34"/>
                <a:gd name="T67" fmla="*/ 75 h 37"/>
                <a:gd name="T68" fmla="*/ 2 w 34"/>
                <a:gd name="T69" fmla="*/ 84 h 37"/>
                <a:gd name="T70" fmla="*/ 13 w 34"/>
                <a:gd name="T71" fmla="*/ 84 h 37"/>
                <a:gd name="T72" fmla="*/ 20 w 34"/>
                <a:gd name="T73" fmla="*/ 87 h 37"/>
                <a:gd name="T74" fmla="*/ 26 w 34"/>
                <a:gd name="T75" fmla="*/ 96 h 37"/>
                <a:gd name="T76" fmla="*/ 34 w 34"/>
                <a:gd name="T77" fmla="*/ 96 h 37"/>
                <a:gd name="T78" fmla="*/ 42 w 34"/>
                <a:gd name="T79" fmla="*/ 101 h 37"/>
                <a:gd name="T80" fmla="*/ 48 w 34"/>
                <a:gd name="T81" fmla="*/ 101 h 37"/>
                <a:gd name="T82" fmla="*/ 48 w 34"/>
                <a:gd name="T83" fmla="*/ 101 h 37"/>
                <a:gd name="T84" fmla="*/ 48 w 34"/>
                <a:gd name="T85" fmla="*/ 96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6" y="35"/>
                  </a:moveTo>
                  <a:lnTo>
                    <a:pt x="18" y="37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2" y="15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379">
              <a:extLst>
                <a:ext uri="{FF2B5EF4-FFF2-40B4-BE49-F238E27FC236}">
                  <a16:creationId xmlns:a16="http://schemas.microsoft.com/office/drawing/2014/main" id="{D80475D7-BAAE-41C0-9F2D-9694C977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2689225"/>
              <a:ext cx="60325" cy="68263"/>
            </a:xfrm>
            <a:custGeom>
              <a:avLst/>
              <a:gdLst>
                <a:gd name="T0" fmla="*/ 39 w 34"/>
                <a:gd name="T1" fmla="*/ 96 h 38"/>
                <a:gd name="T2" fmla="*/ 44 w 34"/>
                <a:gd name="T3" fmla="*/ 101 h 38"/>
                <a:gd name="T4" fmla="*/ 49 w 34"/>
                <a:gd name="T5" fmla="*/ 96 h 38"/>
                <a:gd name="T6" fmla="*/ 61 w 34"/>
                <a:gd name="T7" fmla="*/ 96 h 38"/>
                <a:gd name="T8" fmla="*/ 66 w 34"/>
                <a:gd name="T9" fmla="*/ 88 h 38"/>
                <a:gd name="T10" fmla="*/ 66 w 34"/>
                <a:gd name="T11" fmla="*/ 88 h 38"/>
                <a:gd name="T12" fmla="*/ 74 w 34"/>
                <a:gd name="T13" fmla="*/ 79 h 38"/>
                <a:gd name="T14" fmla="*/ 78 w 34"/>
                <a:gd name="T15" fmla="*/ 76 h 38"/>
                <a:gd name="T16" fmla="*/ 78 w 34"/>
                <a:gd name="T17" fmla="*/ 67 h 38"/>
                <a:gd name="T18" fmla="*/ 83 w 34"/>
                <a:gd name="T19" fmla="*/ 61 h 38"/>
                <a:gd name="T20" fmla="*/ 83 w 34"/>
                <a:gd name="T21" fmla="*/ 48 h 38"/>
                <a:gd name="T22" fmla="*/ 83 w 34"/>
                <a:gd name="T23" fmla="*/ 41 h 38"/>
                <a:gd name="T24" fmla="*/ 78 w 34"/>
                <a:gd name="T25" fmla="*/ 36 h 38"/>
                <a:gd name="T26" fmla="*/ 78 w 34"/>
                <a:gd name="T27" fmla="*/ 26 h 38"/>
                <a:gd name="T28" fmla="*/ 74 w 34"/>
                <a:gd name="T29" fmla="*/ 20 h 38"/>
                <a:gd name="T30" fmla="*/ 66 w 34"/>
                <a:gd name="T31" fmla="*/ 14 h 38"/>
                <a:gd name="T32" fmla="*/ 66 w 34"/>
                <a:gd name="T33" fmla="*/ 3 h 38"/>
                <a:gd name="T34" fmla="*/ 61 w 34"/>
                <a:gd name="T35" fmla="*/ 3 h 38"/>
                <a:gd name="T36" fmla="*/ 49 w 34"/>
                <a:gd name="T37" fmla="*/ 0 h 38"/>
                <a:gd name="T38" fmla="*/ 44 w 34"/>
                <a:gd name="T39" fmla="*/ 0 h 38"/>
                <a:gd name="T40" fmla="*/ 39 w 34"/>
                <a:gd name="T41" fmla="*/ 0 h 38"/>
                <a:gd name="T42" fmla="*/ 35 w 34"/>
                <a:gd name="T43" fmla="*/ 0 h 38"/>
                <a:gd name="T44" fmla="*/ 26 w 34"/>
                <a:gd name="T45" fmla="*/ 0 h 38"/>
                <a:gd name="T46" fmla="*/ 21 w 34"/>
                <a:gd name="T47" fmla="*/ 3 h 38"/>
                <a:gd name="T48" fmla="*/ 17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0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0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17 w 34"/>
                <a:gd name="T73" fmla="*/ 88 h 38"/>
                <a:gd name="T74" fmla="*/ 21 w 34"/>
                <a:gd name="T75" fmla="*/ 96 h 38"/>
                <a:gd name="T76" fmla="*/ 26 w 34"/>
                <a:gd name="T77" fmla="*/ 96 h 38"/>
                <a:gd name="T78" fmla="*/ 35 w 34"/>
                <a:gd name="T79" fmla="*/ 101 h 38"/>
                <a:gd name="T80" fmla="*/ 39 w 34"/>
                <a:gd name="T81" fmla="*/ 101 h 38"/>
                <a:gd name="T82" fmla="*/ 39 w 34"/>
                <a:gd name="T83" fmla="*/ 101 h 38"/>
                <a:gd name="T84" fmla="*/ 39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18" y="38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Freeform 380">
              <a:extLst>
                <a:ext uri="{FF2B5EF4-FFF2-40B4-BE49-F238E27FC236}">
                  <a16:creationId xmlns:a16="http://schemas.microsoft.com/office/drawing/2014/main" id="{72D4722B-54C8-4246-80FC-90B5CF57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2593975"/>
              <a:ext cx="60325" cy="68263"/>
            </a:xfrm>
            <a:custGeom>
              <a:avLst/>
              <a:gdLst>
                <a:gd name="T0" fmla="*/ 36 w 34"/>
                <a:gd name="T1" fmla="*/ 119 h 37"/>
                <a:gd name="T2" fmla="*/ 49 w 34"/>
                <a:gd name="T3" fmla="*/ 119 h 37"/>
                <a:gd name="T4" fmla="*/ 55 w 34"/>
                <a:gd name="T5" fmla="*/ 119 h 37"/>
                <a:gd name="T6" fmla="*/ 61 w 34"/>
                <a:gd name="T7" fmla="*/ 119 h 37"/>
                <a:gd name="T8" fmla="*/ 66 w 34"/>
                <a:gd name="T9" fmla="*/ 106 h 37"/>
                <a:gd name="T10" fmla="*/ 70 w 34"/>
                <a:gd name="T11" fmla="*/ 102 h 37"/>
                <a:gd name="T12" fmla="*/ 76 w 34"/>
                <a:gd name="T13" fmla="*/ 89 h 37"/>
                <a:gd name="T14" fmla="*/ 76 w 34"/>
                <a:gd name="T15" fmla="*/ 89 h 37"/>
                <a:gd name="T16" fmla="*/ 83 w 34"/>
                <a:gd name="T17" fmla="*/ 76 h 37"/>
                <a:gd name="T18" fmla="*/ 83 w 34"/>
                <a:gd name="T19" fmla="*/ 66 h 37"/>
                <a:gd name="T20" fmla="*/ 83 w 34"/>
                <a:gd name="T21" fmla="*/ 57 h 37"/>
                <a:gd name="T22" fmla="*/ 83 w 34"/>
                <a:gd name="T23" fmla="*/ 49 h 37"/>
                <a:gd name="T24" fmla="*/ 83 w 34"/>
                <a:gd name="T25" fmla="*/ 41 h 37"/>
                <a:gd name="T26" fmla="*/ 76 w 34"/>
                <a:gd name="T27" fmla="*/ 35 h 37"/>
                <a:gd name="T28" fmla="*/ 76 w 34"/>
                <a:gd name="T29" fmla="*/ 22 h 37"/>
                <a:gd name="T30" fmla="*/ 70 w 34"/>
                <a:gd name="T31" fmla="*/ 16 h 37"/>
                <a:gd name="T32" fmla="*/ 66 w 34"/>
                <a:gd name="T33" fmla="*/ 2 h 37"/>
                <a:gd name="T34" fmla="*/ 61 w 34"/>
                <a:gd name="T35" fmla="*/ 0 h 37"/>
                <a:gd name="T36" fmla="*/ 55 w 34"/>
                <a:gd name="T37" fmla="*/ 0 h 37"/>
                <a:gd name="T38" fmla="*/ 49 w 34"/>
                <a:gd name="T39" fmla="*/ 0 h 37"/>
                <a:gd name="T40" fmla="*/ 44 w 34"/>
                <a:gd name="T41" fmla="*/ 0 h 37"/>
                <a:gd name="T42" fmla="*/ 36 w 34"/>
                <a:gd name="T43" fmla="*/ 0 h 37"/>
                <a:gd name="T44" fmla="*/ 26 w 34"/>
                <a:gd name="T45" fmla="*/ 0 h 37"/>
                <a:gd name="T46" fmla="*/ 21 w 34"/>
                <a:gd name="T47" fmla="*/ 0 h 37"/>
                <a:gd name="T48" fmla="*/ 15 w 34"/>
                <a:gd name="T49" fmla="*/ 2 h 37"/>
                <a:gd name="T50" fmla="*/ 15 w 34"/>
                <a:gd name="T51" fmla="*/ 16 h 37"/>
                <a:gd name="T52" fmla="*/ 4 w 34"/>
                <a:gd name="T53" fmla="*/ 22 h 37"/>
                <a:gd name="T54" fmla="*/ 2 w 34"/>
                <a:gd name="T55" fmla="*/ 35 h 37"/>
                <a:gd name="T56" fmla="*/ 2 w 34"/>
                <a:gd name="T57" fmla="*/ 41 h 37"/>
                <a:gd name="T58" fmla="*/ 0 w 34"/>
                <a:gd name="T59" fmla="*/ 49 h 37"/>
                <a:gd name="T60" fmla="*/ 0 w 34"/>
                <a:gd name="T61" fmla="*/ 57 h 37"/>
                <a:gd name="T62" fmla="*/ 0 w 34"/>
                <a:gd name="T63" fmla="*/ 66 h 37"/>
                <a:gd name="T64" fmla="*/ 2 w 34"/>
                <a:gd name="T65" fmla="*/ 76 h 37"/>
                <a:gd name="T66" fmla="*/ 2 w 34"/>
                <a:gd name="T67" fmla="*/ 89 h 37"/>
                <a:gd name="T68" fmla="*/ 4 w 34"/>
                <a:gd name="T69" fmla="*/ 89 h 37"/>
                <a:gd name="T70" fmla="*/ 15 w 34"/>
                <a:gd name="T71" fmla="*/ 102 h 37"/>
                <a:gd name="T72" fmla="*/ 15 w 34"/>
                <a:gd name="T73" fmla="*/ 106 h 37"/>
                <a:gd name="T74" fmla="*/ 21 w 34"/>
                <a:gd name="T75" fmla="*/ 119 h 37"/>
                <a:gd name="T76" fmla="*/ 26 w 34"/>
                <a:gd name="T77" fmla="*/ 119 h 37"/>
                <a:gd name="T78" fmla="*/ 36 w 34"/>
                <a:gd name="T79" fmla="*/ 119 h 37"/>
                <a:gd name="T80" fmla="*/ 44 w 34"/>
                <a:gd name="T81" fmla="*/ 123 h 37"/>
                <a:gd name="T82" fmla="*/ 44 w 34"/>
                <a:gd name="T83" fmla="*/ 123 h 37"/>
                <a:gd name="T84" fmla="*/ 36 w 34"/>
                <a:gd name="T85" fmla="*/ 119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5" y="35"/>
                  </a:moveTo>
                  <a:lnTo>
                    <a:pt x="20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1" y="27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Freeform 381">
              <a:extLst>
                <a:ext uri="{FF2B5EF4-FFF2-40B4-BE49-F238E27FC236}">
                  <a16:creationId xmlns:a16="http://schemas.microsoft.com/office/drawing/2014/main" id="{1D0B5F56-A6CA-41B5-B0A3-3E8149E8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3355975"/>
              <a:ext cx="61913" cy="68263"/>
            </a:xfrm>
            <a:custGeom>
              <a:avLst/>
              <a:gdLst>
                <a:gd name="T0" fmla="*/ 48 w 34"/>
                <a:gd name="T1" fmla="*/ 101 h 38"/>
                <a:gd name="T2" fmla="*/ 60 w 34"/>
                <a:gd name="T3" fmla="*/ 101 h 38"/>
                <a:gd name="T4" fmla="*/ 69 w 34"/>
                <a:gd name="T5" fmla="*/ 101 h 38"/>
                <a:gd name="T6" fmla="*/ 75 w 34"/>
                <a:gd name="T7" fmla="*/ 96 h 38"/>
                <a:gd name="T8" fmla="*/ 81 w 34"/>
                <a:gd name="T9" fmla="*/ 96 h 38"/>
                <a:gd name="T10" fmla="*/ 86 w 34"/>
                <a:gd name="T11" fmla="*/ 88 h 38"/>
                <a:gd name="T12" fmla="*/ 86 w 34"/>
                <a:gd name="T13" fmla="*/ 79 h 38"/>
                <a:gd name="T14" fmla="*/ 95 w 34"/>
                <a:gd name="T15" fmla="*/ 76 h 38"/>
                <a:gd name="T16" fmla="*/ 95 w 34"/>
                <a:gd name="T17" fmla="*/ 67 h 38"/>
                <a:gd name="T18" fmla="*/ 104 w 34"/>
                <a:gd name="T19" fmla="*/ 61 h 38"/>
                <a:gd name="T20" fmla="*/ 104 w 34"/>
                <a:gd name="T21" fmla="*/ 54 h 38"/>
                <a:gd name="T22" fmla="*/ 104 w 34"/>
                <a:gd name="T23" fmla="*/ 48 h 38"/>
                <a:gd name="T24" fmla="*/ 95 w 34"/>
                <a:gd name="T25" fmla="*/ 36 h 38"/>
                <a:gd name="T26" fmla="*/ 95 w 34"/>
                <a:gd name="T27" fmla="*/ 26 h 38"/>
                <a:gd name="T28" fmla="*/ 86 w 34"/>
                <a:gd name="T29" fmla="*/ 20 h 38"/>
                <a:gd name="T30" fmla="*/ 86 w 34"/>
                <a:gd name="T31" fmla="*/ 20 h 38"/>
                <a:gd name="T32" fmla="*/ 81 w 34"/>
                <a:gd name="T33" fmla="*/ 14 h 38"/>
                <a:gd name="T34" fmla="*/ 75 w 34"/>
                <a:gd name="T35" fmla="*/ 3 h 38"/>
                <a:gd name="T36" fmla="*/ 69 w 34"/>
                <a:gd name="T37" fmla="*/ 3 h 38"/>
                <a:gd name="T38" fmla="*/ 60 w 34"/>
                <a:gd name="T39" fmla="*/ 0 h 38"/>
                <a:gd name="T40" fmla="*/ 48 w 34"/>
                <a:gd name="T41" fmla="*/ 0 h 38"/>
                <a:gd name="T42" fmla="*/ 42 w 34"/>
                <a:gd name="T43" fmla="*/ 0 h 38"/>
                <a:gd name="T44" fmla="*/ 34 w 34"/>
                <a:gd name="T45" fmla="*/ 3 h 38"/>
                <a:gd name="T46" fmla="*/ 26 w 34"/>
                <a:gd name="T47" fmla="*/ 3 h 38"/>
                <a:gd name="T48" fmla="*/ 20 w 34"/>
                <a:gd name="T49" fmla="*/ 14 h 38"/>
                <a:gd name="T50" fmla="*/ 13 w 34"/>
                <a:gd name="T51" fmla="*/ 20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8 h 38"/>
                <a:gd name="T60" fmla="*/ 0 w 34"/>
                <a:gd name="T61" fmla="*/ 54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96 h 38"/>
                <a:gd name="T74" fmla="*/ 26 w 34"/>
                <a:gd name="T75" fmla="*/ 96 h 38"/>
                <a:gd name="T76" fmla="*/ 34 w 34"/>
                <a:gd name="T77" fmla="*/ 101 h 38"/>
                <a:gd name="T78" fmla="*/ 42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"/>
                <a:gd name="T127" fmla="*/ 0 h 38"/>
                <a:gd name="T128" fmla="*/ 34 w 34"/>
                <a:gd name="T129" fmla="*/ 38 h 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382">
              <a:extLst>
                <a:ext uri="{FF2B5EF4-FFF2-40B4-BE49-F238E27FC236}">
                  <a16:creationId xmlns:a16="http://schemas.microsoft.com/office/drawing/2014/main" id="{C5E39963-0D74-43F7-8475-FDA31963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2697162"/>
              <a:ext cx="3175" cy="211931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383">
              <a:extLst>
                <a:ext uri="{FF2B5EF4-FFF2-40B4-BE49-F238E27FC236}">
                  <a16:creationId xmlns:a16="http://schemas.microsoft.com/office/drawing/2014/main" id="{5B22807B-CA17-4828-ACC4-0CF1E499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588" y="2625725"/>
              <a:ext cx="576263" cy="681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384">
              <a:extLst>
                <a:ext uri="{FF2B5EF4-FFF2-40B4-BE49-F238E27FC236}">
                  <a16:creationId xmlns:a16="http://schemas.microsoft.com/office/drawing/2014/main" id="{2AAD1E26-97DC-4BC2-981E-788224AC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850" y="2625725"/>
              <a:ext cx="157163" cy="146367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385">
              <a:extLst>
                <a:ext uri="{FF2B5EF4-FFF2-40B4-BE49-F238E27FC236}">
                  <a16:creationId xmlns:a16="http://schemas.microsoft.com/office/drawing/2014/main" id="{C61A524C-3FE2-43A1-9F11-0297F3B4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02187"/>
              <a:ext cx="61913" cy="68263"/>
            </a:xfrm>
            <a:custGeom>
              <a:avLst/>
              <a:gdLst>
                <a:gd name="T0" fmla="*/ 48 w 34"/>
                <a:gd name="T1" fmla="*/ 96 h 38"/>
                <a:gd name="T2" fmla="*/ 60 w 34"/>
                <a:gd name="T3" fmla="*/ 101 h 38"/>
                <a:gd name="T4" fmla="*/ 65 w 34"/>
                <a:gd name="T5" fmla="*/ 96 h 38"/>
                <a:gd name="T6" fmla="*/ 75 w 34"/>
                <a:gd name="T7" fmla="*/ 96 h 38"/>
                <a:gd name="T8" fmla="*/ 81 w 34"/>
                <a:gd name="T9" fmla="*/ 88 h 38"/>
                <a:gd name="T10" fmla="*/ 86 w 34"/>
                <a:gd name="T11" fmla="*/ 88 h 38"/>
                <a:gd name="T12" fmla="*/ 86 w 34"/>
                <a:gd name="T13" fmla="*/ 79 h 38"/>
                <a:gd name="T14" fmla="*/ 93 w 34"/>
                <a:gd name="T15" fmla="*/ 76 h 38"/>
                <a:gd name="T16" fmla="*/ 104 w 34"/>
                <a:gd name="T17" fmla="*/ 67 h 38"/>
                <a:gd name="T18" fmla="*/ 104 w 34"/>
                <a:gd name="T19" fmla="*/ 61 h 38"/>
                <a:gd name="T20" fmla="*/ 104 w 34"/>
                <a:gd name="T21" fmla="*/ 48 h 38"/>
                <a:gd name="T22" fmla="*/ 104 w 34"/>
                <a:gd name="T23" fmla="*/ 41 h 38"/>
                <a:gd name="T24" fmla="*/ 104 w 34"/>
                <a:gd name="T25" fmla="*/ 36 h 38"/>
                <a:gd name="T26" fmla="*/ 93 w 34"/>
                <a:gd name="T27" fmla="*/ 26 h 38"/>
                <a:gd name="T28" fmla="*/ 86 w 34"/>
                <a:gd name="T29" fmla="*/ 20 h 38"/>
                <a:gd name="T30" fmla="*/ 86 w 34"/>
                <a:gd name="T31" fmla="*/ 14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48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88 h 38"/>
                <a:gd name="T74" fmla="*/ 26 w 34"/>
                <a:gd name="T75" fmla="*/ 96 h 38"/>
                <a:gd name="T76" fmla="*/ 34 w 34"/>
                <a:gd name="T77" fmla="*/ 96 h 38"/>
                <a:gd name="T78" fmla="*/ 39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48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20" y="38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1" y="10"/>
                  </a:lnTo>
                  <a:lnTo>
                    <a:pt x="29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386">
              <a:extLst>
                <a:ext uri="{FF2B5EF4-FFF2-40B4-BE49-F238E27FC236}">
                  <a16:creationId xmlns:a16="http://schemas.microsoft.com/office/drawing/2014/main" id="{35325A15-AB80-484F-9D37-DD7C3C92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100" y="3370262"/>
              <a:ext cx="155575" cy="146685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387">
              <a:extLst>
                <a:ext uri="{FF2B5EF4-FFF2-40B4-BE49-F238E27FC236}">
                  <a16:creationId xmlns:a16="http://schemas.microsoft.com/office/drawing/2014/main" id="{2AB64493-5FF4-4B3C-8379-9ACB85A4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4783137"/>
              <a:ext cx="61913" cy="69850"/>
            </a:xfrm>
            <a:custGeom>
              <a:avLst/>
              <a:gdLst>
                <a:gd name="T0" fmla="*/ 48 w 34"/>
                <a:gd name="T1" fmla="*/ 122 h 38"/>
                <a:gd name="T2" fmla="*/ 60 w 34"/>
                <a:gd name="T3" fmla="*/ 122 h 38"/>
                <a:gd name="T4" fmla="*/ 65 w 34"/>
                <a:gd name="T5" fmla="*/ 122 h 38"/>
                <a:gd name="T6" fmla="*/ 75 w 34"/>
                <a:gd name="T7" fmla="*/ 113 h 38"/>
                <a:gd name="T8" fmla="*/ 81 w 34"/>
                <a:gd name="T9" fmla="*/ 105 h 38"/>
                <a:gd name="T10" fmla="*/ 86 w 34"/>
                <a:gd name="T11" fmla="*/ 105 h 38"/>
                <a:gd name="T12" fmla="*/ 95 w 34"/>
                <a:gd name="T13" fmla="*/ 98 h 38"/>
                <a:gd name="T14" fmla="*/ 95 w 34"/>
                <a:gd name="T15" fmla="*/ 90 h 38"/>
                <a:gd name="T16" fmla="*/ 104 w 34"/>
                <a:gd name="T17" fmla="*/ 80 h 38"/>
                <a:gd name="T18" fmla="*/ 104 w 34"/>
                <a:gd name="T19" fmla="*/ 7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95 w 34"/>
                <a:gd name="T27" fmla="*/ 34 h 38"/>
                <a:gd name="T28" fmla="*/ 95 w 34"/>
                <a:gd name="T29" fmla="*/ 25 h 38"/>
                <a:gd name="T30" fmla="*/ 86 w 34"/>
                <a:gd name="T31" fmla="*/ 16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55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6 h 38"/>
                <a:gd name="T52" fmla="*/ 13 w 34"/>
                <a:gd name="T53" fmla="*/ 25 h 38"/>
                <a:gd name="T54" fmla="*/ 2 w 34"/>
                <a:gd name="T55" fmla="*/ 34 h 38"/>
                <a:gd name="T56" fmla="*/ 0 w 34"/>
                <a:gd name="T57" fmla="*/ 42 h 38"/>
                <a:gd name="T58" fmla="*/ 0 w 34"/>
                <a:gd name="T59" fmla="*/ 49 h 38"/>
                <a:gd name="T60" fmla="*/ 0 w 34"/>
                <a:gd name="T61" fmla="*/ 58 h 38"/>
                <a:gd name="T62" fmla="*/ 0 w 34"/>
                <a:gd name="T63" fmla="*/ 76 h 38"/>
                <a:gd name="T64" fmla="*/ 0 w 34"/>
                <a:gd name="T65" fmla="*/ 80 h 38"/>
                <a:gd name="T66" fmla="*/ 2 w 34"/>
                <a:gd name="T67" fmla="*/ 90 h 38"/>
                <a:gd name="T68" fmla="*/ 13 w 34"/>
                <a:gd name="T69" fmla="*/ 98 h 38"/>
                <a:gd name="T70" fmla="*/ 13 w 34"/>
                <a:gd name="T71" fmla="*/ 105 h 38"/>
                <a:gd name="T72" fmla="*/ 20 w 34"/>
                <a:gd name="T73" fmla="*/ 105 h 38"/>
                <a:gd name="T74" fmla="*/ 26 w 34"/>
                <a:gd name="T75" fmla="*/ 113 h 38"/>
                <a:gd name="T76" fmla="*/ 34 w 34"/>
                <a:gd name="T77" fmla="*/ 122 h 38"/>
                <a:gd name="T78" fmla="*/ 39 w 34"/>
                <a:gd name="T79" fmla="*/ 122 h 38"/>
                <a:gd name="T80" fmla="*/ 55 w 34"/>
                <a:gd name="T81" fmla="*/ 122 h 38"/>
                <a:gd name="T82" fmla="*/ 55 w 34"/>
                <a:gd name="T83" fmla="*/ 122 h 38"/>
                <a:gd name="T84" fmla="*/ 48 w 34"/>
                <a:gd name="T85" fmla="*/ 122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2" y="38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8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388">
              <a:extLst>
                <a:ext uri="{FF2B5EF4-FFF2-40B4-BE49-F238E27FC236}">
                  <a16:creationId xmlns:a16="http://schemas.microsoft.com/office/drawing/2014/main" id="{4EB9C8E3-34D0-44E9-80F2-20B0743BB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052762"/>
              <a:ext cx="234950" cy="674688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389">
              <a:extLst>
                <a:ext uri="{FF2B5EF4-FFF2-40B4-BE49-F238E27FC236}">
                  <a16:creationId xmlns:a16="http://schemas.microsoft.com/office/drawing/2014/main" id="{BE619764-672C-4BE5-8F78-3F73A118A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2286000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390">
              <a:extLst>
                <a:ext uri="{FF2B5EF4-FFF2-40B4-BE49-F238E27FC236}">
                  <a16:creationId xmlns:a16="http://schemas.microsoft.com/office/drawing/2014/main" id="{E294FAE3-8D01-44B2-ACA0-4196E889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3052762"/>
              <a:ext cx="114300" cy="679450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391">
              <a:extLst>
                <a:ext uri="{FF2B5EF4-FFF2-40B4-BE49-F238E27FC236}">
                  <a16:creationId xmlns:a16="http://schemas.microsoft.com/office/drawing/2014/main" id="{803B6869-9148-45AF-88CE-742960BA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817937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392">
              <a:extLst>
                <a:ext uri="{FF2B5EF4-FFF2-40B4-BE49-F238E27FC236}">
                  <a16:creationId xmlns:a16="http://schemas.microsoft.com/office/drawing/2014/main" id="{DF2546A7-4607-439D-AC4B-32111E344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Freeform 393">
              <a:extLst>
                <a:ext uri="{FF2B5EF4-FFF2-40B4-BE49-F238E27FC236}">
                  <a16:creationId xmlns:a16="http://schemas.microsoft.com/office/drawing/2014/main" id="{07F8E70E-3BAC-4E5B-B31D-70FDE8C3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625725"/>
              <a:ext cx="544513" cy="25400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394">
              <a:extLst>
                <a:ext uri="{FF2B5EF4-FFF2-40B4-BE49-F238E27FC236}">
                  <a16:creationId xmlns:a16="http://schemas.microsoft.com/office/drawing/2014/main" id="{D319E76D-4212-4A83-B451-8315D99CD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3387725"/>
              <a:ext cx="1841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395">
              <a:extLst>
                <a:ext uri="{FF2B5EF4-FFF2-40B4-BE49-F238E27FC236}">
                  <a16:creationId xmlns:a16="http://schemas.microsoft.com/office/drawing/2014/main" id="{3DDA1025-C3C1-4053-8CB3-3D46E191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3387725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396">
              <a:extLst>
                <a:ext uri="{FF2B5EF4-FFF2-40B4-BE49-F238E27FC236}">
                  <a16:creationId xmlns:a16="http://schemas.microsoft.com/office/drawing/2014/main" id="{D0FE6380-EFEF-4A3D-A2A5-E5743147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213" y="4152900"/>
              <a:ext cx="18891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397">
              <a:extLst>
                <a:ext uri="{FF2B5EF4-FFF2-40B4-BE49-F238E27FC236}">
                  <a16:creationId xmlns:a16="http://schemas.microsoft.com/office/drawing/2014/main" id="{DCE5D8F5-29F3-4488-9D05-02AA92225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013" y="4152900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Freeform 398">
              <a:extLst>
                <a:ext uri="{FF2B5EF4-FFF2-40B4-BE49-F238E27FC236}">
                  <a16:creationId xmlns:a16="http://schemas.microsoft.com/office/drawing/2014/main" id="{1004FBF9-8DF6-4281-A27B-367643241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387725"/>
              <a:ext cx="544513" cy="257175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399">
              <a:extLst>
                <a:ext uri="{FF2B5EF4-FFF2-40B4-BE49-F238E27FC236}">
                  <a16:creationId xmlns:a16="http://schemas.microsoft.com/office/drawing/2014/main" id="{B7FA2D76-1124-44E4-AD56-1FDC7314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3286125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400">
              <a:extLst>
                <a:ext uri="{FF2B5EF4-FFF2-40B4-BE49-F238E27FC236}">
                  <a16:creationId xmlns:a16="http://schemas.microsoft.com/office/drawing/2014/main" id="{ED33E654-9ECB-4CA1-8BF6-317F4C3D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3286125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Freeform 401">
              <a:extLst>
                <a:ext uri="{FF2B5EF4-FFF2-40B4-BE49-F238E27FC236}">
                  <a16:creationId xmlns:a16="http://schemas.microsoft.com/office/drawing/2014/main" id="{190DBDCE-005B-4492-86C4-AF311D96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3219450"/>
              <a:ext cx="307975" cy="341313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Freeform 402">
              <a:extLst>
                <a:ext uri="{FF2B5EF4-FFF2-40B4-BE49-F238E27FC236}">
                  <a16:creationId xmlns:a16="http://schemas.microsoft.com/office/drawing/2014/main" id="{4CD2DC61-412A-4A3E-9A6F-9B1941B3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052762"/>
              <a:ext cx="119063" cy="679450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" name="Rounded Rectangle 409">
            <a:extLst>
              <a:ext uri="{FF2B5EF4-FFF2-40B4-BE49-F238E27FC236}">
                <a16:creationId xmlns:a16="http://schemas.microsoft.com/office/drawing/2014/main" id="{4ACEFD59-E983-404E-9E43-7392926C27A0}"/>
              </a:ext>
            </a:extLst>
          </p:cNvPr>
          <p:cNvSpPr/>
          <p:nvPr/>
        </p:nvSpPr>
        <p:spPr>
          <a:xfrm>
            <a:off x="5923007" y="1938392"/>
            <a:ext cx="3101257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b="1" kern="0" dirty="0">
                <a:solidFill>
                  <a:srgbClr val="C00000"/>
                </a:solidFill>
              </a:rPr>
              <a:t>Cannot </a:t>
            </a:r>
            <a:r>
              <a:rPr lang="en-US" sz="2000" kern="0" dirty="0">
                <a:solidFill>
                  <a:prstClr val="black"/>
                </a:solidFill>
              </a:rPr>
              <a:t>solve with forwarding!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Data is needed </a:t>
            </a:r>
            <a:r>
              <a:rPr lang="en-US" sz="2000" b="1" kern="0" dirty="0">
                <a:solidFill>
                  <a:srgbClr val="C00000"/>
                </a:solidFill>
              </a:rPr>
              <a:t>before</a:t>
            </a:r>
            <a:r>
              <a:rPr lang="en-US" sz="2000" b="1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prstClr val="black"/>
                </a:solidFill>
              </a:rPr>
              <a:t>it is actually produced!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 Solution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826">
            <a:extLst>
              <a:ext uri="{FF2B5EF4-FFF2-40B4-BE49-F238E27FC236}">
                <a16:creationId xmlns:a16="http://schemas.microsoft.com/office/drawing/2014/main" id="{20DCF85F-D26C-44B8-B2A1-CC8008D62B9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29600" cy="4495800"/>
            <a:chOff x="679" y="967"/>
            <a:chExt cx="4936" cy="3173"/>
          </a:xfrm>
        </p:grpSpPr>
        <p:sp>
          <p:nvSpPr>
            <p:cNvPr id="9" name="Line 404">
              <a:extLst>
                <a:ext uri="{FF2B5EF4-FFF2-40B4-BE49-F238E27FC236}">
                  <a16:creationId xmlns:a16="http://schemas.microsoft.com/office/drawing/2014/main" id="{1A4E4FF9-92D9-4FDA-905C-BDDF666E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696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405">
              <a:extLst>
                <a:ext uri="{FF2B5EF4-FFF2-40B4-BE49-F238E27FC236}">
                  <a16:creationId xmlns:a16="http://schemas.microsoft.com/office/drawing/2014/main" id="{8338EAEE-4170-400F-A792-BB4FDF7D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616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406">
              <a:extLst>
                <a:ext uri="{FF2B5EF4-FFF2-40B4-BE49-F238E27FC236}">
                  <a16:creationId xmlns:a16="http://schemas.microsoft.com/office/drawing/2014/main" id="{39E0DA82-515D-4754-AC06-0F5A84CC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16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407">
              <a:extLst>
                <a:ext uri="{FF2B5EF4-FFF2-40B4-BE49-F238E27FC236}">
                  <a16:creationId xmlns:a16="http://schemas.microsoft.com/office/drawing/2014/main" id="{014C3234-C15C-48BC-8B38-0C050EA3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616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408">
              <a:extLst>
                <a:ext uri="{FF2B5EF4-FFF2-40B4-BE49-F238E27FC236}">
                  <a16:creationId xmlns:a16="http://schemas.microsoft.com/office/drawing/2014/main" id="{8C7336DB-63D0-42CD-844B-F8B76787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09">
              <a:extLst>
                <a:ext uri="{FF2B5EF4-FFF2-40B4-BE49-F238E27FC236}">
                  <a16:creationId xmlns:a16="http://schemas.microsoft.com/office/drawing/2014/main" id="{1D7227C1-1224-4FD8-8D65-A8E23168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0">
              <a:extLst>
                <a:ext uri="{FF2B5EF4-FFF2-40B4-BE49-F238E27FC236}">
                  <a16:creationId xmlns:a16="http://schemas.microsoft.com/office/drawing/2014/main" id="{AB09E45E-B857-4BBE-8ECA-5F749DFD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411">
              <a:extLst>
                <a:ext uri="{FF2B5EF4-FFF2-40B4-BE49-F238E27FC236}">
                  <a16:creationId xmlns:a16="http://schemas.microsoft.com/office/drawing/2014/main" id="{78756CA0-77BC-40EE-B31E-CC8EF234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412">
              <a:extLst>
                <a:ext uri="{FF2B5EF4-FFF2-40B4-BE49-F238E27FC236}">
                  <a16:creationId xmlns:a16="http://schemas.microsoft.com/office/drawing/2014/main" id="{052ABBAD-476D-4EA5-A056-309595C8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413">
              <a:extLst>
                <a:ext uri="{FF2B5EF4-FFF2-40B4-BE49-F238E27FC236}">
                  <a16:creationId xmlns:a16="http://schemas.microsoft.com/office/drawing/2014/main" id="{650AEA8C-8824-4A55-8890-FEB16C0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616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414">
              <a:extLst>
                <a:ext uri="{FF2B5EF4-FFF2-40B4-BE49-F238E27FC236}">
                  <a16:creationId xmlns:a16="http://schemas.microsoft.com/office/drawing/2014/main" id="{BE20709C-2CC0-4100-9CD8-9F2B152C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5">
              <a:extLst>
                <a:ext uri="{FF2B5EF4-FFF2-40B4-BE49-F238E27FC236}">
                  <a16:creationId xmlns:a16="http://schemas.microsoft.com/office/drawing/2014/main" id="{5058C96A-5119-46AF-BB1F-865A24A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6">
              <a:extLst>
                <a:ext uri="{FF2B5EF4-FFF2-40B4-BE49-F238E27FC236}">
                  <a16:creationId xmlns:a16="http://schemas.microsoft.com/office/drawing/2014/main" id="{8C3546B0-BE18-4AC7-95CF-0029E0A3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417">
              <a:extLst>
                <a:ext uri="{FF2B5EF4-FFF2-40B4-BE49-F238E27FC236}">
                  <a16:creationId xmlns:a16="http://schemas.microsoft.com/office/drawing/2014/main" id="{F70095DB-1D9F-4DB3-9C77-1EED925A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7A64C1DD-3F12-4A89-B193-577266148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579"/>
              <a:ext cx="1" cy="24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6267005F-8C2C-4DF2-BAF9-605593B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056"/>
              <a:ext cx="30" cy="44"/>
            </a:xfrm>
            <a:custGeom>
              <a:avLst/>
              <a:gdLst>
                <a:gd name="T0" fmla="*/ 30 w 30"/>
                <a:gd name="T1" fmla="*/ 0 h 44"/>
                <a:gd name="T2" fmla="*/ 0 w 30"/>
                <a:gd name="T3" fmla="*/ 4 h 44"/>
                <a:gd name="T4" fmla="*/ 15 w 30"/>
                <a:gd name="T5" fmla="*/ 44 h 44"/>
                <a:gd name="T6" fmla="*/ 30 w 30"/>
                <a:gd name="T7" fmla="*/ 4 h 44"/>
                <a:gd name="T8" fmla="*/ 30 w 30"/>
                <a:gd name="T9" fmla="*/ 4 h 44"/>
                <a:gd name="T10" fmla="*/ 30 w 3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4"/>
                <a:gd name="T20" fmla="*/ 30 w 3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4">
                  <a:moveTo>
                    <a:pt x="30" y="0"/>
                  </a:moveTo>
                  <a:lnTo>
                    <a:pt x="0" y="4"/>
                  </a:lnTo>
                  <a:lnTo>
                    <a:pt x="15" y="44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20">
              <a:extLst>
                <a:ext uri="{FF2B5EF4-FFF2-40B4-BE49-F238E27FC236}">
                  <a16:creationId xmlns:a16="http://schemas.microsoft.com/office/drawing/2014/main" id="{971F1DE2-BD20-4113-82B0-EA960D09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67"/>
              <a:ext cx="7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421">
              <a:extLst>
                <a:ext uri="{FF2B5EF4-FFF2-40B4-BE49-F238E27FC236}">
                  <a16:creationId xmlns:a16="http://schemas.microsoft.com/office/drawing/2014/main" id="{DC780172-0DF1-4B24-8DEA-3ED175A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422">
              <a:extLst>
                <a:ext uri="{FF2B5EF4-FFF2-40B4-BE49-F238E27FC236}">
                  <a16:creationId xmlns:a16="http://schemas.microsoft.com/office/drawing/2014/main" id="{2A5BCEE5-BD49-4409-BDA8-79D56A79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423">
              <a:extLst>
                <a:ext uri="{FF2B5EF4-FFF2-40B4-BE49-F238E27FC236}">
                  <a16:creationId xmlns:a16="http://schemas.microsoft.com/office/drawing/2014/main" id="{619143F9-F376-427D-8491-CD3493ED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424">
              <a:extLst>
                <a:ext uri="{FF2B5EF4-FFF2-40B4-BE49-F238E27FC236}">
                  <a16:creationId xmlns:a16="http://schemas.microsoft.com/office/drawing/2014/main" id="{D1993687-3AB8-4149-AD53-61EBAD90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425">
              <a:extLst>
                <a:ext uri="{FF2B5EF4-FFF2-40B4-BE49-F238E27FC236}">
                  <a16:creationId xmlns:a16="http://schemas.microsoft.com/office/drawing/2014/main" id="{36E75D44-417E-4E12-B1DF-2240B233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26">
              <a:extLst>
                <a:ext uri="{FF2B5EF4-FFF2-40B4-BE49-F238E27FC236}">
                  <a16:creationId xmlns:a16="http://schemas.microsoft.com/office/drawing/2014/main" id="{05EA67CF-F138-4D3B-9A48-150AA3A4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967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27">
              <a:extLst>
                <a:ext uri="{FF2B5EF4-FFF2-40B4-BE49-F238E27FC236}">
                  <a16:creationId xmlns:a16="http://schemas.microsoft.com/office/drawing/2014/main" id="{8628BD6F-C4D1-484B-9F5F-4ACEAD69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67"/>
              <a:ext cx="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8">
              <a:extLst>
                <a:ext uri="{FF2B5EF4-FFF2-40B4-BE49-F238E27FC236}">
                  <a16:creationId xmlns:a16="http://schemas.microsoft.com/office/drawing/2014/main" id="{FEE9965C-EFE0-4113-A562-D851F00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10CF9F96-BDF9-4F2A-A665-46D9454C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430">
              <a:extLst>
                <a:ext uri="{FF2B5EF4-FFF2-40B4-BE49-F238E27FC236}">
                  <a16:creationId xmlns:a16="http://schemas.microsoft.com/office/drawing/2014/main" id="{8AF7A796-E64A-47EF-BF2B-97BDC6FB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431">
              <a:extLst>
                <a:ext uri="{FF2B5EF4-FFF2-40B4-BE49-F238E27FC236}">
                  <a16:creationId xmlns:a16="http://schemas.microsoft.com/office/drawing/2014/main" id="{9F4F9D3A-BACD-4ADF-998F-8AC468AE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432">
              <a:extLst>
                <a:ext uri="{FF2B5EF4-FFF2-40B4-BE49-F238E27FC236}">
                  <a16:creationId xmlns:a16="http://schemas.microsoft.com/office/drawing/2014/main" id="{4DBF6C9F-C313-4961-89D2-22802C2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33">
              <a:extLst>
                <a:ext uri="{FF2B5EF4-FFF2-40B4-BE49-F238E27FC236}">
                  <a16:creationId xmlns:a16="http://schemas.microsoft.com/office/drawing/2014/main" id="{42FF1ED9-6DDD-4330-AE7B-4DB22019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100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434">
              <a:extLst>
                <a:ext uri="{FF2B5EF4-FFF2-40B4-BE49-F238E27FC236}">
                  <a16:creationId xmlns:a16="http://schemas.microsoft.com/office/drawing/2014/main" id="{FF49B89D-B6A2-413D-94DD-EAEF5E5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100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435">
              <a:extLst>
                <a:ext uri="{FF2B5EF4-FFF2-40B4-BE49-F238E27FC236}">
                  <a16:creationId xmlns:a16="http://schemas.microsoft.com/office/drawing/2014/main" id="{8E04F806-AD76-45CF-AE56-FC699005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10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436">
              <a:extLst>
                <a:ext uri="{FF2B5EF4-FFF2-40B4-BE49-F238E27FC236}">
                  <a16:creationId xmlns:a16="http://schemas.microsoft.com/office/drawing/2014/main" id="{BFB3F9A2-74F8-47ED-8875-16C597EB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37">
              <a:extLst>
                <a:ext uri="{FF2B5EF4-FFF2-40B4-BE49-F238E27FC236}">
                  <a16:creationId xmlns:a16="http://schemas.microsoft.com/office/drawing/2014/main" id="{98D44839-7F67-4946-A3B7-39E9DE8B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10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38">
              <a:extLst>
                <a:ext uri="{FF2B5EF4-FFF2-40B4-BE49-F238E27FC236}">
                  <a16:creationId xmlns:a16="http://schemas.microsoft.com/office/drawing/2014/main" id="{B6483C59-F6AE-4744-B069-2B0E83C8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23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439">
              <a:extLst>
                <a:ext uri="{FF2B5EF4-FFF2-40B4-BE49-F238E27FC236}">
                  <a16:creationId xmlns:a16="http://schemas.microsoft.com/office/drawing/2014/main" id="{39ACFE67-68E6-40C1-8CD3-80638D7A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40">
              <a:extLst>
                <a:ext uri="{FF2B5EF4-FFF2-40B4-BE49-F238E27FC236}">
                  <a16:creationId xmlns:a16="http://schemas.microsoft.com/office/drawing/2014/main" id="{D3CB38C7-2A6B-47EF-8884-FE10355D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1">
              <a:extLst>
                <a:ext uri="{FF2B5EF4-FFF2-40B4-BE49-F238E27FC236}">
                  <a16:creationId xmlns:a16="http://schemas.microsoft.com/office/drawing/2014/main" id="{6A4B77AC-462C-42FC-AFA4-712DF20C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42">
              <a:extLst>
                <a:ext uri="{FF2B5EF4-FFF2-40B4-BE49-F238E27FC236}">
                  <a16:creationId xmlns:a16="http://schemas.microsoft.com/office/drawing/2014/main" id="{2F8BA9CE-60BA-4C84-BAE3-73EB12F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43">
              <a:extLst>
                <a:ext uri="{FF2B5EF4-FFF2-40B4-BE49-F238E27FC236}">
                  <a16:creationId xmlns:a16="http://schemas.microsoft.com/office/drawing/2014/main" id="{6977D355-7D54-4B2A-AB4D-821F7573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23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4">
              <a:extLst>
                <a:ext uri="{FF2B5EF4-FFF2-40B4-BE49-F238E27FC236}">
                  <a16:creationId xmlns:a16="http://schemas.microsoft.com/office/drawing/2014/main" id="{2E5EEA9D-B7D8-4724-87A5-33E65449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5">
              <a:extLst>
                <a:ext uri="{FF2B5EF4-FFF2-40B4-BE49-F238E27FC236}">
                  <a16:creationId xmlns:a16="http://schemas.microsoft.com/office/drawing/2014/main" id="{24D8ED3B-224F-4715-8408-D28E7D74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6">
              <a:extLst>
                <a:ext uri="{FF2B5EF4-FFF2-40B4-BE49-F238E27FC236}">
                  <a16:creationId xmlns:a16="http://schemas.microsoft.com/office/drawing/2014/main" id="{CEDF7430-D9C9-41EB-A386-5A32620E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A2484305-B9C9-40BF-9A00-6F485D8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8">
              <a:extLst>
                <a:ext uri="{FF2B5EF4-FFF2-40B4-BE49-F238E27FC236}">
                  <a16:creationId xmlns:a16="http://schemas.microsoft.com/office/drawing/2014/main" id="{23AB8E81-90B4-49B9-AA43-72833CEE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9">
              <a:extLst>
                <a:ext uri="{FF2B5EF4-FFF2-40B4-BE49-F238E27FC236}">
                  <a16:creationId xmlns:a16="http://schemas.microsoft.com/office/drawing/2014/main" id="{4D51E08A-DB28-4629-9B89-3DC758AE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50">
              <a:extLst>
                <a:ext uri="{FF2B5EF4-FFF2-40B4-BE49-F238E27FC236}">
                  <a16:creationId xmlns:a16="http://schemas.microsoft.com/office/drawing/2014/main" id="{67A18D5B-5186-44B9-87B7-9266BCB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62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51">
              <a:extLst>
                <a:ext uri="{FF2B5EF4-FFF2-40B4-BE49-F238E27FC236}">
                  <a16:creationId xmlns:a16="http://schemas.microsoft.com/office/drawing/2014/main" id="{C858FF7F-1F32-4134-A96F-3232AC31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52">
              <a:extLst>
                <a:ext uri="{FF2B5EF4-FFF2-40B4-BE49-F238E27FC236}">
                  <a16:creationId xmlns:a16="http://schemas.microsoft.com/office/drawing/2014/main" id="{1C4308D5-EF95-4A16-9D6E-3B42EC6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53">
              <a:extLst>
                <a:ext uri="{FF2B5EF4-FFF2-40B4-BE49-F238E27FC236}">
                  <a16:creationId xmlns:a16="http://schemas.microsoft.com/office/drawing/2014/main" id="{71B5F08D-EB7E-4F5F-8AD9-2E24CBAB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362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4">
              <a:extLst>
                <a:ext uri="{FF2B5EF4-FFF2-40B4-BE49-F238E27FC236}">
                  <a16:creationId xmlns:a16="http://schemas.microsoft.com/office/drawing/2014/main" id="{FA567EE8-BD9D-4D27-8336-160160F6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5">
              <a:extLst>
                <a:ext uri="{FF2B5EF4-FFF2-40B4-BE49-F238E27FC236}">
                  <a16:creationId xmlns:a16="http://schemas.microsoft.com/office/drawing/2014/main" id="{6B371F45-5D6D-4B08-BE78-F99A448D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6">
              <a:extLst>
                <a:ext uri="{FF2B5EF4-FFF2-40B4-BE49-F238E27FC236}">
                  <a16:creationId xmlns:a16="http://schemas.microsoft.com/office/drawing/2014/main" id="{CF5426BD-D18B-4159-906D-D38EF4A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7">
              <a:extLst>
                <a:ext uri="{FF2B5EF4-FFF2-40B4-BE49-F238E27FC236}">
                  <a16:creationId xmlns:a16="http://schemas.microsoft.com/office/drawing/2014/main" id="{FAC3E333-8657-4FBD-B37C-0E28548B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8">
              <a:extLst>
                <a:ext uri="{FF2B5EF4-FFF2-40B4-BE49-F238E27FC236}">
                  <a16:creationId xmlns:a16="http://schemas.microsoft.com/office/drawing/2014/main" id="{194A33ED-0CA9-4841-81A9-A7FD6BA1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362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9">
              <a:extLst>
                <a:ext uri="{FF2B5EF4-FFF2-40B4-BE49-F238E27FC236}">
                  <a16:creationId xmlns:a16="http://schemas.microsoft.com/office/drawing/2014/main" id="{72BC804C-569F-429B-9FE4-C17FA246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60">
              <a:extLst>
                <a:ext uri="{FF2B5EF4-FFF2-40B4-BE49-F238E27FC236}">
                  <a16:creationId xmlns:a16="http://schemas.microsoft.com/office/drawing/2014/main" id="{647899D2-043A-4B5E-967E-DDD40B9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362"/>
              <a:ext cx="3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61">
              <a:extLst>
                <a:ext uri="{FF2B5EF4-FFF2-40B4-BE49-F238E27FC236}">
                  <a16:creationId xmlns:a16="http://schemas.microsoft.com/office/drawing/2014/main" id="{1CCBC222-3B2A-4E79-9EFA-59ECCF47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2">
              <a:extLst>
                <a:ext uri="{FF2B5EF4-FFF2-40B4-BE49-F238E27FC236}">
                  <a16:creationId xmlns:a16="http://schemas.microsoft.com/office/drawing/2014/main" id="{3685C431-9817-4022-9A3B-E3CD5133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3">
              <a:extLst>
                <a:ext uri="{FF2B5EF4-FFF2-40B4-BE49-F238E27FC236}">
                  <a16:creationId xmlns:a16="http://schemas.microsoft.com/office/drawing/2014/main" id="{455EA303-5BA0-4CE6-AC4E-004CF89C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4">
              <a:extLst>
                <a:ext uri="{FF2B5EF4-FFF2-40B4-BE49-F238E27FC236}">
                  <a16:creationId xmlns:a16="http://schemas.microsoft.com/office/drawing/2014/main" id="{6B93E996-4DCC-4179-B723-C5F4C3F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5">
              <a:extLst>
                <a:ext uri="{FF2B5EF4-FFF2-40B4-BE49-F238E27FC236}">
                  <a16:creationId xmlns:a16="http://schemas.microsoft.com/office/drawing/2014/main" id="{19436EBC-C588-4759-A5DA-5F8DAAFC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6">
              <a:extLst>
                <a:ext uri="{FF2B5EF4-FFF2-40B4-BE49-F238E27FC236}">
                  <a16:creationId xmlns:a16="http://schemas.microsoft.com/office/drawing/2014/main" id="{622E353A-8C62-47F9-84D4-C72C45CB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7">
              <a:extLst>
                <a:ext uri="{FF2B5EF4-FFF2-40B4-BE49-F238E27FC236}">
                  <a16:creationId xmlns:a16="http://schemas.microsoft.com/office/drawing/2014/main" id="{0181CE57-F8EC-41A8-9FE4-83584DA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8">
              <a:extLst>
                <a:ext uri="{FF2B5EF4-FFF2-40B4-BE49-F238E27FC236}">
                  <a16:creationId xmlns:a16="http://schemas.microsoft.com/office/drawing/2014/main" id="{F7277895-D5C7-4F45-B4BC-CACB7D88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9">
              <a:extLst>
                <a:ext uri="{FF2B5EF4-FFF2-40B4-BE49-F238E27FC236}">
                  <a16:creationId xmlns:a16="http://schemas.microsoft.com/office/drawing/2014/main" id="{ECAB3407-9CC4-4A85-B5BA-61AA2331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70">
              <a:extLst>
                <a:ext uri="{FF2B5EF4-FFF2-40B4-BE49-F238E27FC236}">
                  <a16:creationId xmlns:a16="http://schemas.microsoft.com/office/drawing/2014/main" id="{16AF0050-CF8A-4339-B806-164B735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71">
              <a:extLst>
                <a:ext uri="{FF2B5EF4-FFF2-40B4-BE49-F238E27FC236}">
                  <a16:creationId xmlns:a16="http://schemas.microsoft.com/office/drawing/2014/main" id="{A79B2684-067C-4C4D-BBAF-ADDA222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2">
              <a:extLst>
                <a:ext uri="{FF2B5EF4-FFF2-40B4-BE49-F238E27FC236}">
                  <a16:creationId xmlns:a16="http://schemas.microsoft.com/office/drawing/2014/main" id="{C435FC8A-A721-421A-B46C-31B6973D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3">
              <a:extLst>
                <a:ext uri="{FF2B5EF4-FFF2-40B4-BE49-F238E27FC236}">
                  <a16:creationId xmlns:a16="http://schemas.microsoft.com/office/drawing/2014/main" id="{182F6290-4B37-49D7-9CA6-30617A2F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4">
              <a:extLst>
                <a:ext uri="{FF2B5EF4-FFF2-40B4-BE49-F238E27FC236}">
                  <a16:creationId xmlns:a16="http://schemas.microsoft.com/office/drawing/2014/main" id="{A9A91A09-32D8-46DC-A0F9-77069F13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5">
              <a:extLst>
                <a:ext uri="{FF2B5EF4-FFF2-40B4-BE49-F238E27FC236}">
                  <a16:creationId xmlns:a16="http://schemas.microsoft.com/office/drawing/2014/main" id="{F2E2AB7A-3E9F-4D3B-BBB7-2B299117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6">
              <a:extLst>
                <a:ext uri="{FF2B5EF4-FFF2-40B4-BE49-F238E27FC236}">
                  <a16:creationId xmlns:a16="http://schemas.microsoft.com/office/drawing/2014/main" id="{41C67292-5ACA-487B-A9A4-E372E41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718"/>
              <a:ext cx="3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7">
              <a:extLst>
                <a:ext uri="{FF2B5EF4-FFF2-40B4-BE49-F238E27FC236}">
                  <a16:creationId xmlns:a16="http://schemas.microsoft.com/office/drawing/2014/main" id="{25C2BC58-436E-4AEC-AB94-D0AEB63D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8">
              <a:extLst>
                <a:ext uri="{FF2B5EF4-FFF2-40B4-BE49-F238E27FC236}">
                  <a16:creationId xmlns:a16="http://schemas.microsoft.com/office/drawing/2014/main" id="{A0A9D47F-3458-44BF-ACE3-30480E5E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9">
              <a:extLst>
                <a:ext uri="{FF2B5EF4-FFF2-40B4-BE49-F238E27FC236}">
                  <a16:creationId xmlns:a16="http://schemas.microsoft.com/office/drawing/2014/main" id="{689E9201-96CD-4041-8320-A07989F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80">
              <a:extLst>
                <a:ext uri="{FF2B5EF4-FFF2-40B4-BE49-F238E27FC236}">
                  <a16:creationId xmlns:a16="http://schemas.microsoft.com/office/drawing/2014/main" id="{AFE74028-BCE6-447A-823C-F0A59C1F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81">
              <a:extLst>
                <a:ext uri="{FF2B5EF4-FFF2-40B4-BE49-F238E27FC236}">
                  <a16:creationId xmlns:a16="http://schemas.microsoft.com/office/drawing/2014/main" id="{71029000-3561-4D4A-B4C1-8F1774E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718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2">
              <a:extLst>
                <a:ext uri="{FF2B5EF4-FFF2-40B4-BE49-F238E27FC236}">
                  <a16:creationId xmlns:a16="http://schemas.microsoft.com/office/drawing/2014/main" id="{56361973-CE97-4D53-A0B6-56BA1E1B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83">
              <a:extLst>
                <a:ext uri="{FF2B5EF4-FFF2-40B4-BE49-F238E27FC236}">
                  <a16:creationId xmlns:a16="http://schemas.microsoft.com/office/drawing/2014/main" id="{DA2867CC-8D56-4970-8BFF-BCBAEF65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84">
              <a:extLst>
                <a:ext uri="{FF2B5EF4-FFF2-40B4-BE49-F238E27FC236}">
                  <a16:creationId xmlns:a16="http://schemas.microsoft.com/office/drawing/2014/main" id="{3DF1252D-32C4-4551-B707-24E73684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85">
              <a:extLst>
                <a:ext uri="{FF2B5EF4-FFF2-40B4-BE49-F238E27FC236}">
                  <a16:creationId xmlns:a16="http://schemas.microsoft.com/office/drawing/2014/main" id="{0DB0E946-1BA1-4FE8-86A1-53AD61A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6">
              <a:extLst>
                <a:ext uri="{FF2B5EF4-FFF2-40B4-BE49-F238E27FC236}">
                  <a16:creationId xmlns:a16="http://schemas.microsoft.com/office/drawing/2014/main" id="{F953B2CA-B780-4B81-921D-A1B9AF5B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7">
              <a:extLst>
                <a:ext uri="{FF2B5EF4-FFF2-40B4-BE49-F238E27FC236}">
                  <a16:creationId xmlns:a16="http://schemas.microsoft.com/office/drawing/2014/main" id="{FAD5CD5F-F3F6-4721-B059-85B67E41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8">
              <a:extLst>
                <a:ext uri="{FF2B5EF4-FFF2-40B4-BE49-F238E27FC236}">
                  <a16:creationId xmlns:a16="http://schemas.microsoft.com/office/drawing/2014/main" id="{F5CA7357-91F6-4BBD-B770-664131B4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2ED7971F-8541-49AA-989C-334D1D7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90">
              <a:extLst>
                <a:ext uri="{FF2B5EF4-FFF2-40B4-BE49-F238E27FC236}">
                  <a16:creationId xmlns:a16="http://schemas.microsoft.com/office/drawing/2014/main" id="{06FC73AA-B4F8-4DA5-BD12-4A4D52D6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91">
              <a:extLst>
                <a:ext uri="{FF2B5EF4-FFF2-40B4-BE49-F238E27FC236}">
                  <a16:creationId xmlns:a16="http://schemas.microsoft.com/office/drawing/2014/main" id="{EA902CCC-E9C2-4652-A4E0-BB310B4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2">
              <a:extLst>
                <a:ext uri="{FF2B5EF4-FFF2-40B4-BE49-F238E27FC236}">
                  <a16:creationId xmlns:a16="http://schemas.microsoft.com/office/drawing/2014/main" id="{080785B7-EA10-44FA-BAF5-57D828F2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3">
              <a:extLst>
                <a:ext uri="{FF2B5EF4-FFF2-40B4-BE49-F238E27FC236}">
                  <a16:creationId xmlns:a16="http://schemas.microsoft.com/office/drawing/2014/main" id="{B2D1BB52-4C45-4DF8-A800-1303A90D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4">
              <a:extLst>
                <a:ext uri="{FF2B5EF4-FFF2-40B4-BE49-F238E27FC236}">
                  <a16:creationId xmlns:a16="http://schemas.microsoft.com/office/drawing/2014/main" id="{7FA3B792-92BF-408A-959B-3A3BEDD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5">
              <a:extLst>
                <a:ext uri="{FF2B5EF4-FFF2-40B4-BE49-F238E27FC236}">
                  <a16:creationId xmlns:a16="http://schemas.microsoft.com/office/drawing/2014/main" id="{D04367C8-AD6E-4E73-8CB8-24E66908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6">
              <a:extLst>
                <a:ext uri="{FF2B5EF4-FFF2-40B4-BE49-F238E27FC236}">
                  <a16:creationId xmlns:a16="http://schemas.microsoft.com/office/drawing/2014/main" id="{F29FC27E-F627-4E1C-B963-B3409F5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7">
              <a:extLst>
                <a:ext uri="{FF2B5EF4-FFF2-40B4-BE49-F238E27FC236}">
                  <a16:creationId xmlns:a16="http://schemas.microsoft.com/office/drawing/2014/main" id="{EEE08C33-D2A1-43E2-8CB1-1DA51356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8">
              <a:extLst>
                <a:ext uri="{FF2B5EF4-FFF2-40B4-BE49-F238E27FC236}">
                  <a16:creationId xmlns:a16="http://schemas.microsoft.com/office/drawing/2014/main" id="{A2EE34BF-D84E-4692-80F7-ACABFD15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9">
              <a:extLst>
                <a:ext uri="{FF2B5EF4-FFF2-40B4-BE49-F238E27FC236}">
                  <a16:creationId xmlns:a16="http://schemas.microsoft.com/office/drawing/2014/main" id="{7C35B2BB-D637-4A43-9260-9B036092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00">
              <a:extLst>
                <a:ext uri="{FF2B5EF4-FFF2-40B4-BE49-F238E27FC236}">
                  <a16:creationId xmlns:a16="http://schemas.microsoft.com/office/drawing/2014/main" id="{F858E194-24ED-479A-B99E-E82483C6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01">
              <a:extLst>
                <a:ext uri="{FF2B5EF4-FFF2-40B4-BE49-F238E27FC236}">
                  <a16:creationId xmlns:a16="http://schemas.microsoft.com/office/drawing/2014/main" id="{43EDECB0-B3FF-4F6E-B317-0042065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2">
              <a:extLst>
                <a:ext uri="{FF2B5EF4-FFF2-40B4-BE49-F238E27FC236}">
                  <a16:creationId xmlns:a16="http://schemas.microsoft.com/office/drawing/2014/main" id="{84ABDDC6-95F5-42DF-9186-1B09E144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830"/>
              <a:ext cx="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3">
              <a:extLst>
                <a:ext uri="{FF2B5EF4-FFF2-40B4-BE49-F238E27FC236}">
                  <a16:creationId xmlns:a16="http://schemas.microsoft.com/office/drawing/2014/main" id="{39429161-28C9-48E1-B4C0-29E5C15A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830"/>
              <a:ext cx="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4">
              <a:extLst>
                <a:ext uri="{FF2B5EF4-FFF2-40B4-BE49-F238E27FC236}">
                  <a16:creationId xmlns:a16="http://schemas.microsoft.com/office/drawing/2014/main" id="{444BCDBF-0301-40E1-9DBF-50B5BD23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5">
              <a:extLst>
                <a:ext uri="{FF2B5EF4-FFF2-40B4-BE49-F238E27FC236}">
                  <a16:creationId xmlns:a16="http://schemas.microsoft.com/office/drawing/2014/main" id="{5D5843E7-3C48-48B1-973A-2806857A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6">
              <a:extLst>
                <a:ext uri="{FF2B5EF4-FFF2-40B4-BE49-F238E27FC236}">
                  <a16:creationId xmlns:a16="http://schemas.microsoft.com/office/drawing/2014/main" id="{F1716447-D184-41D5-88DD-49BF7E54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7">
              <a:extLst>
                <a:ext uri="{FF2B5EF4-FFF2-40B4-BE49-F238E27FC236}">
                  <a16:creationId xmlns:a16="http://schemas.microsoft.com/office/drawing/2014/main" id="{103CE237-003C-43F9-801F-9BC3944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8">
              <a:extLst>
                <a:ext uri="{FF2B5EF4-FFF2-40B4-BE49-F238E27FC236}">
                  <a16:creationId xmlns:a16="http://schemas.microsoft.com/office/drawing/2014/main" id="{C6FFB79B-54D2-412F-8247-241FF0C0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830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9">
              <a:extLst>
                <a:ext uri="{FF2B5EF4-FFF2-40B4-BE49-F238E27FC236}">
                  <a16:creationId xmlns:a16="http://schemas.microsoft.com/office/drawing/2014/main" id="{E1935FBC-F7CC-442A-8B5D-AA99D0A6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10">
              <a:extLst>
                <a:ext uri="{FF2B5EF4-FFF2-40B4-BE49-F238E27FC236}">
                  <a16:creationId xmlns:a16="http://schemas.microsoft.com/office/drawing/2014/main" id="{E874D398-A4F7-4B01-900F-D21C6D63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11">
              <a:extLst>
                <a:ext uri="{FF2B5EF4-FFF2-40B4-BE49-F238E27FC236}">
                  <a16:creationId xmlns:a16="http://schemas.microsoft.com/office/drawing/2014/main" id="{B74CB16B-A07A-4C85-B034-D80BA089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2">
              <a:extLst>
                <a:ext uri="{FF2B5EF4-FFF2-40B4-BE49-F238E27FC236}">
                  <a16:creationId xmlns:a16="http://schemas.microsoft.com/office/drawing/2014/main" id="{DEC9AF15-E73D-4E65-A4C5-1B7AF6D0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3">
              <a:extLst>
                <a:ext uri="{FF2B5EF4-FFF2-40B4-BE49-F238E27FC236}">
                  <a16:creationId xmlns:a16="http://schemas.microsoft.com/office/drawing/2014/main" id="{A74373DF-B4A0-4144-A05A-169AD5C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4">
              <a:extLst>
                <a:ext uri="{FF2B5EF4-FFF2-40B4-BE49-F238E27FC236}">
                  <a16:creationId xmlns:a16="http://schemas.microsoft.com/office/drawing/2014/main" id="{DB8BDAA4-A07E-492E-AC92-9A3B06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5">
              <a:extLst>
                <a:ext uri="{FF2B5EF4-FFF2-40B4-BE49-F238E27FC236}">
                  <a16:creationId xmlns:a16="http://schemas.microsoft.com/office/drawing/2014/main" id="{6637F56A-283C-4CC9-B6B0-C46FC115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516">
              <a:extLst>
                <a:ext uri="{FF2B5EF4-FFF2-40B4-BE49-F238E27FC236}">
                  <a16:creationId xmlns:a16="http://schemas.microsoft.com/office/drawing/2014/main" id="{B24BE14D-D490-49B1-BB74-87054EA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252"/>
              <a:ext cx="92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17">
              <a:extLst>
                <a:ext uri="{FF2B5EF4-FFF2-40B4-BE49-F238E27FC236}">
                  <a16:creationId xmlns:a16="http://schemas.microsoft.com/office/drawing/2014/main" id="{27EFE056-1B0F-407E-BB74-79E808C0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18">
              <a:extLst>
                <a:ext uri="{FF2B5EF4-FFF2-40B4-BE49-F238E27FC236}">
                  <a16:creationId xmlns:a16="http://schemas.microsoft.com/office/drawing/2014/main" id="{45CF4594-E2EE-4C75-87BF-7BB267A6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519">
              <a:extLst>
                <a:ext uri="{FF2B5EF4-FFF2-40B4-BE49-F238E27FC236}">
                  <a16:creationId xmlns:a16="http://schemas.microsoft.com/office/drawing/2014/main" id="{A27A6E76-F811-419D-9A9D-0377A8621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2102"/>
              <a:ext cx="2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20">
              <a:extLst>
                <a:ext uri="{FF2B5EF4-FFF2-40B4-BE49-F238E27FC236}">
                  <a16:creationId xmlns:a16="http://schemas.microsoft.com/office/drawing/2014/main" id="{82115AE0-1B97-4761-8ED6-A69FB2C7D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105"/>
              <a:ext cx="100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1">
              <a:extLst>
                <a:ext uri="{FF2B5EF4-FFF2-40B4-BE49-F238E27FC236}">
                  <a16:creationId xmlns:a16="http://schemas.microsoft.com/office/drawing/2014/main" id="{46FCE260-1781-4FC9-B13B-225BA779B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37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522">
              <a:extLst>
                <a:ext uri="{FF2B5EF4-FFF2-40B4-BE49-F238E27FC236}">
                  <a16:creationId xmlns:a16="http://schemas.microsoft.com/office/drawing/2014/main" id="{F5AE1989-7147-4970-9850-398AE5C4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79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3">
              <a:extLst>
                <a:ext uri="{FF2B5EF4-FFF2-40B4-BE49-F238E27FC236}">
                  <a16:creationId xmlns:a16="http://schemas.microsoft.com/office/drawing/2014/main" id="{E4B3D95B-7A2F-487E-A81C-1CFC61FE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7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4">
              <a:extLst>
                <a:ext uri="{FF2B5EF4-FFF2-40B4-BE49-F238E27FC236}">
                  <a16:creationId xmlns:a16="http://schemas.microsoft.com/office/drawing/2014/main" id="{95746452-48CE-4E25-B56C-2E8B746F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7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525">
              <a:extLst>
                <a:ext uri="{FF2B5EF4-FFF2-40B4-BE49-F238E27FC236}">
                  <a16:creationId xmlns:a16="http://schemas.microsoft.com/office/drawing/2014/main" id="{6C3F18C3-B583-4130-8D86-12232D16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81"/>
              <a:ext cx="115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26">
              <a:extLst>
                <a:ext uri="{FF2B5EF4-FFF2-40B4-BE49-F238E27FC236}">
                  <a16:creationId xmlns:a16="http://schemas.microsoft.com/office/drawing/2014/main" id="{3E026DD0-2B64-4C03-B4B7-07D5B91EB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185"/>
              <a:ext cx="11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ECDFBCB7-DF2E-495D-BD5A-F928FDED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10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48515B99-D27A-4304-8C09-C47018F7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529">
              <a:extLst>
                <a:ext uri="{FF2B5EF4-FFF2-40B4-BE49-F238E27FC236}">
                  <a16:creationId xmlns:a16="http://schemas.microsoft.com/office/drawing/2014/main" id="{9BEEF747-D9DD-4AEF-8825-B17B9818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3767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530">
              <a:extLst>
                <a:ext uri="{FF2B5EF4-FFF2-40B4-BE49-F238E27FC236}">
                  <a16:creationId xmlns:a16="http://schemas.microsoft.com/office/drawing/2014/main" id="{90C96BCF-4DEF-48FE-A4C3-3BA13BAF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281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0C9B9145-B463-44EE-AA00-246A8501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32">
              <a:extLst>
                <a:ext uri="{FF2B5EF4-FFF2-40B4-BE49-F238E27FC236}">
                  <a16:creationId xmlns:a16="http://schemas.microsoft.com/office/drawing/2014/main" id="{8A0C4B64-A825-4E9F-B005-139AEBD3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201"/>
              <a:ext cx="99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533">
              <a:extLst>
                <a:ext uri="{FF2B5EF4-FFF2-40B4-BE49-F238E27FC236}">
                  <a16:creationId xmlns:a16="http://schemas.microsoft.com/office/drawing/2014/main" id="{ED23D4FC-66EA-46FC-BF4E-BB68A354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738"/>
              <a:ext cx="93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534">
              <a:extLst>
                <a:ext uri="{FF2B5EF4-FFF2-40B4-BE49-F238E27FC236}">
                  <a16:creationId xmlns:a16="http://schemas.microsoft.com/office/drawing/2014/main" id="{45D093F2-338A-4B14-9A81-6C977E59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874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535">
              <a:extLst>
                <a:ext uri="{FF2B5EF4-FFF2-40B4-BE49-F238E27FC236}">
                  <a16:creationId xmlns:a16="http://schemas.microsoft.com/office/drawing/2014/main" id="{65B3BCF2-ECA5-4B12-9A88-C42F8622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38"/>
              <a:ext cx="1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536">
              <a:extLst>
                <a:ext uri="{FF2B5EF4-FFF2-40B4-BE49-F238E27FC236}">
                  <a16:creationId xmlns:a16="http://schemas.microsoft.com/office/drawing/2014/main" id="{D9C5AE82-6715-46AD-95E8-FDE0D80D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407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7">
              <a:extLst>
                <a:ext uri="{FF2B5EF4-FFF2-40B4-BE49-F238E27FC236}">
                  <a16:creationId xmlns:a16="http://schemas.microsoft.com/office/drawing/2014/main" id="{7A698CD5-96AA-41F0-88A5-3F88B492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308"/>
              <a:ext cx="2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8">
              <a:extLst>
                <a:ext uri="{FF2B5EF4-FFF2-40B4-BE49-F238E27FC236}">
                  <a16:creationId xmlns:a16="http://schemas.microsoft.com/office/drawing/2014/main" id="{6744282B-232B-4215-93C3-C3FA4AEB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185"/>
              <a:ext cx="93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B8148D8D-9C0F-4B45-B91B-96B5F6B26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w 105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69"/>
                <a:gd name="T17" fmla="*/ 105 w 105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F0561BE5-D338-451B-BFA5-7A2C6019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269"/>
                <a:gd name="T14" fmla="*/ 105 w 10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541">
              <a:extLst>
                <a:ext uri="{FF2B5EF4-FFF2-40B4-BE49-F238E27FC236}">
                  <a16:creationId xmlns:a16="http://schemas.microsoft.com/office/drawing/2014/main" id="{883CCB91-5984-4E7D-9010-FC17529C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33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542">
              <a:extLst>
                <a:ext uri="{FF2B5EF4-FFF2-40B4-BE49-F238E27FC236}">
                  <a16:creationId xmlns:a16="http://schemas.microsoft.com/office/drawing/2014/main" id="{E07D4E4B-11D9-4A2A-BC12-757D0833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13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543">
              <a:extLst>
                <a:ext uri="{FF2B5EF4-FFF2-40B4-BE49-F238E27FC236}">
                  <a16:creationId xmlns:a16="http://schemas.microsoft.com/office/drawing/2014/main" id="{E44F8F76-8F04-439B-883E-FC419952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13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3598E39-330C-436F-ABC6-7D547CC1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5264F6A4-5EA4-4E6D-BBB2-BBAD591D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546">
              <a:extLst>
                <a:ext uri="{FF2B5EF4-FFF2-40B4-BE49-F238E27FC236}">
                  <a16:creationId xmlns:a16="http://schemas.microsoft.com/office/drawing/2014/main" id="{323B7998-2FED-4C73-82D4-F641FD8B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696"/>
              <a:ext cx="22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8D311622-C818-40FD-AAA4-670C62B2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w 99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70"/>
                <a:gd name="T17" fmla="*/ 99 w 9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EE3ACBB4-3247-44EF-8E9E-1CA169F4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0"/>
                <a:gd name="T14" fmla="*/ 99 w 9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49">
              <a:extLst>
                <a:ext uri="{FF2B5EF4-FFF2-40B4-BE49-F238E27FC236}">
                  <a16:creationId xmlns:a16="http://schemas.microsoft.com/office/drawing/2014/main" id="{152667DF-1756-4B5C-A543-04728E88B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3767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50">
              <a:extLst>
                <a:ext uri="{FF2B5EF4-FFF2-40B4-BE49-F238E27FC236}">
                  <a16:creationId xmlns:a16="http://schemas.microsoft.com/office/drawing/2014/main" id="{486FCF44-E314-4B8E-892F-94C9438A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767"/>
              <a:ext cx="108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51">
              <a:extLst>
                <a:ext uri="{FF2B5EF4-FFF2-40B4-BE49-F238E27FC236}">
                  <a16:creationId xmlns:a16="http://schemas.microsoft.com/office/drawing/2014/main" id="{A5624A84-CC0A-49FB-B659-A5C6E03B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4036"/>
              <a:ext cx="10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552">
              <a:extLst>
                <a:ext uri="{FF2B5EF4-FFF2-40B4-BE49-F238E27FC236}">
                  <a16:creationId xmlns:a16="http://schemas.microsoft.com/office/drawing/2014/main" id="{4BC6781B-854C-437D-AB4E-8CC350D7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850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553">
              <a:extLst>
                <a:ext uri="{FF2B5EF4-FFF2-40B4-BE49-F238E27FC236}">
                  <a16:creationId xmlns:a16="http://schemas.microsoft.com/office/drawing/2014/main" id="{71C7537E-82CF-44F1-83B0-25C7CE5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85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4">
              <a:extLst>
                <a:ext uri="{FF2B5EF4-FFF2-40B4-BE49-F238E27FC236}">
                  <a16:creationId xmlns:a16="http://schemas.microsoft.com/office/drawing/2014/main" id="{4999F7E4-C158-4444-A7FC-D3AB6A4B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85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555">
              <a:extLst>
                <a:ext uri="{FF2B5EF4-FFF2-40B4-BE49-F238E27FC236}">
                  <a16:creationId xmlns:a16="http://schemas.microsoft.com/office/drawing/2014/main" id="{AD5DA1EE-472F-458B-A5D9-0CF945E6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840"/>
              <a:ext cx="2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336EBB39-E3EC-4111-B742-C4224C49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w 100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70"/>
                <a:gd name="T17" fmla="*/ 100 w 100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3C8B57D7-D546-43FF-B20D-EB4D1F6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58">
              <a:extLst>
                <a:ext uri="{FF2B5EF4-FFF2-40B4-BE49-F238E27FC236}">
                  <a16:creationId xmlns:a16="http://schemas.microsoft.com/office/drawing/2014/main" id="{ABA6AE5F-CDF7-4113-B668-1DDF6EDC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533"/>
              <a:ext cx="1" cy="2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559">
              <a:extLst>
                <a:ext uri="{FF2B5EF4-FFF2-40B4-BE49-F238E27FC236}">
                  <a16:creationId xmlns:a16="http://schemas.microsoft.com/office/drawing/2014/main" id="{AD30A5B9-6120-4FC7-9072-615CD1E8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536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560">
              <a:extLst>
                <a:ext uri="{FF2B5EF4-FFF2-40B4-BE49-F238E27FC236}">
                  <a16:creationId xmlns:a16="http://schemas.microsoft.com/office/drawing/2014/main" id="{BDE21E29-1143-45B4-A1A8-5383B3F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799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561">
              <a:extLst>
                <a:ext uri="{FF2B5EF4-FFF2-40B4-BE49-F238E27FC236}">
                  <a16:creationId xmlns:a16="http://schemas.microsoft.com/office/drawing/2014/main" id="{355F5DA8-0E64-4184-9B41-88FF745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604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2">
              <a:extLst>
                <a:ext uri="{FF2B5EF4-FFF2-40B4-BE49-F238E27FC236}">
                  <a16:creationId xmlns:a16="http://schemas.microsoft.com/office/drawing/2014/main" id="{8D709429-7146-475B-B692-2B18FFED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04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3">
              <a:extLst>
                <a:ext uri="{FF2B5EF4-FFF2-40B4-BE49-F238E27FC236}">
                  <a16:creationId xmlns:a16="http://schemas.microsoft.com/office/drawing/2014/main" id="{89FF840B-0E40-4040-B772-DE8997B6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604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564">
              <a:extLst>
                <a:ext uri="{FF2B5EF4-FFF2-40B4-BE49-F238E27FC236}">
                  <a16:creationId xmlns:a16="http://schemas.microsoft.com/office/drawing/2014/main" id="{6E65C040-E6C4-46F6-886B-42CF85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26"/>
              <a:ext cx="2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565">
              <a:extLst>
                <a:ext uri="{FF2B5EF4-FFF2-40B4-BE49-F238E27FC236}">
                  <a16:creationId xmlns:a16="http://schemas.microsoft.com/office/drawing/2014/main" id="{C0D2894E-9AC9-493D-9BE9-D8F54CE5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69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66">
              <a:extLst>
                <a:ext uri="{FF2B5EF4-FFF2-40B4-BE49-F238E27FC236}">
                  <a16:creationId xmlns:a16="http://schemas.microsoft.com/office/drawing/2014/main" id="{6693E699-3958-4E85-8B9B-F117C7CC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68B3264-8E6B-4959-BF80-187BC7F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636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4D65D22B-8D2A-4E01-9542-6084D179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696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0 w 320"/>
                <a:gd name="T3" fmla="*/ 183 h 183"/>
                <a:gd name="T4" fmla="*/ 275 w 320"/>
                <a:gd name="T5" fmla="*/ 183 h 183"/>
                <a:gd name="T6" fmla="*/ 275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0" y="183"/>
                  </a:lnTo>
                  <a:lnTo>
                    <a:pt x="275" y="183"/>
                  </a:lnTo>
                  <a:lnTo>
                    <a:pt x="275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69">
              <a:extLst>
                <a:ext uri="{FF2B5EF4-FFF2-40B4-BE49-F238E27FC236}">
                  <a16:creationId xmlns:a16="http://schemas.microsoft.com/office/drawing/2014/main" id="{F989C05F-D7B6-4621-A3AD-EE68BB36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70">
              <a:extLst>
                <a:ext uri="{FF2B5EF4-FFF2-40B4-BE49-F238E27FC236}">
                  <a16:creationId xmlns:a16="http://schemas.microsoft.com/office/drawing/2014/main" id="{77B4991B-7729-4575-9E87-BA7D73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13351909-E3A0-4657-AB3F-C38CFBFB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109"/>
              <a:ext cx="100" cy="269"/>
            </a:xfrm>
            <a:custGeom>
              <a:avLst/>
              <a:gdLst>
                <a:gd name="T0" fmla="*/ 100 w 100"/>
                <a:gd name="T1" fmla="*/ 0 h 269"/>
                <a:gd name="T2" fmla="*/ 0 w 100"/>
                <a:gd name="T3" fmla="*/ 3 h 269"/>
                <a:gd name="T4" fmla="*/ 0 w 100"/>
                <a:gd name="T5" fmla="*/ 269 h 269"/>
                <a:gd name="T6" fmla="*/ 100 w 100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0"/>
                  </a:moveTo>
                  <a:lnTo>
                    <a:pt x="0" y="3"/>
                  </a:lnTo>
                  <a:lnTo>
                    <a:pt x="0" y="269"/>
                  </a:lnTo>
                  <a:lnTo>
                    <a:pt x="100" y="26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72">
              <a:extLst>
                <a:ext uri="{FF2B5EF4-FFF2-40B4-BE49-F238E27FC236}">
                  <a16:creationId xmlns:a16="http://schemas.microsoft.com/office/drawing/2014/main" id="{51688C54-D3F6-4265-8C08-1179E6E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189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3">
              <a:extLst>
                <a:ext uri="{FF2B5EF4-FFF2-40B4-BE49-F238E27FC236}">
                  <a16:creationId xmlns:a16="http://schemas.microsoft.com/office/drawing/2014/main" id="{BB70860D-B663-4E26-B1C9-28777086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189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F17FF1FD-1B39-4E6E-BE4E-A4B137E2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" y="2105"/>
              <a:ext cx="202" cy="267"/>
            </a:xfrm>
            <a:custGeom>
              <a:avLst/>
              <a:gdLst>
                <a:gd name="T0" fmla="*/ 200 w 202"/>
                <a:gd name="T1" fmla="*/ 267 h 267"/>
                <a:gd name="T2" fmla="*/ 202 w 202"/>
                <a:gd name="T3" fmla="*/ 0 h 267"/>
                <a:gd name="T4" fmla="*/ 0 w 202"/>
                <a:gd name="T5" fmla="*/ 0 h 267"/>
                <a:gd name="T6" fmla="*/ 0 w 202"/>
                <a:gd name="T7" fmla="*/ 267 h 267"/>
                <a:gd name="T8" fmla="*/ 202 w 202"/>
                <a:gd name="T9" fmla="*/ 267 h 267"/>
                <a:gd name="T10" fmla="*/ 202 w 202"/>
                <a:gd name="T11" fmla="*/ 267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267"/>
                <a:gd name="T20" fmla="*/ 202 w 20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267">
                  <a:moveTo>
                    <a:pt x="200" y="267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02" y="2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575">
              <a:extLst>
                <a:ext uri="{FF2B5EF4-FFF2-40B4-BE49-F238E27FC236}">
                  <a16:creationId xmlns:a16="http://schemas.microsoft.com/office/drawing/2014/main" id="{CC117B91-7494-4C66-940A-C141538B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185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6">
              <a:extLst>
                <a:ext uri="{FF2B5EF4-FFF2-40B4-BE49-F238E27FC236}">
                  <a16:creationId xmlns:a16="http://schemas.microsoft.com/office/drawing/2014/main" id="{CCCDF3AF-3955-43A0-B080-C02951D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85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Line 577">
              <a:extLst>
                <a:ext uri="{FF2B5EF4-FFF2-40B4-BE49-F238E27FC236}">
                  <a16:creationId xmlns:a16="http://schemas.microsoft.com/office/drawing/2014/main" id="{815AFBB0-8B9A-403B-A76A-83A1C57A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249"/>
              <a:ext cx="25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578">
              <a:extLst>
                <a:ext uri="{FF2B5EF4-FFF2-40B4-BE49-F238E27FC236}">
                  <a16:creationId xmlns:a16="http://schemas.microsoft.com/office/drawing/2014/main" id="{5F7678A3-4B7D-49D5-A52D-03F013CE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24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579">
              <a:extLst>
                <a:ext uri="{FF2B5EF4-FFF2-40B4-BE49-F238E27FC236}">
                  <a16:creationId xmlns:a16="http://schemas.microsoft.com/office/drawing/2014/main" id="{58235A75-3A6F-4A15-9DF2-CDA659D1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9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2355C8E5-47F8-4805-A409-2E5365E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2249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7 w 322"/>
                <a:gd name="T5" fmla="*/ 183 h 183"/>
                <a:gd name="T6" fmla="*/ 277 w 322"/>
                <a:gd name="T7" fmla="*/ 59 h 183"/>
                <a:gd name="T8" fmla="*/ 322 w 322"/>
                <a:gd name="T9" fmla="*/ 59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7" y="183"/>
                  </a:lnTo>
                  <a:lnTo>
                    <a:pt x="277" y="59"/>
                  </a:lnTo>
                  <a:lnTo>
                    <a:pt x="322" y="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581">
              <a:extLst>
                <a:ext uri="{FF2B5EF4-FFF2-40B4-BE49-F238E27FC236}">
                  <a16:creationId xmlns:a16="http://schemas.microsoft.com/office/drawing/2014/main" id="{7133DCF7-4DE7-4AA5-8931-CB129CD4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2">
              <a:extLst>
                <a:ext uri="{FF2B5EF4-FFF2-40B4-BE49-F238E27FC236}">
                  <a16:creationId xmlns:a16="http://schemas.microsoft.com/office/drawing/2014/main" id="{72342C12-73BD-4098-8224-2D280DC9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3">
              <a:extLst>
                <a:ext uri="{FF2B5EF4-FFF2-40B4-BE49-F238E27FC236}">
                  <a16:creationId xmlns:a16="http://schemas.microsoft.com/office/drawing/2014/main" id="{EF5C94ED-A18D-4556-AFD8-8F31257B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4">
              <a:extLst>
                <a:ext uri="{FF2B5EF4-FFF2-40B4-BE49-F238E27FC236}">
                  <a16:creationId xmlns:a16="http://schemas.microsoft.com/office/drawing/2014/main" id="{BE4ADB8B-A425-42FB-A73D-1717E1CD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113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5">
              <a:extLst>
                <a:ext uri="{FF2B5EF4-FFF2-40B4-BE49-F238E27FC236}">
                  <a16:creationId xmlns:a16="http://schemas.microsoft.com/office/drawing/2014/main" id="{E120F2F1-577E-4B4F-A9D3-D65B002E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6">
              <a:extLst>
                <a:ext uri="{FF2B5EF4-FFF2-40B4-BE49-F238E27FC236}">
                  <a16:creationId xmlns:a16="http://schemas.microsoft.com/office/drawing/2014/main" id="{55048DFC-8F2F-4A69-9C08-81FDBC6A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7">
              <a:extLst>
                <a:ext uri="{FF2B5EF4-FFF2-40B4-BE49-F238E27FC236}">
                  <a16:creationId xmlns:a16="http://schemas.microsoft.com/office/drawing/2014/main" id="{C4D61EE7-CB8A-405B-9FCF-A38B8F27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8">
              <a:extLst>
                <a:ext uri="{FF2B5EF4-FFF2-40B4-BE49-F238E27FC236}">
                  <a16:creationId xmlns:a16="http://schemas.microsoft.com/office/drawing/2014/main" id="{67F769B1-42E8-4C24-9426-EE86C941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9">
              <a:extLst>
                <a:ext uri="{FF2B5EF4-FFF2-40B4-BE49-F238E27FC236}">
                  <a16:creationId xmlns:a16="http://schemas.microsoft.com/office/drawing/2014/main" id="{BD11DDC6-56C0-43BB-B93D-21951CD5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90">
              <a:extLst>
                <a:ext uri="{FF2B5EF4-FFF2-40B4-BE49-F238E27FC236}">
                  <a16:creationId xmlns:a16="http://schemas.microsoft.com/office/drawing/2014/main" id="{33EB4392-9BAC-4248-909E-E2932DC3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91">
              <a:extLst>
                <a:ext uri="{FF2B5EF4-FFF2-40B4-BE49-F238E27FC236}">
                  <a16:creationId xmlns:a16="http://schemas.microsoft.com/office/drawing/2014/main" id="{E01BB80E-7267-4008-81A6-F12C55F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2">
              <a:extLst>
                <a:ext uri="{FF2B5EF4-FFF2-40B4-BE49-F238E27FC236}">
                  <a16:creationId xmlns:a16="http://schemas.microsoft.com/office/drawing/2014/main" id="{327DF4CB-EC40-4966-A996-B29AA2CA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3">
              <a:extLst>
                <a:ext uri="{FF2B5EF4-FFF2-40B4-BE49-F238E27FC236}">
                  <a16:creationId xmlns:a16="http://schemas.microsoft.com/office/drawing/2014/main" id="{B28A9CCE-CAF8-46BD-B814-0B4FE1BC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4">
              <a:extLst>
                <a:ext uri="{FF2B5EF4-FFF2-40B4-BE49-F238E27FC236}">
                  <a16:creationId xmlns:a16="http://schemas.microsoft.com/office/drawing/2014/main" id="{9FE4E032-245B-4985-B5B3-9DBEC24F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5">
              <a:extLst>
                <a:ext uri="{FF2B5EF4-FFF2-40B4-BE49-F238E27FC236}">
                  <a16:creationId xmlns:a16="http://schemas.microsoft.com/office/drawing/2014/main" id="{CCD679C6-FA34-477D-A95E-7C571679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6">
              <a:extLst>
                <a:ext uri="{FF2B5EF4-FFF2-40B4-BE49-F238E27FC236}">
                  <a16:creationId xmlns:a16="http://schemas.microsoft.com/office/drawing/2014/main" id="{DA445A42-7748-42A3-AB0C-C2BB03B1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7">
              <a:extLst>
                <a:ext uri="{FF2B5EF4-FFF2-40B4-BE49-F238E27FC236}">
                  <a16:creationId xmlns:a16="http://schemas.microsoft.com/office/drawing/2014/main" id="{E0F190BB-830A-4F5C-A8C1-A183453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8">
              <a:extLst>
                <a:ext uri="{FF2B5EF4-FFF2-40B4-BE49-F238E27FC236}">
                  <a16:creationId xmlns:a16="http://schemas.microsoft.com/office/drawing/2014/main" id="{6476B70C-9BFD-4B4F-AFB1-4E4C45D0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9">
              <a:extLst>
                <a:ext uri="{FF2B5EF4-FFF2-40B4-BE49-F238E27FC236}">
                  <a16:creationId xmlns:a16="http://schemas.microsoft.com/office/drawing/2014/main" id="{60C5158D-F2CC-415B-A680-5F0D4668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00">
              <a:extLst>
                <a:ext uri="{FF2B5EF4-FFF2-40B4-BE49-F238E27FC236}">
                  <a16:creationId xmlns:a16="http://schemas.microsoft.com/office/drawing/2014/main" id="{1C3CAF44-D679-4E81-9666-B8FA15D1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01">
              <a:extLst>
                <a:ext uri="{FF2B5EF4-FFF2-40B4-BE49-F238E27FC236}">
                  <a16:creationId xmlns:a16="http://schemas.microsoft.com/office/drawing/2014/main" id="{0EA9E15A-1423-47AB-B735-0FFD6E12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2">
              <a:extLst>
                <a:ext uri="{FF2B5EF4-FFF2-40B4-BE49-F238E27FC236}">
                  <a16:creationId xmlns:a16="http://schemas.microsoft.com/office/drawing/2014/main" id="{707AEDD9-7C42-43A1-BC52-9FC9654C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3">
              <a:extLst>
                <a:ext uri="{FF2B5EF4-FFF2-40B4-BE49-F238E27FC236}">
                  <a16:creationId xmlns:a16="http://schemas.microsoft.com/office/drawing/2014/main" id="{23AE02F9-E0C9-45D0-8310-CBAB1B3B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4">
              <a:extLst>
                <a:ext uri="{FF2B5EF4-FFF2-40B4-BE49-F238E27FC236}">
                  <a16:creationId xmlns:a16="http://schemas.microsoft.com/office/drawing/2014/main" id="{845CCC29-7F5D-4126-A4F6-CEE9AEB4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5">
              <a:extLst>
                <a:ext uri="{FF2B5EF4-FFF2-40B4-BE49-F238E27FC236}">
                  <a16:creationId xmlns:a16="http://schemas.microsoft.com/office/drawing/2014/main" id="{30BB7A1B-3B50-43C1-A920-D2C550E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967"/>
              <a:ext cx="6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6">
              <a:extLst>
                <a:ext uri="{FF2B5EF4-FFF2-40B4-BE49-F238E27FC236}">
                  <a16:creationId xmlns:a16="http://schemas.microsoft.com/office/drawing/2014/main" id="{87BFF89D-5591-457F-BD47-6D0EB58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7">
              <a:extLst>
                <a:ext uri="{FF2B5EF4-FFF2-40B4-BE49-F238E27FC236}">
                  <a16:creationId xmlns:a16="http://schemas.microsoft.com/office/drawing/2014/main" id="{F35E9ABA-DAD0-4FA0-8B0A-1B608C0D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96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8">
              <a:extLst>
                <a:ext uri="{FF2B5EF4-FFF2-40B4-BE49-F238E27FC236}">
                  <a16:creationId xmlns:a16="http://schemas.microsoft.com/office/drawing/2014/main" id="{63287532-507C-48E8-8785-0AC4E6BD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9">
              <a:extLst>
                <a:ext uri="{FF2B5EF4-FFF2-40B4-BE49-F238E27FC236}">
                  <a16:creationId xmlns:a16="http://schemas.microsoft.com/office/drawing/2014/main" id="{1DF59988-0042-4DEA-9BFF-AF9A546D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96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10">
              <a:extLst>
                <a:ext uri="{FF2B5EF4-FFF2-40B4-BE49-F238E27FC236}">
                  <a16:creationId xmlns:a16="http://schemas.microsoft.com/office/drawing/2014/main" id="{F4805755-805B-47F5-9C73-9F980536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11">
              <a:extLst>
                <a:ext uri="{FF2B5EF4-FFF2-40B4-BE49-F238E27FC236}">
                  <a16:creationId xmlns:a16="http://schemas.microsoft.com/office/drawing/2014/main" id="{B7FB6C0E-5304-4ABB-9DB4-6C54980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2">
              <a:extLst>
                <a:ext uri="{FF2B5EF4-FFF2-40B4-BE49-F238E27FC236}">
                  <a16:creationId xmlns:a16="http://schemas.microsoft.com/office/drawing/2014/main" id="{4DA2BD1B-A6D3-413E-9163-B8B18394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3">
              <a:extLst>
                <a:ext uri="{FF2B5EF4-FFF2-40B4-BE49-F238E27FC236}">
                  <a16:creationId xmlns:a16="http://schemas.microsoft.com/office/drawing/2014/main" id="{5E2C1BC5-7B02-464C-9802-BF7FEEC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967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4">
              <a:extLst>
                <a:ext uri="{FF2B5EF4-FFF2-40B4-BE49-F238E27FC236}">
                  <a16:creationId xmlns:a16="http://schemas.microsoft.com/office/drawing/2014/main" id="{63A8BAB8-3B35-4FEE-97A5-9C205B0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67"/>
              <a:ext cx="5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5">
              <a:extLst>
                <a:ext uri="{FF2B5EF4-FFF2-40B4-BE49-F238E27FC236}">
                  <a16:creationId xmlns:a16="http://schemas.microsoft.com/office/drawing/2014/main" id="{FAB7BD8F-8944-4D2D-821C-2D32C894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6">
              <a:extLst>
                <a:ext uri="{FF2B5EF4-FFF2-40B4-BE49-F238E27FC236}">
                  <a16:creationId xmlns:a16="http://schemas.microsoft.com/office/drawing/2014/main" id="{F26EADCC-DC2E-478A-99FA-4118E8CA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7">
              <a:extLst>
                <a:ext uri="{FF2B5EF4-FFF2-40B4-BE49-F238E27FC236}">
                  <a16:creationId xmlns:a16="http://schemas.microsoft.com/office/drawing/2014/main" id="{892DCCD7-5FAC-47A2-A6B2-88D6C45C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8">
              <a:extLst>
                <a:ext uri="{FF2B5EF4-FFF2-40B4-BE49-F238E27FC236}">
                  <a16:creationId xmlns:a16="http://schemas.microsoft.com/office/drawing/2014/main" id="{64DF9DCC-0466-440A-A50E-1B218563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9">
              <a:extLst>
                <a:ext uri="{FF2B5EF4-FFF2-40B4-BE49-F238E27FC236}">
                  <a16:creationId xmlns:a16="http://schemas.microsoft.com/office/drawing/2014/main" id="{D38F7D56-D148-480E-96E3-FB6DCE0C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967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20">
              <a:extLst>
                <a:ext uri="{FF2B5EF4-FFF2-40B4-BE49-F238E27FC236}">
                  <a16:creationId xmlns:a16="http://schemas.microsoft.com/office/drawing/2014/main" id="{70D3E900-D294-4E4D-ACE4-1DC98BF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21">
              <a:extLst>
                <a:ext uri="{FF2B5EF4-FFF2-40B4-BE49-F238E27FC236}">
                  <a16:creationId xmlns:a16="http://schemas.microsoft.com/office/drawing/2014/main" id="{92348BAD-1F6F-4E00-8D8E-D43E2F61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2">
              <a:extLst>
                <a:ext uri="{FF2B5EF4-FFF2-40B4-BE49-F238E27FC236}">
                  <a16:creationId xmlns:a16="http://schemas.microsoft.com/office/drawing/2014/main" id="{BD800C10-C577-4F1C-B2F0-4061DB07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23">
              <a:extLst>
                <a:ext uri="{FF2B5EF4-FFF2-40B4-BE49-F238E27FC236}">
                  <a16:creationId xmlns:a16="http://schemas.microsoft.com/office/drawing/2014/main" id="{9CBCA88F-85A1-46AC-91FC-96780A39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24">
              <a:extLst>
                <a:ext uri="{FF2B5EF4-FFF2-40B4-BE49-F238E27FC236}">
                  <a16:creationId xmlns:a16="http://schemas.microsoft.com/office/drawing/2014/main" id="{77E7AE5E-EC6F-4FFF-81F4-0C12D480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625">
              <a:extLst>
                <a:ext uri="{FF2B5EF4-FFF2-40B4-BE49-F238E27FC236}">
                  <a16:creationId xmlns:a16="http://schemas.microsoft.com/office/drawing/2014/main" id="{6F914D2F-1D90-4DE4-B5C1-A491F587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626">
              <a:extLst>
                <a:ext uri="{FF2B5EF4-FFF2-40B4-BE49-F238E27FC236}">
                  <a16:creationId xmlns:a16="http://schemas.microsoft.com/office/drawing/2014/main" id="{9BF8CAEB-B6EF-4980-BC99-FFD6F2D6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627">
              <a:extLst>
                <a:ext uri="{FF2B5EF4-FFF2-40B4-BE49-F238E27FC236}">
                  <a16:creationId xmlns:a16="http://schemas.microsoft.com/office/drawing/2014/main" id="{F5322351-D080-4FFA-91D1-622006FD0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47"/>
              <a:ext cx="34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628">
              <a:extLst>
                <a:ext uri="{FF2B5EF4-FFF2-40B4-BE49-F238E27FC236}">
                  <a16:creationId xmlns:a16="http://schemas.microsoft.com/office/drawing/2014/main" id="{9B4A06E2-5F98-4DC6-9E23-07006350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030"/>
              <a:ext cx="25" cy="33"/>
            </a:xfrm>
            <a:custGeom>
              <a:avLst/>
              <a:gdLst>
                <a:gd name="T0" fmla="*/ 0 w 25"/>
                <a:gd name="T1" fmla="*/ 0 h 33"/>
                <a:gd name="T2" fmla="*/ 0 w 25"/>
                <a:gd name="T3" fmla="*/ 33 h 33"/>
                <a:gd name="T4" fmla="*/ 25 w 25"/>
                <a:gd name="T5" fmla="*/ 17 h 33"/>
                <a:gd name="T6" fmla="*/ 0 w 25"/>
                <a:gd name="T7" fmla="*/ 0 h 33"/>
                <a:gd name="T8" fmla="*/ 0 w 2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3"/>
                <a:gd name="T17" fmla="*/ 25 w 2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3">
                  <a:moveTo>
                    <a:pt x="0" y="0"/>
                  </a:moveTo>
                  <a:lnTo>
                    <a:pt x="0" y="33"/>
                  </a:lnTo>
                  <a:lnTo>
                    <a:pt x="2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629">
              <a:extLst>
                <a:ext uri="{FF2B5EF4-FFF2-40B4-BE49-F238E27FC236}">
                  <a16:creationId xmlns:a16="http://schemas.microsoft.com/office/drawing/2014/main" id="{88CDEC5A-E91C-47EA-8D27-54D03BC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630">
              <a:extLst>
                <a:ext uri="{FF2B5EF4-FFF2-40B4-BE49-F238E27FC236}">
                  <a16:creationId xmlns:a16="http://schemas.microsoft.com/office/drawing/2014/main" id="{E707E711-0D73-4EBA-81A7-B4B4754E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631">
              <a:extLst>
                <a:ext uri="{FF2B5EF4-FFF2-40B4-BE49-F238E27FC236}">
                  <a16:creationId xmlns:a16="http://schemas.microsoft.com/office/drawing/2014/main" id="{B3ABD55C-2FE9-4BCF-B7D7-8EECFAA2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632">
              <a:extLst>
                <a:ext uri="{FF2B5EF4-FFF2-40B4-BE49-F238E27FC236}">
                  <a16:creationId xmlns:a16="http://schemas.microsoft.com/office/drawing/2014/main" id="{631AA245-604A-498D-A95C-B183B83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633">
              <a:extLst>
                <a:ext uri="{FF2B5EF4-FFF2-40B4-BE49-F238E27FC236}">
                  <a16:creationId xmlns:a16="http://schemas.microsoft.com/office/drawing/2014/main" id="{1B2F0641-3319-4D9F-BC99-0E22A40C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8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634">
              <a:extLst>
                <a:ext uri="{FF2B5EF4-FFF2-40B4-BE49-F238E27FC236}">
                  <a16:creationId xmlns:a16="http://schemas.microsoft.com/office/drawing/2014/main" id="{C9303EF1-A712-4492-9613-830B3F7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635">
              <a:extLst>
                <a:ext uri="{FF2B5EF4-FFF2-40B4-BE49-F238E27FC236}">
                  <a16:creationId xmlns:a16="http://schemas.microsoft.com/office/drawing/2014/main" id="{9141E76E-AEA2-4A0D-95EF-910516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636">
              <a:extLst>
                <a:ext uri="{FF2B5EF4-FFF2-40B4-BE49-F238E27FC236}">
                  <a16:creationId xmlns:a16="http://schemas.microsoft.com/office/drawing/2014/main" id="{FF82C384-32A0-466E-AD55-1014CE57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7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637">
              <a:extLst>
                <a:ext uri="{FF2B5EF4-FFF2-40B4-BE49-F238E27FC236}">
                  <a16:creationId xmlns:a16="http://schemas.microsoft.com/office/drawing/2014/main" id="{F78B03A4-B594-42EB-8833-482B7B0E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638">
              <a:extLst>
                <a:ext uri="{FF2B5EF4-FFF2-40B4-BE49-F238E27FC236}">
                  <a16:creationId xmlns:a16="http://schemas.microsoft.com/office/drawing/2014/main" id="{9B3C15AB-1FFD-4C31-B3BB-28276322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639">
              <a:extLst>
                <a:ext uri="{FF2B5EF4-FFF2-40B4-BE49-F238E27FC236}">
                  <a16:creationId xmlns:a16="http://schemas.microsoft.com/office/drawing/2014/main" id="{2045AED9-6CDB-4C6B-AA27-CB2635B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640">
              <a:extLst>
                <a:ext uri="{FF2B5EF4-FFF2-40B4-BE49-F238E27FC236}">
                  <a16:creationId xmlns:a16="http://schemas.microsoft.com/office/drawing/2014/main" id="{09898184-03B8-4FA8-8683-4F1A4E6B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67 w 69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7"/>
                <a:gd name="T23" fmla="*/ 69 w 6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641">
              <a:extLst>
                <a:ext uri="{FF2B5EF4-FFF2-40B4-BE49-F238E27FC236}">
                  <a16:creationId xmlns:a16="http://schemas.microsoft.com/office/drawing/2014/main" id="{57EC6D8D-A0BA-4E24-9BD8-B55FA99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7"/>
                <a:gd name="T20" fmla="*/ 69 w 6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42">
              <a:extLst>
                <a:ext uri="{FF2B5EF4-FFF2-40B4-BE49-F238E27FC236}">
                  <a16:creationId xmlns:a16="http://schemas.microsoft.com/office/drawing/2014/main" id="{081CDC76-C5D6-4E98-859F-1CBB7D2B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643">
              <a:extLst>
                <a:ext uri="{FF2B5EF4-FFF2-40B4-BE49-F238E27FC236}">
                  <a16:creationId xmlns:a16="http://schemas.microsoft.com/office/drawing/2014/main" id="{974193DD-D378-463E-85FF-EE56657F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Rectangle 644">
              <a:extLst>
                <a:ext uri="{FF2B5EF4-FFF2-40B4-BE49-F238E27FC236}">
                  <a16:creationId xmlns:a16="http://schemas.microsoft.com/office/drawing/2014/main" id="{C10A27F9-2B73-4E2B-8FBE-A6108506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645">
              <a:extLst>
                <a:ext uri="{FF2B5EF4-FFF2-40B4-BE49-F238E27FC236}">
                  <a16:creationId xmlns:a16="http://schemas.microsoft.com/office/drawing/2014/main" id="{24041A37-E45F-4D4A-B80C-3049D5EFC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" y="2641"/>
              <a:ext cx="1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646">
              <a:extLst>
                <a:ext uri="{FF2B5EF4-FFF2-40B4-BE49-F238E27FC236}">
                  <a16:creationId xmlns:a16="http://schemas.microsoft.com/office/drawing/2014/main" id="{26AF7113-7C99-4EC5-B80A-18F3E4B7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6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Line 647">
              <a:extLst>
                <a:ext uri="{FF2B5EF4-FFF2-40B4-BE49-F238E27FC236}">
                  <a16:creationId xmlns:a16="http://schemas.microsoft.com/office/drawing/2014/main" id="{C4865303-4D7B-48F4-BE19-71551027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914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648">
              <a:extLst>
                <a:ext uri="{FF2B5EF4-FFF2-40B4-BE49-F238E27FC236}">
                  <a16:creationId xmlns:a16="http://schemas.microsoft.com/office/drawing/2014/main" id="{0364EB43-BDA2-465A-97E6-652D345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649">
              <a:extLst>
                <a:ext uri="{FF2B5EF4-FFF2-40B4-BE49-F238E27FC236}">
                  <a16:creationId xmlns:a16="http://schemas.microsoft.com/office/drawing/2014/main" id="{5DD37A12-F6CD-4E26-85B6-9FCAC089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650">
              <a:extLst>
                <a:ext uri="{FF2B5EF4-FFF2-40B4-BE49-F238E27FC236}">
                  <a16:creationId xmlns:a16="http://schemas.microsoft.com/office/drawing/2014/main" id="{D3A3E987-9326-4F7D-91C9-7B6E12126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641"/>
              <a:ext cx="2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Line 651">
              <a:extLst>
                <a:ext uri="{FF2B5EF4-FFF2-40B4-BE49-F238E27FC236}">
                  <a16:creationId xmlns:a16="http://schemas.microsoft.com/office/drawing/2014/main" id="{9ECED907-BCA7-4BFD-AAEB-A84226D3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64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Line 652">
              <a:extLst>
                <a:ext uri="{FF2B5EF4-FFF2-40B4-BE49-F238E27FC236}">
                  <a16:creationId xmlns:a16="http://schemas.microsoft.com/office/drawing/2014/main" id="{25B2006C-CB1B-4B2F-A5F3-93BC6407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914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Rectangle 653">
              <a:extLst>
                <a:ext uri="{FF2B5EF4-FFF2-40B4-BE49-F238E27FC236}">
                  <a16:creationId xmlns:a16="http://schemas.microsoft.com/office/drawing/2014/main" id="{FF20993A-ECD7-46CC-9770-1B6249C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1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654">
              <a:extLst>
                <a:ext uri="{FF2B5EF4-FFF2-40B4-BE49-F238E27FC236}">
                  <a16:creationId xmlns:a16="http://schemas.microsoft.com/office/drawing/2014/main" id="{4111A75D-7A5D-4A5D-97D6-9D7508CE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655">
              <a:extLst>
                <a:ext uri="{FF2B5EF4-FFF2-40B4-BE49-F238E27FC236}">
                  <a16:creationId xmlns:a16="http://schemas.microsoft.com/office/drawing/2014/main" id="{1E6F107C-F703-4481-901A-AE05EEE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1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Freeform 656">
              <a:extLst>
                <a:ext uri="{FF2B5EF4-FFF2-40B4-BE49-F238E27FC236}">
                  <a16:creationId xmlns:a16="http://schemas.microsoft.com/office/drawing/2014/main" id="{71C09B3B-70F9-4B18-ACD0-061E221A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57">
              <a:extLst>
                <a:ext uri="{FF2B5EF4-FFF2-40B4-BE49-F238E27FC236}">
                  <a16:creationId xmlns:a16="http://schemas.microsoft.com/office/drawing/2014/main" id="{08714C5F-D4B5-4773-82AC-A1A68EB3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58">
              <a:extLst>
                <a:ext uri="{FF2B5EF4-FFF2-40B4-BE49-F238E27FC236}">
                  <a16:creationId xmlns:a16="http://schemas.microsoft.com/office/drawing/2014/main" id="{B0C37D17-EBE3-4E79-AC96-288DA4FE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2638"/>
              <a:ext cx="199" cy="270"/>
            </a:xfrm>
            <a:custGeom>
              <a:avLst/>
              <a:gdLst>
                <a:gd name="T0" fmla="*/ 199 w 199"/>
                <a:gd name="T1" fmla="*/ 266 h 270"/>
                <a:gd name="T2" fmla="*/ 199 w 199"/>
                <a:gd name="T3" fmla="*/ 0 h 270"/>
                <a:gd name="T4" fmla="*/ 0 w 199"/>
                <a:gd name="T5" fmla="*/ 0 h 270"/>
                <a:gd name="T6" fmla="*/ 0 w 199"/>
                <a:gd name="T7" fmla="*/ 270 h 270"/>
                <a:gd name="T8" fmla="*/ 199 w 199"/>
                <a:gd name="T9" fmla="*/ 270 h 270"/>
                <a:gd name="T10" fmla="*/ 199 w 199"/>
                <a:gd name="T11" fmla="*/ 27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70"/>
                <a:gd name="T20" fmla="*/ 199 w 199"/>
                <a:gd name="T21" fmla="*/ 270 h 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70">
                  <a:moveTo>
                    <a:pt x="199" y="266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70"/>
                  </a:lnTo>
                  <a:lnTo>
                    <a:pt x="199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659">
              <a:extLst>
                <a:ext uri="{FF2B5EF4-FFF2-40B4-BE49-F238E27FC236}">
                  <a16:creationId xmlns:a16="http://schemas.microsoft.com/office/drawing/2014/main" id="{A7331E74-23BA-49C3-931A-AB5E1923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8" name="Rectangle 660">
              <a:extLst>
                <a:ext uri="{FF2B5EF4-FFF2-40B4-BE49-F238E27FC236}">
                  <a16:creationId xmlns:a16="http://schemas.microsoft.com/office/drawing/2014/main" id="{31C7D9B8-888D-4F46-AF6F-846A7468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718"/>
              <a:ext cx="9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9" name="Rectangle 661">
              <a:extLst>
                <a:ext uri="{FF2B5EF4-FFF2-40B4-BE49-F238E27FC236}">
                  <a16:creationId xmlns:a16="http://schemas.microsoft.com/office/drawing/2014/main" id="{1373B1AC-E574-4761-93FD-A8D6B792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662">
              <a:extLst>
                <a:ext uri="{FF2B5EF4-FFF2-40B4-BE49-F238E27FC236}">
                  <a16:creationId xmlns:a16="http://schemas.microsoft.com/office/drawing/2014/main" id="{D8CE8A25-830C-40CA-A565-B204491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663">
              <a:extLst>
                <a:ext uri="{FF2B5EF4-FFF2-40B4-BE49-F238E27FC236}">
                  <a16:creationId xmlns:a16="http://schemas.microsoft.com/office/drawing/2014/main" id="{4D38897C-33F5-4B2B-BF64-92AA3DF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664">
              <a:extLst>
                <a:ext uri="{FF2B5EF4-FFF2-40B4-BE49-F238E27FC236}">
                  <a16:creationId xmlns:a16="http://schemas.microsoft.com/office/drawing/2014/main" id="{631AD983-4505-49CA-99FF-862A6F8C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795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3" name="Line 665">
              <a:extLst>
                <a:ext uri="{FF2B5EF4-FFF2-40B4-BE49-F238E27FC236}">
                  <a16:creationId xmlns:a16="http://schemas.microsoft.com/office/drawing/2014/main" id="{C2BD1582-4DEC-4DFB-AD07-FB83F718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795"/>
              <a:ext cx="18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Line 666">
              <a:extLst>
                <a:ext uri="{FF2B5EF4-FFF2-40B4-BE49-F238E27FC236}">
                  <a16:creationId xmlns:a16="http://schemas.microsoft.com/office/drawing/2014/main" id="{CC02D568-ABD9-4FD1-8B92-56BBB0DA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95"/>
              <a:ext cx="21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667">
              <a:extLst>
                <a:ext uri="{FF2B5EF4-FFF2-40B4-BE49-F238E27FC236}">
                  <a16:creationId xmlns:a16="http://schemas.microsoft.com/office/drawing/2014/main" id="{7F778D24-2C24-45C8-9131-4BF392E56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2735"/>
              <a:ext cx="44" cy="60"/>
            </a:xfrm>
            <a:custGeom>
              <a:avLst/>
              <a:gdLst>
                <a:gd name="T0" fmla="*/ 0 w 44"/>
                <a:gd name="T1" fmla="*/ 60 h 60"/>
                <a:gd name="T2" fmla="*/ 0 w 44"/>
                <a:gd name="T3" fmla="*/ 0 h 60"/>
                <a:gd name="T4" fmla="*/ 44 w 44"/>
                <a:gd name="T5" fmla="*/ 0 h 60"/>
                <a:gd name="T6" fmla="*/ 0 60000 65536"/>
                <a:gd name="T7" fmla="*/ 0 60000 65536"/>
                <a:gd name="T8" fmla="*/ 0 60000 65536"/>
                <a:gd name="T9" fmla="*/ 0 w 44"/>
                <a:gd name="T10" fmla="*/ 0 h 60"/>
                <a:gd name="T11" fmla="*/ 44 w 44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0">
                  <a:moveTo>
                    <a:pt x="0" y="60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668">
              <a:extLst>
                <a:ext uri="{FF2B5EF4-FFF2-40B4-BE49-F238E27FC236}">
                  <a16:creationId xmlns:a16="http://schemas.microsoft.com/office/drawing/2014/main" id="{FD9B1D01-A024-4A3B-A857-1DB303AC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5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3 w 320"/>
                <a:gd name="T3" fmla="*/ 183 h 183"/>
                <a:gd name="T4" fmla="*/ 277 w 320"/>
                <a:gd name="T5" fmla="*/ 183 h 183"/>
                <a:gd name="T6" fmla="*/ 277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3" y="183"/>
                  </a:lnTo>
                  <a:lnTo>
                    <a:pt x="277" y="183"/>
                  </a:lnTo>
                  <a:lnTo>
                    <a:pt x="277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669">
              <a:extLst>
                <a:ext uri="{FF2B5EF4-FFF2-40B4-BE49-F238E27FC236}">
                  <a16:creationId xmlns:a16="http://schemas.microsoft.com/office/drawing/2014/main" id="{5E263A5C-B832-46A2-926E-2C771C00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70">
              <a:extLst>
                <a:ext uri="{FF2B5EF4-FFF2-40B4-BE49-F238E27FC236}">
                  <a16:creationId xmlns:a16="http://schemas.microsoft.com/office/drawing/2014/main" id="{F3AC3A83-8E5E-4C4D-8742-31272034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671">
              <a:extLst>
                <a:ext uri="{FF2B5EF4-FFF2-40B4-BE49-F238E27FC236}">
                  <a16:creationId xmlns:a16="http://schemas.microsoft.com/office/drawing/2014/main" id="{EAE9C2B8-6D7D-4B18-87A2-1CCD483A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w 102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73"/>
                <a:gd name="T17" fmla="*/ 102 w 102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672">
              <a:extLst>
                <a:ext uri="{FF2B5EF4-FFF2-40B4-BE49-F238E27FC236}">
                  <a16:creationId xmlns:a16="http://schemas.microsoft.com/office/drawing/2014/main" id="{BC7B5ACE-A6A7-40AD-8B69-93B3B385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673">
              <a:extLst>
                <a:ext uri="{FF2B5EF4-FFF2-40B4-BE49-F238E27FC236}">
                  <a16:creationId xmlns:a16="http://schemas.microsoft.com/office/drawing/2014/main" id="{D47C020C-B237-47D3-8B0A-0C2EF7B2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641"/>
              <a:ext cx="102" cy="273"/>
            </a:xfrm>
            <a:custGeom>
              <a:avLst/>
              <a:gdLst>
                <a:gd name="T0" fmla="*/ 100 w 102"/>
                <a:gd name="T1" fmla="*/ 0 h 273"/>
                <a:gd name="T2" fmla="*/ 0 w 102"/>
                <a:gd name="T3" fmla="*/ 0 h 273"/>
                <a:gd name="T4" fmla="*/ 0 w 102"/>
                <a:gd name="T5" fmla="*/ 273 h 273"/>
                <a:gd name="T6" fmla="*/ 102 w 102"/>
                <a:gd name="T7" fmla="*/ 273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100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02" y="2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Rectangle 674">
              <a:extLst>
                <a:ext uri="{FF2B5EF4-FFF2-40B4-BE49-F238E27FC236}">
                  <a16:creationId xmlns:a16="http://schemas.microsoft.com/office/drawing/2014/main" id="{548761C0-7B6D-4A8C-AFA6-D0EFA267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2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675">
              <a:extLst>
                <a:ext uri="{FF2B5EF4-FFF2-40B4-BE49-F238E27FC236}">
                  <a16:creationId xmlns:a16="http://schemas.microsoft.com/office/drawing/2014/main" id="{A5F01E66-BCDE-4030-A78F-CC538D1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27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676">
              <a:extLst>
                <a:ext uri="{FF2B5EF4-FFF2-40B4-BE49-F238E27FC236}">
                  <a16:creationId xmlns:a16="http://schemas.microsoft.com/office/drawing/2014/main" id="{E20AC686-0AAE-4E31-8480-84AD4B5F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795"/>
              <a:ext cx="24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677">
              <a:extLst>
                <a:ext uri="{FF2B5EF4-FFF2-40B4-BE49-F238E27FC236}">
                  <a16:creationId xmlns:a16="http://schemas.microsoft.com/office/drawing/2014/main" id="{D0B8F39F-4A84-4B67-85A6-89946E07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795"/>
              <a:ext cx="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678">
              <a:extLst>
                <a:ext uri="{FF2B5EF4-FFF2-40B4-BE49-F238E27FC236}">
                  <a16:creationId xmlns:a16="http://schemas.microsoft.com/office/drawing/2014/main" id="{684BD6E6-EF6B-4ABA-A88D-BD8106A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679">
              <a:extLst>
                <a:ext uri="{FF2B5EF4-FFF2-40B4-BE49-F238E27FC236}">
                  <a16:creationId xmlns:a16="http://schemas.microsoft.com/office/drawing/2014/main" id="{C489FF2F-B9F4-4F1E-B9AA-61CE2256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680">
              <a:extLst>
                <a:ext uri="{FF2B5EF4-FFF2-40B4-BE49-F238E27FC236}">
                  <a16:creationId xmlns:a16="http://schemas.microsoft.com/office/drawing/2014/main" id="{C9B8E252-A12D-452A-8F20-5013FDB3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681">
              <a:extLst>
                <a:ext uri="{FF2B5EF4-FFF2-40B4-BE49-F238E27FC236}">
                  <a16:creationId xmlns:a16="http://schemas.microsoft.com/office/drawing/2014/main" id="{BE210F8C-3DBA-48B8-9D36-318D8BA6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682">
              <a:extLst>
                <a:ext uri="{FF2B5EF4-FFF2-40B4-BE49-F238E27FC236}">
                  <a16:creationId xmlns:a16="http://schemas.microsoft.com/office/drawing/2014/main" id="{D64122D0-7348-4A12-9239-9246B44D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683">
              <a:extLst>
                <a:ext uri="{FF2B5EF4-FFF2-40B4-BE49-F238E27FC236}">
                  <a16:creationId xmlns:a16="http://schemas.microsoft.com/office/drawing/2014/main" id="{B8C85242-669D-401D-956F-711BD3AE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684">
              <a:extLst>
                <a:ext uri="{FF2B5EF4-FFF2-40B4-BE49-F238E27FC236}">
                  <a16:creationId xmlns:a16="http://schemas.microsoft.com/office/drawing/2014/main" id="{0902D675-E161-4730-922B-378E437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685">
              <a:extLst>
                <a:ext uri="{FF2B5EF4-FFF2-40B4-BE49-F238E27FC236}">
                  <a16:creationId xmlns:a16="http://schemas.microsoft.com/office/drawing/2014/main" id="{375A8DD1-0BB9-44E2-ABEA-0447BD4E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97 w 100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6"/>
                <a:gd name="T17" fmla="*/ 100 w 10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97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686">
              <a:extLst>
                <a:ext uri="{FF2B5EF4-FFF2-40B4-BE49-F238E27FC236}">
                  <a16:creationId xmlns:a16="http://schemas.microsoft.com/office/drawing/2014/main" id="{F447C6B8-C184-4450-B212-953DD5A1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6"/>
                <a:gd name="T14" fmla="*/ 100 w 100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687">
              <a:extLst>
                <a:ext uri="{FF2B5EF4-FFF2-40B4-BE49-F238E27FC236}">
                  <a16:creationId xmlns:a16="http://schemas.microsoft.com/office/drawing/2014/main" id="{CF22CD3F-11B5-4D38-B920-AF1681ED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" y="3187"/>
              <a:ext cx="1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Line 688">
              <a:extLst>
                <a:ext uri="{FF2B5EF4-FFF2-40B4-BE49-F238E27FC236}">
                  <a16:creationId xmlns:a16="http://schemas.microsoft.com/office/drawing/2014/main" id="{8621ABBB-0E83-4815-A7CD-285325984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191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689">
              <a:extLst>
                <a:ext uri="{FF2B5EF4-FFF2-40B4-BE49-F238E27FC236}">
                  <a16:creationId xmlns:a16="http://schemas.microsoft.com/office/drawing/2014/main" id="{864EE07F-8079-4FD0-AF7D-725E40734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46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690">
              <a:extLst>
                <a:ext uri="{FF2B5EF4-FFF2-40B4-BE49-F238E27FC236}">
                  <a16:creationId xmlns:a16="http://schemas.microsoft.com/office/drawing/2014/main" id="{BFC8A0E0-DBB7-47B1-B6F7-01713A62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691">
              <a:extLst>
                <a:ext uri="{FF2B5EF4-FFF2-40B4-BE49-F238E27FC236}">
                  <a16:creationId xmlns:a16="http://schemas.microsoft.com/office/drawing/2014/main" id="{EA98EDBF-F6A8-438F-85D6-B811AE98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692">
              <a:extLst>
                <a:ext uri="{FF2B5EF4-FFF2-40B4-BE49-F238E27FC236}">
                  <a16:creationId xmlns:a16="http://schemas.microsoft.com/office/drawing/2014/main" id="{CD28848F-C47E-47BC-88EA-5B6D786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01"/>
              <a:ext cx="100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693">
              <a:extLst>
                <a:ext uri="{FF2B5EF4-FFF2-40B4-BE49-F238E27FC236}">
                  <a16:creationId xmlns:a16="http://schemas.microsoft.com/office/drawing/2014/main" id="{B707DEE7-0187-4526-8089-2A47B0E2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266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694">
              <a:extLst>
                <a:ext uri="{FF2B5EF4-FFF2-40B4-BE49-F238E27FC236}">
                  <a16:creationId xmlns:a16="http://schemas.microsoft.com/office/drawing/2014/main" id="{4B0C53DC-2F14-4540-8826-CD0ECD4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3266"/>
              <a:ext cx="9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95">
              <a:extLst>
                <a:ext uri="{FF2B5EF4-FFF2-40B4-BE49-F238E27FC236}">
                  <a16:creationId xmlns:a16="http://schemas.microsoft.com/office/drawing/2014/main" id="{FD686BA4-4258-43CE-B683-42EEC09B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696">
              <a:extLst>
                <a:ext uri="{FF2B5EF4-FFF2-40B4-BE49-F238E27FC236}">
                  <a16:creationId xmlns:a16="http://schemas.microsoft.com/office/drawing/2014/main" id="{601C1299-5E14-417D-A205-0E13838B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697">
              <a:extLst>
                <a:ext uri="{FF2B5EF4-FFF2-40B4-BE49-F238E27FC236}">
                  <a16:creationId xmlns:a16="http://schemas.microsoft.com/office/drawing/2014/main" id="{018283B7-6894-41BA-8FAB-F8BDE2D1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" y="320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698">
              <a:extLst>
                <a:ext uri="{FF2B5EF4-FFF2-40B4-BE49-F238E27FC236}">
                  <a16:creationId xmlns:a16="http://schemas.microsoft.com/office/drawing/2014/main" id="{28129460-F327-4D09-98A1-3ABB355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201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699">
              <a:extLst>
                <a:ext uri="{FF2B5EF4-FFF2-40B4-BE49-F238E27FC236}">
                  <a16:creationId xmlns:a16="http://schemas.microsoft.com/office/drawing/2014/main" id="{E113B8E5-15C7-4C13-87CD-A419EF34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470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00">
              <a:extLst>
                <a:ext uri="{FF2B5EF4-FFF2-40B4-BE49-F238E27FC236}">
                  <a16:creationId xmlns:a16="http://schemas.microsoft.com/office/drawing/2014/main" id="{D7BE25B2-8C84-4A52-B689-ECD8B92B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w 140"/>
                <a:gd name="T19" fmla="*/ 0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3"/>
                <a:gd name="T32" fmla="*/ 140 w 140"/>
                <a:gd name="T33" fmla="*/ 483 h 4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01">
              <a:extLst>
                <a:ext uri="{FF2B5EF4-FFF2-40B4-BE49-F238E27FC236}">
                  <a16:creationId xmlns:a16="http://schemas.microsoft.com/office/drawing/2014/main" id="{B232B6DD-A6D0-47F3-9538-681FF5D6B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3"/>
                <a:gd name="T29" fmla="*/ 140 w 140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702">
              <a:extLst>
                <a:ext uri="{FF2B5EF4-FFF2-40B4-BE49-F238E27FC236}">
                  <a16:creationId xmlns:a16="http://schemas.microsoft.com/office/drawing/2014/main" id="{B9A0E87D-F0C6-4C9E-962F-3C7EC77B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71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703">
              <a:extLst>
                <a:ext uri="{FF2B5EF4-FFF2-40B4-BE49-F238E27FC236}">
                  <a16:creationId xmlns:a16="http://schemas.microsoft.com/office/drawing/2014/main" id="{CB3A2597-B4BC-4940-9B16-6B2C6F64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271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704">
              <a:extLst>
                <a:ext uri="{FF2B5EF4-FFF2-40B4-BE49-F238E27FC236}">
                  <a16:creationId xmlns:a16="http://schemas.microsoft.com/office/drawing/2014/main" id="{B2443B68-FC8C-40DC-9A57-754BDE2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261"/>
              <a:ext cx="8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705">
              <a:extLst>
                <a:ext uri="{FF2B5EF4-FFF2-40B4-BE49-F238E27FC236}">
                  <a16:creationId xmlns:a16="http://schemas.microsoft.com/office/drawing/2014/main" id="{6B536EF6-4AF2-4547-9135-794E1583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706">
              <a:extLst>
                <a:ext uri="{FF2B5EF4-FFF2-40B4-BE49-F238E27FC236}">
                  <a16:creationId xmlns:a16="http://schemas.microsoft.com/office/drawing/2014/main" id="{246875DA-5B45-4ECE-9703-B39C01CB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Line 707">
              <a:extLst>
                <a:ext uri="{FF2B5EF4-FFF2-40B4-BE49-F238E27FC236}">
                  <a16:creationId xmlns:a16="http://schemas.microsoft.com/office/drawing/2014/main" id="{4B60AF1C-ECB3-4EB1-88B9-EF4D4552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344"/>
              <a:ext cx="2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Line 708">
              <a:extLst>
                <a:ext uri="{FF2B5EF4-FFF2-40B4-BE49-F238E27FC236}">
                  <a16:creationId xmlns:a16="http://schemas.microsoft.com/office/drawing/2014/main" id="{AC035711-66C6-45A7-99A5-4A3B68CA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344"/>
              <a:ext cx="2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709">
              <a:extLst>
                <a:ext uri="{FF2B5EF4-FFF2-40B4-BE49-F238E27FC236}">
                  <a16:creationId xmlns:a16="http://schemas.microsoft.com/office/drawing/2014/main" id="{4D4E9B41-593D-405E-842E-0983D332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34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10">
              <a:extLst>
                <a:ext uri="{FF2B5EF4-FFF2-40B4-BE49-F238E27FC236}">
                  <a16:creationId xmlns:a16="http://schemas.microsoft.com/office/drawing/2014/main" id="{7526FFAB-E460-4EB2-B965-FCF7687A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3274"/>
              <a:ext cx="48" cy="60"/>
            </a:xfrm>
            <a:custGeom>
              <a:avLst/>
              <a:gdLst>
                <a:gd name="T0" fmla="*/ 0 w 48"/>
                <a:gd name="T1" fmla="*/ 60 h 60"/>
                <a:gd name="T2" fmla="*/ 3 w 48"/>
                <a:gd name="T3" fmla="*/ 0 h 60"/>
                <a:gd name="T4" fmla="*/ 48 w 48"/>
                <a:gd name="T5" fmla="*/ 0 h 60"/>
                <a:gd name="T6" fmla="*/ 0 60000 65536"/>
                <a:gd name="T7" fmla="*/ 0 60000 65536"/>
                <a:gd name="T8" fmla="*/ 0 60000 65536"/>
                <a:gd name="T9" fmla="*/ 0 w 48"/>
                <a:gd name="T10" fmla="*/ 0 h 60"/>
                <a:gd name="T11" fmla="*/ 48 w 48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0">
                  <a:moveTo>
                    <a:pt x="0" y="60"/>
                  </a:moveTo>
                  <a:lnTo>
                    <a:pt x="3" y="0"/>
                  </a:lnTo>
                  <a:lnTo>
                    <a:pt x="4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11">
              <a:extLst>
                <a:ext uri="{FF2B5EF4-FFF2-40B4-BE49-F238E27FC236}">
                  <a16:creationId xmlns:a16="http://schemas.microsoft.com/office/drawing/2014/main" id="{F408B8FE-20FF-4354-A1FC-740785A1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344"/>
              <a:ext cx="319" cy="183"/>
            </a:xfrm>
            <a:custGeom>
              <a:avLst/>
              <a:gdLst>
                <a:gd name="T0" fmla="*/ 0 w 319"/>
                <a:gd name="T1" fmla="*/ 0 h 183"/>
                <a:gd name="T2" fmla="*/ 0 w 319"/>
                <a:gd name="T3" fmla="*/ 183 h 183"/>
                <a:gd name="T4" fmla="*/ 274 w 319"/>
                <a:gd name="T5" fmla="*/ 183 h 183"/>
                <a:gd name="T6" fmla="*/ 274 w 319"/>
                <a:gd name="T7" fmla="*/ 60 h 183"/>
                <a:gd name="T8" fmla="*/ 319 w 319"/>
                <a:gd name="T9" fmla="*/ 6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83"/>
                <a:gd name="T17" fmla="*/ 319 w 31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83">
                  <a:moveTo>
                    <a:pt x="0" y="0"/>
                  </a:moveTo>
                  <a:lnTo>
                    <a:pt x="0" y="183"/>
                  </a:lnTo>
                  <a:lnTo>
                    <a:pt x="274" y="183"/>
                  </a:lnTo>
                  <a:lnTo>
                    <a:pt x="274" y="60"/>
                  </a:lnTo>
                  <a:lnTo>
                    <a:pt x="319" y="6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12">
              <a:extLst>
                <a:ext uri="{FF2B5EF4-FFF2-40B4-BE49-F238E27FC236}">
                  <a16:creationId xmlns:a16="http://schemas.microsoft.com/office/drawing/2014/main" id="{720BA946-B79E-4D8E-8C76-D8B55006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13">
              <a:extLst>
                <a:ext uri="{FF2B5EF4-FFF2-40B4-BE49-F238E27FC236}">
                  <a16:creationId xmlns:a16="http://schemas.microsoft.com/office/drawing/2014/main" id="{A455559E-74F5-48CD-9D2D-B7A1B47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14">
              <a:extLst>
                <a:ext uri="{FF2B5EF4-FFF2-40B4-BE49-F238E27FC236}">
                  <a16:creationId xmlns:a16="http://schemas.microsoft.com/office/drawing/2014/main" id="{B11BED67-D6FE-4500-AE61-281983FF5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15">
              <a:extLst>
                <a:ext uri="{FF2B5EF4-FFF2-40B4-BE49-F238E27FC236}">
                  <a16:creationId xmlns:a16="http://schemas.microsoft.com/office/drawing/2014/main" id="{F896ECA5-7FF1-4429-AA1D-DE6A1D18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16">
              <a:extLst>
                <a:ext uri="{FF2B5EF4-FFF2-40B4-BE49-F238E27FC236}">
                  <a16:creationId xmlns:a16="http://schemas.microsoft.com/office/drawing/2014/main" id="{E4F3BD08-C21F-4F6A-8E01-00330EFD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17">
              <a:extLst>
                <a:ext uri="{FF2B5EF4-FFF2-40B4-BE49-F238E27FC236}">
                  <a16:creationId xmlns:a16="http://schemas.microsoft.com/office/drawing/2014/main" id="{8AB53B30-3259-462F-8BCE-0FBE42E4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718">
              <a:extLst>
                <a:ext uri="{FF2B5EF4-FFF2-40B4-BE49-F238E27FC236}">
                  <a16:creationId xmlns:a16="http://schemas.microsoft.com/office/drawing/2014/main" id="{1EFEF221-942D-4850-B3C9-586F0459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19">
              <a:extLst>
                <a:ext uri="{FF2B5EF4-FFF2-40B4-BE49-F238E27FC236}">
                  <a16:creationId xmlns:a16="http://schemas.microsoft.com/office/drawing/2014/main" id="{5080774B-864B-49E6-B7B7-0BA2100C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720">
              <a:extLst>
                <a:ext uri="{FF2B5EF4-FFF2-40B4-BE49-F238E27FC236}">
                  <a16:creationId xmlns:a16="http://schemas.microsoft.com/office/drawing/2014/main" id="{837A6779-FBA8-4B62-A208-301CDE3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721">
              <a:extLst>
                <a:ext uri="{FF2B5EF4-FFF2-40B4-BE49-F238E27FC236}">
                  <a16:creationId xmlns:a16="http://schemas.microsoft.com/office/drawing/2014/main" id="{7BC2F92D-C3B4-42AC-B0F8-255863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722">
              <a:extLst>
                <a:ext uri="{FF2B5EF4-FFF2-40B4-BE49-F238E27FC236}">
                  <a16:creationId xmlns:a16="http://schemas.microsoft.com/office/drawing/2014/main" id="{AD6B12C0-9810-4EBB-A5A6-38ED8ECB7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8" y="3757"/>
              <a:ext cx="1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723">
              <a:extLst>
                <a:ext uri="{FF2B5EF4-FFF2-40B4-BE49-F238E27FC236}">
                  <a16:creationId xmlns:a16="http://schemas.microsoft.com/office/drawing/2014/main" id="{88532BC5-26E4-4E2A-9A07-C98DF4C7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3760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724">
              <a:extLst>
                <a:ext uri="{FF2B5EF4-FFF2-40B4-BE49-F238E27FC236}">
                  <a16:creationId xmlns:a16="http://schemas.microsoft.com/office/drawing/2014/main" id="{37D4AC57-8A32-425E-901A-B613889B9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403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725">
              <a:extLst>
                <a:ext uri="{FF2B5EF4-FFF2-40B4-BE49-F238E27FC236}">
                  <a16:creationId xmlns:a16="http://schemas.microsoft.com/office/drawing/2014/main" id="{EF337391-F63C-407B-8D5D-83E99801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726">
              <a:extLst>
                <a:ext uri="{FF2B5EF4-FFF2-40B4-BE49-F238E27FC236}">
                  <a16:creationId xmlns:a16="http://schemas.microsoft.com/office/drawing/2014/main" id="{406613ED-F52A-418C-B47B-6645056C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727">
              <a:extLst>
                <a:ext uri="{FF2B5EF4-FFF2-40B4-BE49-F238E27FC236}">
                  <a16:creationId xmlns:a16="http://schemas.microsoft.com/office/drawing/2014/main" id="{EABFE38D-C1CB-48A6-9E16-CF476E04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770"/>
              <a:ext cx="100" cy="270"/>
            </a:xfrm>
            <a:custGeom>
              <a:avLst/>
              <a:gdLst>
                <a:gd name="T0" fmla="*/ 100 w 100"/>
                <a:gd name="T1" fmla="*/ 0 h 270"/>
                <a:gd name="T2" fmla="*/ 0 w 100"/>
                <a:gd name="T3" fmla="*/ 3 h 270"/>
                <a:gd name="T4" fmla="*/ 0 w 100"/>
                <a:gd name="T5" fmla="*/ 270 h 270"/>
                <a:gd name="T6" fmla="*/ 100 w 100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100" y="0"/>
                  </a:moveTo>
                  <a:lnTo>
                    <a:pt x="0" y="3"/>
                  </a:lnTo>
                  <a:lnTo>
                    <a:pt x="0" y="270"/>
                  </a:lnTo>
                  <a:lnTo>
                    <a:pt x="100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728">
              <a:extLst>
                <a:ext uri="{FF2B5EF4-FFF2-40B4-BE49-F238E27FC236}">
                  <a16:creationId xmlns:a16="http://schemas.microsoft.com/office/drawing/2014/main" id="{EC07A9CF-49EF-4980-B4D1-A7070A3F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840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729">
              <a:extLst>
                <a:ext uri="{FF2B5EF4-FFF2-40B4-BE49-F238E27FC236}">
                  <a16:creationId xmlns:a16="http://schemas.microsoft.com/office/drawing/2014/main" id="{979ACDF0-DFF4-40BB-BA31-EB170B32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840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Freeform 730">
              <a:extLst>
                <a:ext uri="{FF2B5EF4-FFF2-40B4-BE49-F238E27FC236}">
                  <a16:creationId xmlns:a16="http://schemas.microsoft.com/office/drawing/2014/main" id="{99E18908-C349-45E9-8880-E5A37C6E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731">
              <a:extLst>
                <a:ext uri="{FF2B5EF4-FFF2-40B4-BE49-F238E27FC236}">
                  <a16:creationId xmlns:a16="http://schemas.microsoft.com/office/drawing/2014/main" id="{5F8399B0-1F77-4621-B82C-4667160B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732">
              <a:extLst>
                <a:ext uri="{FF2B5EF4-FFF2-40B4-BE49-F238E27FC236}">
                  <a16:creationId xmlns:a16="http://schemas.microsoft.com/office/drawing/2014/main" id="{EB85B163-A987-4B33-A1CD-0529983D7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3837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733">
              <a:extLst>
                <a:ext uri="{FF2B5EF4-FFF2-40B4-BE49-F238E27FC236}">
                  <a16:creationId xmlns:a16="http://schemas.microsoft.com/office/drawing/2014/main" id="{515B0CC7-FEFD-490A-A6CA-B1736BF5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383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734">
              <a:extLst>
                <a:ext uri="{FF2B5EF4-FFF2-40B4-BE49-F238E27FC236}">
                  <a16:creationId xmlns:a16="http://schemas.microsoft.com/office/drawing/2014/main" id="{FD2987D4-77F5-4EF4-AF72-18C735EB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830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735">
              <a:extLst>
                <a:ext uri="{FF2B5EF4-FFF2-40B4-BE49-F238E27FC236}">
                  <a16:creationId xmlns:a16="http://schemas.microsoft.com/office/drawing/2014/main" id="{B13ECE50-D40C-4D56-9698-35103BF5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736">
              <a:extLst>
                <a:ext uri="{FF2B5EF4-FFF2-40B4-BE49-F238E27FC236}">
                  <a16:creationId xmlns:a16="http://schemas.microsoft.com/office/drawing/2014/main" id="{F703EE1D-FD92-4778-96D2-4A436AFC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Line 737">
              <a:extLst>
                <a:ext uri="{FF2B5EF4-FFF2-40B4-BE49-F238E27FC236}">
                  <a16:creationId xmlns:a16="http://schemas.microsoft.com/office/drawing/2014/main" id="{E89FA921-3055-4378-8E49-7A84C7EC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890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738">
              <a:extLst>
                <a:ext uri="{FF2B5EF4-FFF2-40B4-BE49-F238E27FC236}">
                  <a16:creationId xmlns:a16="http://schemas.microsoft.com/office/drawing/2014/main" id="{CEAC0193-784A-44E9-8A10-FA18D965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90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739">
              <a:extLst>
                <a:ext uri="{FF2B5EF4-FFF2-40B4-BE49-F238E27FC236}">
                  <a16:creationId xmlns:a16="http://schemas.microsoft.com/office/drawing/2014/main" id="{A3137B15-444A-4FC5-BD86-FD1947B1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890"/>
              <a:ext cx="24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740">
              <a:extLst>
                <a:ext uri="{FF2B5EF4-FFF2-40B4-BE49-F238E27FC236}">
                  <a16:creationId xmlns:a16="http://schemas.microsoft.com/office/drawing/2014/main" id="{0366E125-1370-40E3-9848-68CF5451C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950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Freeform 741">
              <a:extLst>
                <a:ext uri="{FF2B5EF4-FFF2-40B4-BE49-F238E27FC236}">
                  <a16:creationId xmlns:a16="http://schemas.microsoft.com/office/drawing/2014/main" id="{B795FD8D-6EE4-4E5E-B067-1D3687EE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823"/>
              <a:ext cx="47" cy="60"/>
            </a:xfrm>
            <a:custGeom>
              <a:avLst/>
              <a:gdLst>
                <a:gd name="T0" fmla="*/ 0 w 47"/>
                <a:gd name="T1" fmla="*/ 60 h 60"/>
                <a:gd name="T2" fmla="*/ 2 w 47"/>
                <a:gd name="T3" fmla="*/ 0 h 60"/>
                <a:gd name="T4" fmla="*/ 47 w 47"/>
                <a:gd name="T5" fmla="*/ 0 h 60"/>
                <a:gd name="T6" fmla="*/ 0 60000 65536"/>
                <a:gd name="T7" fmla="*/ 0 60000 65536"/>
                <a:gd name="T8" fmla="*/ 0 60000 65536"/>
                <a:gd name="T9" fmla="*/ 0 w 47"/>
                <a:gd name="T10" fmla="*/ 0 h 60"/>
                <a:gd name="T11" fmla="*/ 47 w 47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60">
                  <a:moveTo>
                    <a:pt x="0" y="60"/>
                  </a:moveTo>
                  <a:lnTo>
                    <a:pt x="2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Freeform 742">
              <a:extLst>
                <a:ext uri="{FF2B5EF4-FFF2-40B4-BE49-F238E27FC236}">
                  <a16:creationId xmlns:a16="http://schemas.microsoft.com/office/drawing/2014/main" id="{F832CD67-6E93-4CA0-AC7E-9D98B1A1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890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4 w 322"/>
                <a:gd name="T5" fmla="*/ 183 h 183"/>
                <a:gd name="T6" fmla="*/ 274 w 322"/>
                <a:gd name="T7" fmla="*/ 63 h 183"/>
                <a:gd name="T8" fmla="*/ 322 w 322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4" y="183"/>
                  </a:lnTo>
                  <a:lnTo>
                    <a:pt x="274" y="63"/>
                  </a:lnTo>
                  <a:lnTo>
                    <a:pt x="32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743">
              <a:extLst>
                <a:ext uri="{FF2B5EF4-FFF2-40B4-BE49-F238E27FC236}">
                  <a16:creationId xmlns:a16="http://schemas.microsoft.com/office/drawing/2014/main" id="{750AA73E-2FBE-4757-BAF1-63056909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Freeform 744">
              <a:extLst>
                <a:ext uri="{FF2B5EF4-FFF2-40B4-BE49-F238E27FC236}">
                  <a16:creationId xmlns:a16="http://schemas.microsoft.com/office/drawing/2014/main" id="{7FD537B9-7ADB-4200-BD8F-4BEEBC7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745">
              <a:extLst>
                <a:ext uri="{FF2B5EF4-FFF2-40B4-BE49-F238E27FC236}">
                  <a16:creationId xmlns:a16="http://schemas.microsoft.com/office/drawing/2014/main" id="{4347C94E-A572-443F-A074-98C50297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746">
              <a:extLst>
                <a:ext uri="{FF2B5EF4-FFF2-40B4-BE49-F238E27FC236}">
                  <a16:creationId xmlns:a16="http://schemas.microsoft.com/office/drawing/2014/main" id="{B0CC7B98-03CF-47EE-88BB-FA405F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747">
              <a:extLst>
                <a:ext uri="{FF2B5EF4-FFF2-40B4-BE49-F238E27FC236}">
                  <a16:creationId xmlns:a16="http://schemas.microsoft.com/office/drawing/2014/main" id="{FD4D8294-3D31-48CC-A615-81619DD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748">
              <a:extLst>
                <a:ext uri="{FF2B5EF4-FFF2-40B4-BE49-F238E27FC236}">
                  <a16:creationId xmlns:a16="http://schemas.microsoft.com/office/drawing/2014/main" id="{84C9BC18-B9B3-48AF-B65E-C37D5818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749">
              <a:extLst>
                <a:ext uri="{FF2B5EF4-FFF2-40B4-BE49-F238E27FC236}">
                  <a16:creationId xmlns:a16="http://schemas.microsoft.com/office/drawing/2014/main" id="{5CCF7933-B1AD-47EB-B3C3-D4A0EAF3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750">
              <a:extLst>
                <a:ext uri="{FF2B5EF4-FFF2-40B4-BE49-F238E27FC236}">
                  <a16:creationId xmlns:a16="http://schemas.microsoft.com/office/drawing/2014/main" id="{B94C228E-F0AA-4157-9E0B-70D49C8D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751">
              <a:extLst>
                <a:ext uri="{FF2B5EF4-FFF2-40B4-BE49-F238E27FC236}">
                  <a16:creationId xmlns:a16="http://schemas.microsoft.com/office/drawing/2014/main" id="{38F98EB3-8BE8-471C-B6F1-78F6D52F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52">
              <a:extLst>
                <a:ext uri="{FF2B5EF4-FFF2-40B4-BE49-F238E27FC236}">
                  <a16:creationId xmlns:a16="http://schemas.microsoft.com/office/drawing/2014/main" id="{1C9D9DD0-9087-4E0A-BD58-92E0D4AA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753">
              <a:extLst>
                <a:ext uri="{FF2B5EF4-FFF2-40B4-BE49-F238E27FC236}">
                  <a16:creationId xmlns:a16="http://schemas.microsoft.com/office/drawing/2014/main" id="{FFA60045-0868-4F8B-B380-69FACB18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754">
              <a:extLst>
                <a:ext uri="{FF2B5EF4-FFF2-40B4-BE49-F238E27FC236}">
                  <a16:creationId xmlns:a16="http://schemas.microsoft.com/office/drawing/2014/main" id="{8858047D-17CB-4846-A8FC-37E659CF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755">
              <a:extLst>
                <a:ext uri="{FF2B5EF4-FFF2-40B4-BE49-F238E27FC236}">
                  <a16:creationId xmlns:a16="http://schemas.microsoft.com/office/drawing/2014/main" id="{B501EF23-B567-4B91-9A4F-8C558B23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756">
              <a:extLst>
                <a:ext uri="{FF2B5EF4-FFF2-40B4-BE49-F238E27FC236}">
                  <a16:creationId xmlns:a16="http://schemas.microsoft.com/office/drawing/2014/main" id="{CC64E6DE-2F2E-4D07-A3EB-91A35D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757">
              <a:extLst>
                <a:ext uri="{FF2B5EF4-FFF2-40B4-BE49-F238E27FC236}">
                  <a16:creationId xmlns:a16="http://schemas.microsoft.com/office/drawing/2014/main" id="{53880B71-B555-4492-BFBC-3687B37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758">
              <a:extLst>
                <a:ext uri="{FF2B5EF4-FFF2-40B4-BE49-F238E27FC236}">
                  <a16:creationId xmlns:a16="http://schemas.microsoft.com/office/drawing/2014/main" id="{E7F03D4C-1CF5-408B-AEFF-1A4FC682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759">
              <a:extLst>
                <a:ext uri="{FF2B5EF4-FFF2-40B4-BE49-F238E27FC236}">
                  <a16:creationId xmlns:a16="http://schemas.microsoft.com/office/drawing/2014/main" id="{694F97D3-541D-4F8F-807C-A05A6764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760">
              <a:extLst>
                <a:ext uri="{FF2B5EF4-FFF2-40B4-BE49-F238E27FC236}">
                  <a16:creationId xmlns:a16="http://schemas.microsoft.com/office/drawing/2014/main" id="{68E1D8E0-B84E-45A1-AE9C-2A59121B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761">
              <a:extLst>
                <a:ext uri="{FF2B5EF4-FFF2-40B4-BE49-F238E27FC236}">
                  <a16:creationId xmlns:a16="http://schemas.microsoft.com/office/drawing/2014/main" id="{7B45194B-45BC-4399-8108-82A994C7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113"/>
              <a:ext cx="3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762">
              <a:extLst>
                <a:ext uri="{FF2B5EF4-FFF2-40B4-BE49-F238E27FC236}">
                  <a16:creationId xmlns:a16="http://schemas.microsoft.com/office/drawing/2014/main" id="{8F8F6469-510B-43B3-85E9-0B351CCF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763">
              <a:extLst>
                <a:ext uri="{FF2B5EF4-FFF2-40B4-BE49-F238E27FC236}">
                  <a16:creationId xmlns:a16="http://schemas.microsoft.com/office/drawing/2014/main" id="{1DFBEBC9-3BDE-44FE-BBD8-2EBB6A57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764">
              <a:extLst>
                <a:ext uri="{FF2B5EF4-FFF2-40B4-BE49-F238E27FC236}">
                  <a16:creationId xmlns:a16="http://schemas.microsoft.com/office/drawing/2014/main" id="{16A770BD-0D2C-4B96-B5EC-7E44858C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765">
              <a:extLst>
                <a:ext uri="{FF2B5EF4-FFF2-40B4-BE49-F238E27FC236}">
                  <a16:creationId xmlns:a16="http://schemas.microsoft.com/office/drawing/2014/main" id="{F75D0755-4BC9-4CA1-B1D6-412075E9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766">
              <a:extLst>
                <a:ext uri="{FF2B5EF4-FFF2-40B4-BE49-F238E27FC236}">
                  <a16:creationId xmlns:a16="http://schemas.microsoft.com/office/drawing/2014/main" id="{A35E98AE-59E8-4A22-B880-B2AFEA09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767">
              <a:extLst>
                <a:ext uri="{FF2B5EF4-FFF2-40B4-BE49-F238E27FC236}">
                  <a16:creationId xmlns:a16="http://schemas.microsoft.com/office/drawing/2014/main" id="{413F6B71-2A3A-4DC5-8DC3-5FF7CA54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Rectangle 768">
              <a:extLst>
                <a:ext uri="{FF2B5EF4-FFF2-40B4-BE49-F238E27FC236}">
                  <a16:creationId xmlns:a16="http://schemas.microsoft.com/office/drawing/2014/main" id="{75A8E5D8-5236-4BA2-807D-A200474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769">
              <a:extLst>
                <a:ext uri="{FF2B5EF4-FFF2-40B4-BE49-F238E27FC236}">
                  <a16:creationId xmlns:a16="http://schemas.microsoft.com/office/drawing/2014/main" id="{ADAEC090-6AFA-4AE8-88B3-08D3E5AE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770">
              <a:extLst>
                <a:ext uri="{FF2B5EF4-FFF2-40B4-BE49-F238E27FC236}">
                  <a16:creationId xmlns:a16="http://schemas.microsoft.com/office/drawing/2014/main" id="{1969EFD2-DE9F-45D0-8904-52401528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533"/>
              <a:ext cx="99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771">
              <a:extLst>
                <a:ext uri="{FF2B5EF4-FFF2-40B4-BE49-F238E27FC236}">
                  <a16:creationId xmlns:a16="http://schemas.microsoft.com/office/drawing/2014/main" id="{345E7D14-ADEA-4F35-BE4E-054ABD43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96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0" name="Rectangle 772">
              <a:extLst>
                <a:ext uri="{FF2B5EF4-FFF2-40B4-BE49-F238E27FC236}">
                  <a16:creationId xmlns:a16="http://schemas.microsoft.com/office/drawing/2014/main" id="{365D7940-74F6-49C4-97E6-D33AB946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596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Line 773">
              <a:extLst>
                <a:ext uri="{FF2B5EF4-FFF2-40B4-BE49-F238E27FC236}">
                  <a16:creationId xmlns:a16="http://schemas.microsoft.com/office/drawing/2014/main" id="{256FA21F-3393-4AA7-B116-C1953D2B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696"/>
              <a:ext cx="93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Rectangle 774">
              <a:extLst>
                <a:ext uri="{FF2B5EF4-FFF2-40B4-BE49-F238E27FC236}">
                  <a16:creationId xmlns:a16="http://schemas.microsoft.com/office/drawing/2014/main" id="{AB79F4E1-B643-42F0-A72C-A4270B9B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Rectangle 775">
              <a:extLst>
                <a:ext uri="{FF2B5EF4-FFF2-40B4-BE49-F238E27FC236}">
                  <a16:creationId xmlns:a16="http://schemas.microsoft.com/office/drawing/2014/main" id="{12DBE136-1377-4D61-B184-74B0CCDB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776">
              <a:extLst>
                <a:ext uri="{FF2B5EF4-FFF2-40B4-BE49-F238E27FC236}">
                  <a16:creationId xmlns:a16="http://schemas.microsoft.com/office/drawing/2014/main" id="{C197E691-9056-48D2-A397-64F990227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1533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777">
              <a:extLst>
                <a:ext uri="{FF2B5EF4-FFF2-40B4-BE49-F238E27FC236}">
                  <a16:creationId xmlns:a16="http://schemas.microsoft.com/office/drawing/2014/main" id="{006790D4-BCB6-4CF3-835D-B9CF256B9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5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778">
              <a:extLst>
                <a:ext uri="{FF2B5EF4-FFF2-40B4-BE49-F238E27FC236}">
                  <a16:creationId xmlns:a16="http://schemas.microsoft.com/office/drawing/2014/main" id="{F099BBF4-241D-46D6-8A15-88B42020B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8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Rectangle 779">
              <a:extLst>
                <a:ext uri="{FF2B5EF4-FFF2-40B4-BE49-F238E27FC236}">
                  <a16:creationId xmlns:a16="http://schemas.microsoft.com/office/drawing/2014/main" id="{1CFC2E2F-B427-4605-BD2B-4606838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593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8" name="Rectangle 780">
              <a:extLst>
                <a:ext uri="{FF2B5EF4-FFF2-40B4-BE49-F238E27FC236}">
                  <a16:creationId xmlns:a16="http://schemas.microsoft.com/office/drawing/2014/main" id="{76837E58-1536-468D-9880-410AD779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93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781">
              <a:extLst>
                <a:ext uri="{FF2B5EF4-FFF2-40B4-BE49-F238E27FC236}">
                  <a16:creationId xmlns:a16="http://schemas.microsoft.com/office/drawing/2014/main" id="{B6C98196-F7C4-406A-BC84-1355095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93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Line 782">
              <a:extLst>
                <a:ext uri="{FF2B5EF4-FFF2-40B4-BE49-F238E27FC236}">
                  <a16:creationId xmlns:a16="http://schemas.microsoft.com/office/drawing/2014/main" id="{6DB61975-8EEA-484B-97AE-9F488980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308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783">
              <a:extLst>
                <a:ext uri="{FF2B5EF4-FFF2-40B4-BE49-F238E27FC236}">
                  <a16:creationId xmlns:a16="http://schemas.microsoft.com/office/drawing/2014/main" id="{8C1CE232-53AF-40BA-9203-06C7884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185"/>
              <a:ext cx="9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784">
              <a:extLst>
                <a:ext uri="{FF2B5EF4-FFF2-40B4-BE49-F238E27FC236}">
                  <a16:creationId xmlns:a16="http://schemas.microsoft.com/office/drawing/2014/main" id="{AAA6F1CF-3806-45D9-A1F4-E73995A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Rectangle 785">
              <a:extLst>
                <a:ext uri="{FF2B5EF4-FFF2-40B4-BE49-F238E27FC236}">
                  <a16:creationId xmlns:a16="http://schemas.microsoft.com/office/drawing/2014/main" id="{89768BF2-BBDA-418E-A36A-2BC98527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786">
              <a:extLst>
                <a:ext uri="{FF2B5EF4-FFF2-40B4-BE49-F238E27FC236}">
                  <a16:creationId xmlns:a16="http://schemas.microsoft.com/office/drawing/2014/main" id="{68A1FF08-809A-4ADC-8A3F-9E2894C30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122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787">
              <a:extLst>
                <a:ext uri="{FF2B5EF4-FFF2-40B4-BE49-F238E27FC236}">
                  <a16:creationId xmlns:a16="http://schemas.microsoft.com/office/drawing/2014/main" id="{147E1195-9E7D-40DE-8EE0-CACE656F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38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788">
              <a:extLst>
                <a:ext uri="{FF2B5EF4-FFF2-40B4-BE49-F238E27FC236}">
                  <a16:creationId xmlns:a16="http://schemas.microsoft.com/office/drawing/2014/main" id="{16AA9A4E-034B-479A-B181-113740A4A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189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Freeform 789">
              <a:extLst>
                <a:ext uri="{FF2B5EF4-FFF2-40B4-BE49-F238E27FC236}">
                  <a16:creationId xmlns:a16="http://schemas.microsoft.com/office/drawing/2014/main" id="{FEFC0383-6A70-4129-BB9C-E704D73D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8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8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Freeform 790">
              <a:extLst>
                <a:ext uri="{FF2B5EF4-FFF2-40B4-BE49-F238E27FC236}">
                  <a16:creationId xmlns:a16="http://schemas.microsoft.com/office/drawing/2014/main" id="{CB0EEBFE-FB08-43BF-AC17-50C5680E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Rectangle 791">
              <a:extLst>
                <a:ext uri="{FF2B5EF4-FFF2-40B4-BE49-F238E27FC236}">
                  <a16:creationId xmlns:a16="http://schemas.microsoft.com/office/drawing/2014/main" id="{A12DA0B0-C470-40EE-A2C4-2A99359D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89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0" name="Rectangle 792">
              <a:extLst>
                <a:ext uri="{FF2B5EF4-FFF2-40B4-BE49-F238E27FC236}">
                  <a16:creationId xmlns:a16="http://schemas.microsoft.com/office/drawing/2014/main" id="{B79BE872-91BB-4C14-BB83-6D38A277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18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1" name="Rectangle 793">
              <a:extLst>
                <a:ext uri="{FF2B5EF4-FFF2-40B4-BE49-F238E27FC236}">
                  <a16:creationId xmlns:a16="http://schemas.microsoft.com/office/drawing/2014/main" id="{58EAA83E-35A7-444D-9C23-F6A034A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18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2" name="Rectangle 794">
              <a:extLst>
                <a:ext uri="{FF2B5EF4-FFF2-40B4-BE49-F238E27FC236}">
                  <a16:creationId xmlns:a16="http://schemas.microsoft.com/office/drawing/2014/main" id="{8EF993C9-475B-47F4-87A5-8DA599F5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7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3" name="Rectangle 795">
              <a:extLst>
                <a:ext uri="{FF2B5EF4-FFF2-40B4-BE49-F238E27FC236}">
                  <a16:creationId xmlns:a16="http://schemas.microsoft.com/office/drawing/2014/main" id="{F87B5199-63DE-4006-94D9-BABD6DF9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7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4" name="Rectangle 796">
              <a:extLst>
                <a:ext uri="{FF2B5EF4-FFF2-40B4-BE49-F238E27FC236}">
                  <a16:creationId xmlns:a16="http://schemas.microsoft.com/office/drawing/2014/main" id="{870BBCBB-DD7E-4E49-81CE-7E0A9FCA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27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5" name="Freeform 797">
              <a:extLst>
                <a:ext uri="{FF2B5EF4-FFF2-40B4-BE49-F238E27FC236}">
                  <a16:creationId xmlns:a16="http://schemas.microsoft.com/office/drawing/2014/main" id="{6765A9DE-AE79-45BA-8070-2BAA5EF75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655"/>
              <a:ext cx="45" cy="60"/>
            </a:xfrm>
            <a:custGeom>
              <a:avLst/>
              <a:gdLst>
                <a:gd name="T0" fmla="*/ 20 w 45"/>
                <a:gd name="T1" fmla="*/ 60 h 60"/>
                <a:gd name="T2" fmla="*/ 25 w 45"/>
                <a:gd name="T3" fmla="*/ 60 h 60"/>
                <a:gd name="T4" fmla="*/ 30 w 45"/>
                <a:gd name="T5" fmla="*/ 60 h 60"/>
                <a:gd name="T6" fmla="*/ 33 w 45"/>
                <a:gd name="T7" fmla="*/ 56 h 60"/>
                <a:gd name="T8" fmla="*/ 35 w 45"/>
                <a:gd name="T9" fmla="*/ 56 h 60"/>
                <a:gd name="T10" fmla="*/ 38 w 45"/>
                <a:gd name="T11" fmla="*/ 53 h 60"/>
                <a:gd name="T12" fmla="*/ 40 w 45"/>
                <a:gd name="T13" fmla="*/ 50 h 60"/>
                <a:gd name="T14" fmla="*/ 43 w 45"/>
                <a:gd name="T15" fmla="*/ 46 h 60"/>
                <a:gd name="T16" fmla="*/ 43 w 45"/>
                <a:gd name="T17" fmla="*/ 40 h 60"/>
                <a:gd name="T18" fmla="*/ 45 w 45"/>
                <a:gd name="T19" fmla="*/ 36 h 60"/>
                <a:gd name="T20" fmla="*/ 45 w 45"/>
                <a:gd name="T21" fmla="*/ 30 h 60"/>
                <a:gd name="T22" fmla="*/ 45 w 45"/>
                <a:gd name="T23" fmla="*/ 26 h 60"/>
                <a:gd name="T24" fmla="*/ 43 w 45"/>
                <a:gd name="T25" fmla="*/ 20 h 60"/>
                <a:gd name="T26" fmla="*/ 43 w 45"/>
                <a:gd name="T27" fmla="*/ 16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6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8 w 45"/>
                <a:gd name="T49" fmla="*/ 6 h 60"/>
                <a:gd name="T50" fmla="*/ 5 w 45"/>
                <a:gd name="T51" fmla="*/ 10 h 60"/>
                <a:gd name="T52" fmla="*/ 3 w 45"/>
                <a:gd name="T53" fmla="*/ 13 h 60"/>
                <a:gd name="T54" fmla="*/ 3 w 45"/>
                <a:gd name="T55" fmla="*/ 16 h 60"/>
                <a:gd name="T56" fmla="*/ 0 w 45"/>
                <a:gd name="T57" fmla="*/ 20 h 60"/>
                <a:gd name="T58" fmla="*/ 0 w 45"/>
                <a:gd name="T59" fmla="*/ 26 h 60"/>
                <a:gd name="T60" fmla="*/ 0 w 45"/>
                <a:gd name="T61" fmla="*/ 30 h 60"/>
                <a:gd name="T62" fmla="*/ 0 w 45"/>
                <a:gd name="T63" fmla="*/ 36 h 60"/>
                <a:gd name="T64" fmla="*/ 0 w 45"/>
                <a:gd name="T65" fmla="*/ 40 h 60"/>
                <a:gd name="T66" fmla="*/ 3 w 45"/>
                <a:gd name="T67" fmla="*/ 46 h 60"/>
                <a:gd name="T68" fmla="*/ 3 w 45"/>
                <a:gd name="T69" fmla="*/ 50 h 60"/>
                <a:gd name="T70" fmla="*/ 5 w 45"/>
                <a:gd name="T71" fmla="*/ 53 h 60"/>
                <a:gd name="T72" fmla="*/ 8 w 45"/>
                <a:gd name="T73" fmla="*/ 56 h 60"/>
                <a:gd name="T74" fmla="*/ 13 w 45"/>
                <a:gd name="T75" fmla="*/ 56 h 60"/>
                <a:gd name="T76" fmla="*/ 15 w 45"/>
                <a:gd name="T77" fmla="*/ 60 h 60"/>
                <a:gd name="T78" fmla="*/ 18 w 45"/>
                <a:gd name="T79" fmla="*/ 60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6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60"/>
                  </a:moveTo>
                  <a:lnTo>
                    <a:pt x="25" y="60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5" y="56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3" y="46"/>
                  </a:lnTo>
                  <a:lnTo>
                    <a:pt x="43" y="40"/>
                  </a:lnTo>
                  <a:lnTo>
                    <a:pt x="45" y="36"/>
                  </a:lnTo>
                  <a:lnTo>
                    <a:pt x="45" y="30"/>
                  </a:lnTo>
                  <a:lnTo>
                    <a:pt x="45" y="26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798">
              <a:extLst>
                <a:ext uri="{FF2B5EF4-FFF2-40B4-BE49-F238E27FC236}">
                  <a16:creationId xmlns:a16="http://schemas.microsoft.com/office/drawing/2014/main" id="{FF0FFB9A-236C-4E02-8C49-95D868F0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115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799">
              <a:extLst>
                <a:ext uri="{FF2B5EF4-FFF2-40B4-BE49-F238E27FC236}">
                  <a16:creationId xmlns:a16="http://schemas.microsoft.com/office/drawing/2014/main" id="{5732CC58-1ABA-4004-8566-6B913529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47"/>
              <a:ext cx="72" cy="94"/>
            </a:xfrm>
            <a:custGeom>
              <a:avLst/>
              <a:gdLst>
                <a:gd name="T0" fmla="*/ 34 w 72"/>
                <a:gd name="T1" fmla="*/ 94 h 94"/>
                <a:gd name="T2" fmla="*/ 42 w 72"/>
                <a:gd name="T3" fmla="*/ 94 h 94"/>
                <a:gd name="T4" fmla="*/ 47 w 72"/>
                <a:gd name="T5" fmla="*/ 94 h 94"/>
                <a:gd name="T6" fmla="*/ 52 w 72"/>
                <a:gd name="T7" fmla="*/ 90 h 94"/>
                <a:gd name="T8" fmla="*/ 57 w 72"/>
                <a:gd name="T9" fmla="*/ 87 h 94"/>
                <a:gd name="T10" fmla="*/ 62 w 72"/>
                <a:gd name="T11" fmla="*/ 80 h 94"/>
                <a:gd name="T12" fmla="*/ 67 w 72"/>
                <a:gd name="T13" fmla="*/ 77 h 94"/>
                <a:gd name="T14" fmla="*/ 69 w 72"/>
                <a:gd name="T15" fmla="*/ 70 h 94"/>
                <a:gd name="T16" fmla="*/ 72 w 72"/>
                <a:gd name="T17" fmla="*/ 64 h 94"/>
                <a:gd name="T18" fmla="*/ 72 w 72"/>
                <a:gd name="T19" fmla="*/ 54 h 94"/>
                <a:gd name="T20" fmla="*/ 72 w 72"/>
                <a:gd name="T21" fmla="*/ 47 h 94"/>
                <a:gd name="T22" fmla="*/ 72 w 72"/>
                <a:gd name="T23" fmla="*/ 40 h 94"/>
                <a:gd name="T24" fmla="*/ 72 w 72"/>
                <a:gd name="T25" fmla="*/ 30 h 94"/>
                <a:gd name="T26" fmla="*/ 69 w 72"/>
                <a:gd name="T27" fmla="*/ 24 h 94"/>
                <a:gd name="T28" fmla="*/ 67 w 72"/>
                <a:gd name="T29" fmla="*/ 17 h 94"/>
                <a:gd name="T30" fmla="*/ 62 w 72"/>
                <a:gd name="T31" fmla="*/ 14 h 94"/>
                <a:gd name="T32" fmla="*/ 57 w 72"/>
                <a:gd name="T33" fmla="*/ 7 h 94"/>
                <a:gd name="T34" fmla="*/ 52 w 72"/>
                <a:gd name="T35" fmla="*/ 4 h 94"/>
                <a:gd name="T36" fmla="*/ 47 w 72"/>
                <a:gd name="T37" fmla="*/ 0 h 94"/>
                <a:gd name="T38" fmla="*/ 42 w 72"/>
                <a:gd name="T39" fmla="*/ 0 h 94"/>
                <a:gd name="T40" fmla="*/ 37 w 72"/>
                <a:gd name="T41" fmla="*/ 0 h 94"/>
                <a:gd name="T42" fmla="*/ 29 w 72"/>
                <a:gd name="T43" fmla="*/ 0 h 94"/>
                <a:gd name="T44" fmla="*/ 24 w 72"/>
                <a:gd name="T45" fmla="*/ 0 h 94"/>
                <a:gd name="T46" fmla="*/ 19 w 72"/>
                <a:gd name="T47" fmla="*/ 4 h 94"/>
                <a:gd name="T48" fmla="*/ 14 w 72"/>
                <a:gd name="T49" fmla="*/ 7 h 94"/>
                <a:gd name="T50" fmla="*/ 12 w 72"/>
                <a:gd name="T51" fmla="*/ 14 h 94"/>
                <a:gd name="T52" fmla="*/ 7 w 72"/>
                <a:gd name="T53" fmla="*/ 17 h 94"/>
                <a:gd name="T54" fmla="*/ 4 w 72"/>
                <a:gd name="T55" fmla="*/ 24 h 94"/>
                <a:gd name="T56" fmla="*/ 2 w 72"/>
                <a:gd name="T57" fmla="*/ 30 h 94"/>
                <a:gd name="T58" fmla="*/ 2 w 72"/>
                <a:gd name="T59" fmla="*/ 40 h 94"/>
                <a:gd name="T60" fmla="*/ 0 w 72"/>
                <a:gd name="T61" fmla="*/ 47 h 94"/>
                <a:gd name="T62" fmla="*/ 2 w 72"/>
                <a:gd name="T63" fmla="*/ 54 h 94"/>
                <a:gd name="T64" fmla="*/ 2 w 72"/>
                <a:gd name="T65" fmla="*/ 64 h 94"/>
                <a:gd name="T66" fmla="*/ 4 w 72"/>
                <a:gd name="T67" fmla="*/ 70 h 94"/>
                <a:gd name="T68" fmla="*/ 7 w 72"/>
                <a:gd name="T69" fmla="*/ 77 h 94"/>
                <a:gd name="T70" fmla="*/ 12 w 72"/>
                <a:gd name="T71" fmla="*/ 80 h 94"/>
                <a:gd name="T72" fmla="*/ 14 w 72"/>
                <a:gd name="T73" fmla="*/ 87 h 94"/>
                <a:gd name="T74" fmla="*/ 19 w 72"/>
                <a:gd name="T75" fmla="*/ 90 h 94"/>
                <a:gd name="T76" fmla="*/ 24 w 72"/>
                <a:gd name="T77" fmla="*/ 94 h 94"/>
                <a:gd name="T78" fmla="*/ 29 w 72"/>
                <a:gd name="T79" fmla="*/ 94 h 94"/>
                <a:gd name="T80" fmla="*/ 37 w 72"/>
                <a:gd name="T81" fmla="*/ 94 h 94"/>
                <a:gd name="T82" fmla="*/ 37 w 72"/>
                <a:gd name="T83" fmla="*/ 94 h 94"/>
                <a:gd name="T84" fmla="*/ 34 w 72"/>
                <a:gd name="T85" fmla="*/ 94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"/>
                <a:gd name="T130" fmla="*/ 0 h 94"/>
                <a:gd name="T131" fmla="*/ 72 w 72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" h="94">
                  <a:moveTo>
                    <a:pt x="34" y="94"/>
                  </a:moveTo>
                  <a:lnTo>
                    <a:pt x="42" y="94"/>
                  </a:lnTo>
                  <a:lnTo>
                    <a:pt x="47" y="94"/>
                  </a:lnTo>
                  <a:lnTo>
                    <a:pt x="52" y="90"/>
                  </a:lnTo>
                  <a:lnTo>
                    <a:pt x="57" y="87"/>
                  </a:lnTo>
                  <a:lnTo>
                    <a:pt x="62" y="80"/>
                  </a:lnTo>
                  <a:lnTo>
                    <a:pt x="67" y="77"/>
                  </a:lnTo>
                  <a:lnTo>
                    <a:pt x="69" y="70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2" y="47"/>
                  </a:lnTo>
                  <a:lnTo>
                    <a:pt x="72" y="40"/>
                  </a:lnTo>
                  <a:lnTo>
                    <a:pt x="72" y="30"/>
                  </a:lnTo>
                  <a:lnTo>
                    <a:pt x="69" y="24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7" y="7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2" y="14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7" y="77"/>
                  </a:lnTo>
                  <a:lnTo>
                    <a:pt x="12" y="80"/>
                  </a:lnTo>
                  <a:lnTo>
                    <a:pt x="14" y="87"/>
                  </a:lnTo>
                  <a:lnTo>
                    <a:pt x="19" y="90"/>
                  </a:lnTo>
                  <a:lnTo>
                    <a:pt x="24" y="94"/>
                  </a:lnTo>
                  <a:lnTo>
                    <a:pt x="29" y="94"/>
                  </a:lnTo>
                  <a:lnTo>
                    <a:pt x="37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800">
              <a:extLst>
                <a:ext uri="{FF2B5EF4-FFF2-40B4-BE49-F238E27FC236}">
                  <a16:creationId xmlns:a16="http://schemas.microsoft.com/office/drawing/2014/main" id="{EA6C955D-8B22-4C52-90A7-919A2DF3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3118"/>
              <a:ext cx="72" cy="96"/>
            </a:xfrm>
            <a:custGeom>
              <a:avLst/>
              <a:gdLst>
                <a:gd name="T0" fmla="*/ 35 w 72"/>
                <a:gd name="T1" fmla="*/ 96 h 96"/>
                <a:gd name="T2" fmla="*/ 40 w 72"/>
                <a:gd name="T3" fmla="*/ 96 h 96"/>
                <a:gd name="T4" fmla="*/ 47 w 72"/>
                <a:gd name="T5" fmla="*/ 93 h 96"/>
                <a:gd name="T6" fmla="*/ 52 w 72"/>
                <a:gd name="T7" fmla="*/ 89 h 96"/>
                <a:gd name="T8" fmla="*/ 57 w 72"/>
                <a:gd name="T9" fmla="*/ 86 h 96"/>
                <a:gd name="T10" fmla="*/ 60 w 72"/>
                <a:gd name="T11" fmla="*/ 83 h 96"/>
                <a:gd name="T12" fmla="*/ 65 w 72"/>
                <a:gd name="T13" fmla="*/ 76 h 96"/>
                <a:gd name="T14" fmla="*/ 67 w 72"/>
                <a:gd name="T15" fmla="*/ 69 h 96"/>
                <a:gd name="T16" fmla="*/ 70 w 72"/>
                <a:gd name="T17" fmla="*/ 63 h 96"/>
                <a:gd name="T18" fmla="*/ 70 w 72"/>
                <a:gd name="T19" fmla="*/ 56 h 96"/>
                <a:gd name="T20" fmla="*/ 72 w 72"/>
                <a:gd name="T21" fmla="*/ 46 h 96"/>
                <a:gd name="T22" fmla="*/ 70 w 72"/>
                <a:gd name="T23" fmla="*/ 39 h 96"/>
                <a:gd name="T24" fmla="*/ 70 w 72"/>
                <a:gd name="T25" fmla="*/ 33 h 96"/>
                <a:gd name="T26" fmla="*/ 67 w 72"/>
                <a:gd name="T27" fmla="*/ 26 h 96"/>
                <a:gd name="T28" fmla="*/ 65 w 72"/>
                <a:gd name="T29" fmla="*/ 19 h 96"/>
                <a:gd name="T30" fmla="*/ 60 w 72"/>
                <a:gd name="T31" fmla="*/ 13 h 96"/>
                <a:gd name="T32" fmla="*/ 57 w 72"/>
                <a:gd name="T33" fmla="*/ 10 h 96"/>
                <a:gd name="T34" fmla="*/ 52 w 72"/>
                <a:gd name="T35" fmla="*/ 6 h 96"/>
                <a:gd name="T36" fmla="*/ 47 w 72"/>
                <a:gd name="T37" fmla="*/ 3 h 96"/>
                <a:gd name="T38" fmla="*/ 40 w 72"/>
                <a:gd name="T39" fmla="*/ 0 h 96"/>
                <a:gd name="T40" fmla="*/ 35 w 72"/>
                <a:gd name="T41" fmla="*/ 0 h 96"/>
                <a:gd name="T42" fmla="*/ 30 w 72"/>
                <a:gd name="T43" fmla="*/ 0 h 96"/>
                <a:gd name="T44" fmla="*/ 25 w 72"/>
                <a:gd name="T45" fmla="*/ 3 h 96"/>
                <a:gd name="T46" fmla="*/ 17 w 72"/>
                <a:gd name="T47" fmla="*/ 6 h 96"/>
                <a:gd name="T48" fmla="*/ 15 w 72"/>
                <a:gd name="T49" fmla="*/ 10 h 96"/>
                <a:gd name="T50" fmla="*/ 10 w 72"/>
                <a:gd name="T51" fmla="*/ 13 h 96"/>
                <a:gd name="T52" fmla="*/ 5 w 72"/>
                <a:gd name="T53" fmla="*/ 19 h 96"/>
                <a:gd name="T54" fmla="*/ 2 w 72"/>
                <a:gd name="T55" fmla="*/ 26 h 96"/>
                <a:gd name="T56" fmla="*/ 0 w 72"/>
                <a:gd name="T57" fmla="*/ 33 h 96"/>
                <a:gd name="T58" fmla="*/ 0 w 72"/>
                <a:gd name="T59" fmla="*/ 39 h 96"/>
                <a:gd name="T60" fmla="*/ 0 w 72"/>
                <a:gd name="T61" fmla="*/ 46 h 96"/>
                <a:gd name="T62" fmla="*/ 0 w 72"/>
                <a:gd name="T63" fmla="*/ 56 h 96"/>
                <a:gd name="T64" fmla="*/ 0 w 72"/>
                <a:gd name="T65" fmla="*/ 63 h 96"/>
                <a:gd name="T66" fmla="*/ 2 w 72"/>
                <a:gd name="T67" fmla="*/ 69 h 96"/>
                <a:gd name="T68" fmla="*/ 5 w 72"/>
                <a:gd name="T69" fmla="*/ 76 h 96"/>
                <a:gd name="T70" fmla="*/ 10 w 72"/>
                <a:gd name="T71" fmla="*/ 83 h 96"/>
                <a:gd name="T72" fmla="*/ 15 w 72"/>
                <a:gd name="T73" fmla="*/ 86 h 96"/>
                <a:gd name="T74" fmla="*/ 17 w 72"/>
                <a:gd name="T75" fmla="*/ 89 h 96"/>
                <a:gd name="T76" fmla="*/ 25 w 72"/>
                <a:gd name="T77" fmla="*/ 93 h 96"/>
                <a:gd name="T78" fmla="*/ 30 w 72"/>
                <a:gd name="T79" fmla="*/ 96 h 96"/>
                <a:gd name="T80" fmla="*/ 35 w 72"/>
                <a:gd name="T81" fmla="*/ 96 h 96"/>
                <a:gd name="T82" fmla="*/ 35 w 72"/>
                <a:gd name="T83" fmla="*/ 96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96"/>
                <a:gd name="T128" fmla="*/ 72 w 72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96">
                  <a:moveTo>
                    <a:pt x="35" y="96"/>
                  </a:moveTo>
                  <a:lnTo>
                    <a:pt x="40" y="96"/>
                  </a:lnTo>
                  <a:lnTo>
                    <a:pt x="47" y="93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60" y="83"/>
                  </a:lnTo>
                  <a:lnTo>
                    <a:pt x="65" y="76"/>
                  </a:lnTo>
                  <a:lnTo>
                    <a:pt x="67" y="69"/>
                  </a:lnTo>
                  <a:lnTo>
                    <a:pt x="70" y="63"/>
                  </a:lnTo>
                  <a:lnTo>
                    <a:pt x="70" y="56"/>
                  </a:lnTo>
                  <a:lnTo>
                    <a:pt x="72" y="46"/>
                  </a:lnTo>
                  <a:lnTo>
                    <a:pt x="70" y="39"/>
                  </a:lnTo>
                  <a:lnTo>
                    <a:pt x="70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0" y="13"/>
                  </a:lnTo>
                  <a:lnTo>
                    <a:pt x="5" y="19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5" y="76"/>
                  </a:lnTo>
                  <a:lnTo>
                    <a:pt x="10" y="83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3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801">
              <a:extLst>
                <a:ext uri="{FF2B5EF4-FFF2-40B4-BE49-F238E27FC236}">
                  <a16:creationId xmlns:a16="http://schemas.microsoft.com/office/drawing/2014/main" id="{5D179272-E678-4563-815B-782F645DE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20 w 43"/>
                <a:gd name="T85" fmla="*/ 5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"/>
                <a:gd name="T130" fmla="*/ 0 h 57"/>
                <a:gd name="T131" fmla="*/ 43 w 43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802">
              <a:extLst>
                <a:ext uri="{FF2B5EF4-FFF2-40B4-BE49-F238E27FC236}">
                  <a16:creationId xmlns:a16="http://schemas.microsoft.com/office/drawing/2014/main" id="{B85AA6BD-8D21-4F5E-BB97-FFED1E1F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803">
              <a:extLst>
                <a:ext uri="{FF2B5EF4-FFF2-40B4-BE49-F238E27FC236}">
                  <a16:creationId xmlns:a16="http://schemas.microsoft.com/office/drawing/2014/main" id="{AEFA5B02-D2D8-41F4-A6E8-3589CCF8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Freeform 804">
              <a:extLst>
                <a:ext uri="{FF2B5EF4-FFF2-40B4-BE49-F238E27FC236}">
                  <a16:creationId xmlns:a16="http://schemas.microsoft.com/office/drawing/2014/main" id="{98695B07-4ACE-4CC0-A342-53717B29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Freeform 805">
              <a:extLst>
                <a:ext uri="{FF2B5EF4-FFF2-40B4-BE49-F238E27FC236}">
                  <a16:creationId xmlns:a16="http://schemas.microsoft.com/office/drawing/2014/main" id="{1D7FDD18-1B0F-4B08-9052-C8E967F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Freeform 806">
              <a:extLst>
                <a:ext uri="{FF2B5EF4-FFF2-40B4-BE49-F238E27FC236}">
                  <a16:creationId xmlns:a16="http://schemas.microsoft.com/office/drawing/2014/main" id="{BCD105AB-563D-4D76-8C5A-DD894B70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807">
              <a:extLst>
                <a:ext uri="{FF2B5EF4-FFF2-40B4-BE49-F238E27FC236}">
                  <a16:creationId xmlns:a16="http://schemas.microsoft.com/office/drawing/2014/main" id="{8B303F91-25D5-4794-82A3-BBF8632A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5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808">
              <a:extLst>
                <a:ext uri="{FF2B5EF4-FFF2-40B4-BE49-F238E27FC236}">
                  <a16:creationId xmlns:a16="http://schemas.microsoft.com/office/drawing/2014/main" id="{21D64D49-4FF9-458A-9BBA-414FB53B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60"/>
                <a:gd name="T128" fmla="*/ 45 w 45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Freeform 809">
              <a:extLst>
                <a:ext uri="{FF2B5EF4-FFF2-40B4-BE49-F238E27FC236}">
                  <a16:creationId xmlns:a16="http://schemas.microsoft.com/office/drawing/2014/main" id="{3E13A414-CE61-4918-BE71-B3869311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20 w 42"/>
                <a:gd name="T85" fmla="*/ 56 h 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"/>
                <a:gd name="T130" fmla="*/ 0 h 56"/>
                <a:gd name="T131" fmla="*/ 42 w 42"/>
                <a:gd name="T132" fmla="*/ 56 h 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Freeform 810">
              <a:extLst>
                <a:ext uri="{FF2B5EF4-FFF2-40B4-BE49-F238E27FC236}">
                  <a16:creationId xmlns:a16="http://schemas.microsoft.com/office/drawing/2014/main" id="{F90881C8-347A-4485-86ED-8906828E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56"/>
                <a:gd name="T128" fmla="*/ 42 w 42"/>
                <a:gd name="T129" fmla="*/ 56 h 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811">
              <a:extLst>
                <a:ext uri="{FF2B5EF4-FFF2-40B4-BE49-F238E27FC236}">
                  <a16:creationId xmlns:a16="http://schemas.microsoft.com/office/drawing/2014/main" id="{F9A1D1DA-DCCA-4A62-9827-EA2EB20F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795"/>
              <a:ext cx="9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812">
              <a:extLst>
                <a:ext uri="{FF2B5EF4-FFF2-40B4-BE49-F238E27FC236}">
                  <a16:creationId xmlns:a16="http://schemas.microsoft.com/office/drawing/2014/main" id="{F34BDC9C-EA05-416D-B4A2-CF83B8B9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696"/>
              <a:ext cx="90" cy="493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813">
              <a:extLst>
                <a:ext uri="{FF2B5EF4-FFF2-40B4-BE49-F238E27FC236}">
                  <a16:creationId xmlns:a16="http://schemas.microsoft.com/office/drawing/2014/main" id="{22E709FF-BB68-4F83-B8D5-AA4E0CC0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249"/>
              <a:ext cx="95" cy="103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Freeform 814">
              <a:extLst>
                <a:ext uri="{FF2B5EF4-FFF2-40B4-BE49-F238E27FC236}">
                  <a16:creationId xmlns:a16="http://schemas.microsoft.com/office/drawing/2014/main" id="{82818319-CF66-42A6-A79E-6F34978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815">
              <a:extLst>
                <a:ext uri="{FF2B5EF4-FFF2-40B4-BE49-F238E27FC236}">
                  <a16:creationId xmlns:a16="http://schemas.microsoft.com/office/drawing/2014/main" id="{A3F71E3E-50AD-4915-9FDB-85A378E9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555"/>
              <a:ext cx="70" cy="486"/>
            </a:xfrm>
            <a:custGeom>
              <a:avLst/>
              <a:gdLst>
                <a:gd name="T0" fmla="*/ 68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8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816">
              <a:extLst>
                <a:ext uri="{FF2B5EF4-FFF2-40B4-BE49-F238E27FC236}">
                  <a16:creationId xmlns:a16="http://schemas.microsoft.com/office/drawing/2014/main" id="{E305BF88-EC8B-4AD6-BCED-293FBC53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005"/>
              <a:ext cx="140" cy="487"/>
            </a:xfrm>
            <a:custGeom>
              <a:avLst/>
              <a:gdLst>
                <a:gd name="T0" fmla="*/ 0 w 140"/>
                <a:gd name="T1" fmla="*/ 0 h 487"/>
                <a:gd name="T2" fmla="*/ 3 w 140"/>
                <a:gd name="T3" fmla="*/ 197 h 487"/>
                <a:gd name="T4" fmla="*/ 45 w 140"/>
                <a:gd name="T5" fmla="*/ 244 h 487"/>
                <a:gd name="T6" fmla="*/ 3 w 140"/>
                <a:gd name="T7" fmla="*/ 290 h 487"/>
                <a:gd name="T8" fmla="*/ 3 w 140"/>
                <a:gd name="T9" fmla="*/ 487 h 487"/>
                <a:gd name="T10" fmla="*/ 140 w 140"/>
                <a:gd name="T11" fmla="*/ 337 h 487"/>
                <a:gd name="T12" fmla="*/ 140 w 140"/>
                <a:gd name="T13" fmla="*/ 150 h 487"/>
                <a:gd name="T14" fmla="*/ 3 w 140"/>
                <a:gd name="T15" fmla="*/ 0 h 487"/>
                <a:gd name="T16" fmla="*/ 3 w 140"/>
                <a:gd name="T17" fmla="*/ 0 h 487"/>
                <a:gd name="T18" fmla="*/ 0 w 140"/>
                <a:gd name="T19" fmla="*/ 0 h 4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7"/>
                <a:gd name="T32" fmla="*/ 140 w 140"/>
                <a:gd name="T33" fmla="*/ 487 h 4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7">
                  <a:moveTo>
                    <a:pt x="0" y="0"/>
                  </a:moveTo>
                  <a:lnTo>
                    <a:pt x="3" y="197"/>
                  </a:lnTo>
                  <a:lnTo>
                    <a:pt x="45" y="244"/>
                  </a:lnTo>
                  <a:lnTo>
                    <a:pt x="3" y="290"/>
                  </a:lnTo>
                  <a:lnTo>
                    <a:pt x="3" y="487"/>
                  </a:lnTo>
                  <a:lnTo>
                    <a:pt x="140" y="337"/>
                  </a:lnTo>
                  <a:lnTo>
                    <a:pt x="140" y="15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817">
              <a:extLst>
                <a:ext uri="{FF2B5EF4-FFF2-40B4-BE49-F238E27FC236}">
                  <a16:creationId xmlns:a16="http://schemas.microsoft.com/office/drawing/2014/main" id="{11783C10-8ECC-4C14-9A8D-AA40CD4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818">
              <a:extLst>
                <a:ext uri="{FF2B5EF4-FFF2-40B4-BE49-F238E27FC236}">
                  <a16:creationId xmlns:a16="http://schemas.microsoft.com/office/drawing/2014/main" id="{3395D609-4E57-4D3F-A751-DDF66375C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772"/>
              <a:ext cx="2" cy="91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819">
              <a:extLst>
                <a:ext uri="{FF2B5EF4-FFF2-40B4-BE49-F238E27FC236}">
                  <a16:creationId xmlns:a16="http://schemas.microsoft.com/office/drawing/2014/main" id="{524C1C69-BF3B-4CC4-BBF9-FBD3DB16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5"/>
              <a:ext cx="137" cy="487"/>
            </a:xfrm>
            <a:custGeom>
              <a:avLst/>
              <a:gdLst>
                <a:gd name="T0" fmla="*/ 0 w 137"/>
                <a:gd name="T1" fmla="*/ 0 h 487"/>
                <a:gd name="T2" fmla="*/ 0 w 137"/>
                <a:gd name="T3" fmla="*/ 197 h 487"/>
                <a:gd name="T4" fmla="*/ 45 w 137"/>
                <a:gd name="T5" fmla="*/ 244 h 487"/>
                <a:gd name="T6" fmla="*/ 0 w 137"/>
                <a:gd name="T7" fmla="*/ 290 h 487"/>
                <a:gd name="T8" fmla="*/ 0 w 137"/>
                <a:gd name="T9" fmla="*/ 487 h 487"/>
                <a:gd name="T10" fmla="*/ 137 w 137"/>
                <a:gd name="T11" fmla="*/ 337 h 487"/>
                <a:gd name="T12" fmla="*/ 137 w 137"/>
                <a:gd name="T13" fmla="*/ 150 h 487"/>
                <a:gd name="T14" fmla="*/ 0 w 137"/>
                <a:gd name="T15" fmla="*/ 0 h 487"/>
                <a:gd name="T16" fmla="*/ 0 w 137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7"/>
                <a:gd name="T29" fmla="*/ 137 w 137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7">
                  <a:moveTo>
                    <a:pt x="0" y="0"/>
                  </a:moveTo>
                  <a:lnTo>
                    <a:pt x="0" y="197"/>
                  </a:lnTo>
                  <a:lnTo>
                    <a:pt x="45" y="244"/>
                  </a:lnTo>
                  <a:lnTo>
                    <a:pt x="0" y="290"/>
                  </a:lnTo>
                  <a:lnTo>
                    <a:pt x="0" y="487"/>
                  </a:lnTo>
                  <a:lnTo>
                    <a:pt x="137" y="337"/>
                  </a:lnTo>
                  <a:lnTo>
                    <a:pt x="137" y="15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8" name="Group 820">
              <a:extLst>
                <a:ext uri="{FF2B5EF4-FFF2-40B4-BE49-F238E27FC236}">
                  <a16:creationId xmlns:a16="http://schemas.microsoft.com/office/drawing/2014/main" id="{58A591A9-FB3C-4D06-B85C-0B9B69E8E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2102"/>
              <a:ext cx="465" cy="255"/>
              <a:chOff x="3474" y="2602"/>
              <a:chExt cx="426" cy="286"/>
            </a:xfrm>
          </p:grpSpPr>
          <p:sp>
            <p:nvSpPr>
              <p:cNvPr id="432" name="Cloud">
                <a:extLst>
                  <a:ext uri="{FF2B5EF4-FFF2-40B4-BE49-F238E27FC236}">
                    <a16:creationId xmlns:a16="http://schemas.microsoft.com/office/drawing/2014/main" id="{6FB14BB3-E02A-401C-AFC6-48019F4117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Text Box 822">
                <a:extLst>
                  <a:ext uri="{FF2B5EF4-FFF2-40B4-BE49-F238E27FC236}">
                    <a16:creationId xmlns:a16="http://schemas.microsoft.com/office/drawing/2014/main" id="{55F817AE-8161-49A3-9634-E6D2E0C2B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4"/>
                <a:ext cx="426" cy="20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429" name="Group 823">
              <a:extLst>
                <a:ext uri="{FF2B5EF4-FFF2-40B4-BE49-F238E27FC236}">
                  <a16:creationId xmlns:a16="http://schemas.microsoft.com/office/drawing/2014/main" id="{CF54D522-2CA3-4AFE-909A-9A945BCD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" y="2629"/>
              <a:ext cx="426" cy="286"/>
              <a:chOff x="3474" y="2602"/>
              <a:chExt cx="426" cy="286"/>
            </a:xfrm>
          </p:grpSpPr>
          <p:sp>
            <p:nvSpPr>
              <p:cNvPr id="430" name="Cloud">
                <a:extLst>
                  <a:ext uri="{FF2B5EF4-FFF2-40B4-BE49-F238E27FC236}">
                    <a16:creationId xmlns:a16="http://schemas.microsoft.com/office/drawing/2014/main" id="{E56DB13D-F684-4B13-98EB-69F39A2D419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Text Box 825">
                <a:extLst>
                  <a:ext uri="{FF2B5EF4-FFF2-40B4-BE49-F238E27FC236}">
                    <a16:creationId xmlns:a16="http://schemas.microsoft.com/office/drawing/2014/main" id="{CB147FAD-726F-4CFB-A665-94C4F1EBA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5" y="2666"/>
                <a:ext cx="425" cy="18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434" name="Rounded Rectangle 431">
            <a:extLst>
              <a:ext uri="{FF2B5EF4-FFF2-40B4-BE49-F238E27FC236}">
                <a16:creationId xmlns:a16="http://schemas.microsoft.com/office/drawing/2014/main" id="{793FDC7F-1E20-4A73-BE94-DB92265D41A1}"/>
              </a:ext>
            </a:extLst>
          </p:cNvPr>
          <p:cNvSpPr/>
          <p:nvPr/>
        </p:nvSpPr>
        <p:spPr>
          <a:xfrm>
            <a:off x="6019800" y="1981200"/>
            <a:ext cx="2819400" cy="685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Stall </a:t>
            </a:r>
            <a:r>
              <a:rPr lang="en-US" sz="2400" kern="0" dirty="0">
                <a:solidFill>
                  <a:srgbClr val="C00000"/>
                </a:solidFill>
              </a:rPr>
              <a:t>the pipeline!</a:t>
            </a:r>
            <a:endParaRPr lang="en-US" sz="2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Structural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Instruction Dependencies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Data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4.1	Forwarding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4.2	Stall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4.3	Exercises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25129"/>
              </p:ext>
            </p:extLst>
          </p:nvPr>
        </p:nvGraphicFramePr>
        <p:xfrm>
          <a:off x="1313323" y="2797829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7">
            <a:extLst>
              <a:ext uri="{FF2B5EF4-FFF2-40B4-BE49-F238E27FC236}">
                <a16:creationId xmlns:a16="http://schemas.microsoft.com/office/drawing/2014/main" id="{B263ACD2-0E5F-4984-916B-25ECEC6F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17538"/>
              </p:ext>
            </p:extLst>
          </p:nvPr>
        </p:nvGraphicFramePr>
        <p:xfrm>
          <a:off x="1319782" y="2797213"/>
          <a:ext cx="7335834" cy="3360824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5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68">
            <a:extLst>
              <a:ext uri="{FF2B5EF4-FFF2-40B4-BE49-F238E27FC236}">
                <a16:creationId xmlns:a16="http://schemas.microsoft.com/office/drawing/2014/main" id="{7200D52C-BB50-4C86-934E-640FAFB5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0941" y="3755461"/>
            <a:ext cx="449641" cy="35472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Line 169">
            <a:extLst>
              <a:ext uri="{FF2B5EF4-FFF2-40B4-BE49-F238E27FC236}">
                <a16:creationId xmlns:a16="http://schemas.microsoft.com/office/drawing/2014/main" id="{5361BCEA-1EC9-42E4-BA38-6FCA86B7A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0498" y="3814991"/>
            <a:ext cx="568229" cy="85860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3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032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73708"/>
              </p:ext>
            </p:extLst>
          </p:nvPr>
        </p:nvGraphicFramePr>
        <p:xfrm>
          <a:off x="1313323" y="2894082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753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829B0FBF-5397-4D67-9A1A-7BB44DD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1988"/>
              </p:ext>
            </p:extLst>
          </p:nvPr>
        </p:nvGraphicFramePr>
        <p:xfrm>
          <a:off x="1313323" y="2895473"/>
          <a:ext cx="7335834" cy="3356810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9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75">
            <a:extLst>
              <a:ext uri="{FF2B5EF4-FFF2-40B4-BE49-F238E27FC236}">
                <a16:creationId xmlns:a16="http://schemas.microsoft.com/office/drawing/2014/main" id="{0313013F-B8C9-4351-8B5D-F98AB76C3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076" y="3857172"/>
            <a:ext cx="432850" cy="341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67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E6A8F-5C8C-4EB4-A91E-005E4DF7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433"/>
            <a:ext cx="8229600" cy="2377913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Definition: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is control dependent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controls whether or not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executes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Typically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would be a branch instruction</a:t>
            </a:r>
          </a:p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lvl="1"/>
            <a:endParaRPr lang="en-US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14198C-3EC3-41B8-AF0A-D630CCE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90" y="3519305"/>
            <a:ext cx="6248400" cy="1371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i1: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beq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$3, $5, label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branch 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i2: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add $1, $2, $4  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depends on 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...   ...   ...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25ABBD7-5DFF-4844-954A-0181B3FEF600}"/>
              </a:ext>
            </a:extLst>
          </p:cNvPr>
          <p:cNvSpPr/>
          <p:nvPr/>
        </p:nvSpPr>
        <p:spPr bwMode="auto">
          <a:xfrm>
            <a:off x="1672390" y="4052705"/>
            <a:ext cx="29718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40D4C-162E-4C65-9C0D-A5854795D3FF}"/>
              </a:ext>
            </a:extLst>
          </p:cNvPr>
          <p:cNvSpPr txBox="1">
            <a:spLocks/>
          </p:cNvSpPr>
          <p:nvPr/>
        </p:nvSpPr>
        <p:spPr bwMode="auto">
          <a:xfrm>
            <a:off x="457200" y="5026866"/>
            <a:ext cx="83058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5475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allowed to execute before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determined, register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maybe incorrectly changed!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5B937E2-C7FE-4C42-9A96-00192DA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7"/>
            <a:ext cx="8229600" cy="939584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Let us turn to a code fragment with a conditional branch:</a:t>
            </a:r>
          </a:p>
          <a:p>
            <a:endParaRPr lang="en-SG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AAD126-A283-479A-9B0A-56FC054B265B}"/>
              </a:ext>
            </a:extLst>
          </p:cNvPr>
          <p:cNvGrpSpPr/>
          <p:nvPr/>
        </p:nvGrpSpPr>
        <p:grpSpPr>
          <a:xfrm>
            <a:off x="2373493" y="2362200"/>
            <a:ext cx="3657600" cy="2667000"/>
            <a:chOff x="3276600" y="2438400"/>
            <a:chExt cx="36576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2A4C5-E92B-4D7D-AFBE-127C6357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38400"/>
              <a:ext cx="3048000" cy="2667000"/>
            </a:xfrm>
            <a:prstGeom prst="rect">
              <a:avLst/>
            </a:prstGeom>
            <a:solidFill>
              <a:srgbClr val="666600">
                <a:lumMod val="20000"/>
                <a:lumOff val="80000"/>
              </a:srgbClr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$1, $3, 7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$12, $2, $5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$13, $6,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$14, $2,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prstClr val="black"/>
                  </a:solidFill>
                  <a:latin typeface="Courier New" pitchFamily="49" charset="0"/>
                </a:rPr>
                <a:t>.........</a:t>
              </a:r>
              <a:endParaRPr lang="en-SG" sz="2400" b="1" kern="0" dirty="0">
                <a:solidFill>
                  <a:prstClr val="black"/>
                </a:solidFill>
                <a:latin typeface="Courier New" pitchFamily="49" charset="0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$4,  5($7)</a:t>
              </a:r>
              <a:endParaRPr lang="en-SG" b="1" kern="0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2B600-E1F6-4925-83C4-1D62397A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438400"/>
              <a:ext cx="609600" cy="2667000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44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48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52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..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72</a:t>
              </a:r>
              <a:endParaRPr lang="en-US" b="1" kern="0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D981ACC-E848-488D-8194-15A7A3D8FF1B}"/>
              </a:ext>
            </a:extLst>
          </p:cNvPr>
          <p:cNvGrpSpPr/>
          <p:nvPr/>
        </p:nvGrpSpPr>
        <p:grpSpPr>
          <a:xfrm>
            <a:off x="5573893" y="2667000"/>
            <a:ext cx="1853517" cy="2074862"/>
            <a:chOff x="7192962" y="3352800"/>
            <a:chExt cx="1853517" cy="2074862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25B4454-1DE1-4108-AC26-E4E8E08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352800"/>
              <a:ext cx="576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0555C3D-A75B-474F-B281-F74D33B0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303" y="3366246"/>
              <a:ext cx="5697" cy="2061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EA48A250-A133-40D2-832B-BDE9BDF5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2" y="5427662"/>
              <a:ext cx="808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012CAC35-09BC-497F-A2EC-F23912CB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083050"/>
              <a:ext cx="1045479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= $3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7B639F1-4844-4201-8BC2-2CDBBACD281C}"/>
              </a:ext>
            </a:extLst>
          </p:cNvPr>
          <p:cNvGrpSpPr/>
          <p:nvPr/>
        </p:nvGrpSpPr>
        <p:grpSpPr>
          <a:xfrm>
            <a:off x="990600" y="2667000"/>
            <a:ext cx="1201918" cy="498475"/>
            <a:chOff x="-239893" y="3198813"/>
            <a:chExt cx="1201918" cy="498475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60F13366-4BAF-4944-B2DD-22C3FAF1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838" y="3198813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C93769A1-1D97-4509-9DA4-77A4BE65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198813"/>
              <a:ext cx="0" cy="498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DFC62266-E663-4EFF-BD4A-4473D677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697288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0232E626-1150-4643-B0EE-486E4854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9893" y="3275013"/>
              <a:ext cx="1037463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</a:t>
              </a:r>
              <a:r>
                <a:rPr lang="en-US" sz="2000" dirty="0">
                  <a:solidFill>
                    <a:prstClr val="black"/>
                  </a:solidFill>
                  <a:sym typeface="Symbol" pitchFamily="18" charset="2"/>
                </a:rPr>
                <a:t></a:t>
              </a:r>
              <a:r>
                <a:rPr lang="en-US" sz="2000" dirty="0">
                  <a:solidFill>
                    <a:prstClr val="black"/>
                  </a:solidFill>
                </a:rPr>
                <a:t> $3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075CE80D-C512-4EAC-A331-A092D82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How does the code affect a pipeline processor?</a:t>
            </a:r>
            <a:endParaRPr lang="en-US" sz="28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Pipeline Execution: </a:t>
            </a:r>
            <a:r>
              <a:rPr lang="en-US" sz="3600" b="1" dirty="0">
                <a:latin typeface="Courier New" pitchFamily="49" charset="0"/>
              </a:rPr>
              <a:t>IF </a:t>
            </a:r>
            <a:r>
              <a:rPr lang="en-SG" sz="3600" dirty="0">
                <a:solidFill>
                  <a:srgbClr val="0000FF"/>
                </a:solidFill>
              </a:rPr>
              <a:t>Stage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B81144-B87B-4D1C-9ABD-9CDE84ED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9970" b="48927"/>
          <a:stretch>
            <a:fillRect/>
          </a:stretch>
        </p:blipFill>
        <p:spPr bwMode="auto">
          <a:xfrm>
            <a:off x="1143000" y="2870417"/>
            <a:ext cx="6826989" cy="3505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D682011-EF5A-4A55-98E6-4A36ADA27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instruction from memory using the address in PC and put it in </a:t>
            </a:r>
            <a:r>
              <a:rPr lang="en-US" b="1" dirty="0">
                <a:latin typeface="Courier New" pitchFamily="49" charset="0"/>
              </a:rPr>
              <a:t>IF/ID</a:t>
            </a:r>
            <a:r>
              <a:rPr lang="en-US" dirty="0"/>
              <a:t> register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address is incremented by 4 and then written back to the PC for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Why?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6FA7C0-6296-4C60-9B60-DDB183657B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395" y="1169233"/>
            <a:ext cx="7954963" cy="5208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E8FF170-B303-41F9-915C-797A1C54ED13}"/>
              </a:ext>
            </a:extLst>
          </p:cNvPr>
          <p:cNvSpPr/>
          <p:nvPr/>
        </p:nvSpPr>
        <p:spPr>
          <a:xfrm>
            <a:off x="204911" y="4903033"/>
            <a:ext cx="2241884" cy="11430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Decision is made in </a:t>
            </a:r>
            <a:r>
              <a:rPr lang="en-US" sz="2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en-US" sz="2000" kern="0" dirty="0">
                <a:solidFill>
                  <a:prstClr val="black"/>
                </a:solidFill>
              </a:rPr>
              <a:t>stage: </a:t>
            </a:r>
          </a:p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Too late!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E7CBFA8-BBB8-4DA0-9F29-C33992C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894" y="3124339"/>
            <a:ext cx="762000" cy="649188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Dependency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6.1	Early Branch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6.2	Branch Prediction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6.3	Delayed Branched</a:t>
            </a:r>
            <a:endParaRPr lang="en-GB" sz="32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Multiple Issue Processors (reading)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39856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141880"/>
            <a:ext cx="5865812" cy="2438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452437" y="1346417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45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7" cy="2404"/>
              <a:chOff x="1137" y="1262"/>
              <a:chExt cx="4117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5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84" y="1938885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Stall Pipeline?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1" name="Group 687">
            <a:extLst>
              <a:ext uri="{FF2B5EF4-FFF2-40B4-BE49-F238E27FC236}">
                <a16:creationId xmlns:a16="http://schemas.microsoft.com/office/drawing/2014/main" id="{5EDB8C3C-CB4E-440B-AF74-B82FC6F820B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46417"/>
            <a:ext cx="8239125" cy="3544888"/>
            <a:chOff x="288" y="816"/>
            <a:chExt cx="5190" cy="2233"/>
          </a:xfrm>
        </p:grpSpPr>
        <p:sp>
          <p:nvSpPr>
            <p:cNvPr id="13" name="Line 420">
              <a:extLst>
                <a:ext uri="{FF2B5EF4-FFF2-40B4-BE49-F238E27FC236}">
                  <a16:creationId xmlns:a16="http://schemas.microsoft.com/office/drawing/2014/main" id="{E32C267C-9317-4086-ACAC-6E94ED30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818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421">
              <a:extLst>
                <a:ext uri="{FF2B5EF4-FFF2-40B4-BE49-F238E27FC236}">
                  <a16:creationId xmlns:a16="http://schemas.microsoft.com/office/drawing/2014/main" id="{E49CF7AE-6242-42D2-BE6E-310B6E09E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18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:a16="http://schemas.microsoft.com/office/drawing/2014/main" id="{FD50D12C-0918-485E-80D3-2B9C161C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F0587D4-8436-4445-B9F1-9C2A4BCA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F48676FB-FED3-4263-885E-8689FCB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705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0E945110-3AE1-4676-BB18-0E09A36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B54EEE38-9453-4D6A-89ED-2512CDC7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427">
              <a:extLst>
                <a:ext uri="{FF2B5EF4-FFF2-40B4-BE49-F238E27FC236}">
                  <a16:creationId xmlns:a16="http://schemas.microsoft.com/office/drawing/2014/main" id="{6B52C13F-D6FA-456C-AD44-E3E30DE7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705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428">
              <a:extLst>
                <a:ext uri="{FF2B5EF4-FFF2-40B4-BE49-F238E27FC236}">
                  <a16:creationId xmlns:a16="http://schemas.microsoft.com/office/drawing/2014/main" id="{CF7DE36A-524D-4624-A691-5D80FB4A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22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29">
              <a:extLst>
                <a:ext uri="{FF2B5EF4-FFF2-40B4-BE49-F238E27FC236}">
                  <a16:creationId xmlns:a16="http://schemas.microsoft.com/office/drawing/2014/main" id="{36E266C3-8F2B-4FEE-A2A0-1D058145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3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30">
              <a:extLst>
                <a:ext uri="{FF2B5EF4-FFF2-40B4-BE49-F238E27FC236}">
                  <a16:creationId xmlns:a16="http://schemas.microsoft.com/office/drawing/2014/main" id="{A0497681-D28B-43D7-A3DB-36D2B250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431">
              <a:extLst>
                <a:ext uri="{FF2B5EF4-FFF2-40B4-BE49-F238E27FC236}">
                  <a16:creationId xmlns:a16="http://schemas.microsoft.com/office/drawing/2014/main" id="{40F97BA7-1C84-4D73-98C9-4C756714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432">
              <a:extLst>
                <a:ext uri="{FF2B5EF4-FFF2-40B4-BE49-F238E27FC236}">
                  <a16:creationId xmlns:a16="http://schemas.microsoft.com/office/drawing/2014/main" id="{1316DC1D-A7C4-4DB9-88B0-70C9CB88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49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:a16="http://schemas.microsoft.com/office/drawing/2014/main" id="{7DDABA47-645D-4E41-9AC7-0E39A57F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2705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25E07CE5-98C9-496D-A04E-8EB7E63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8DB8EAEA-04D8-4344-95C7-1EA08886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36">
              <a:extLst>
                <a:ext uri="{FF2B5EF4-FFF2-40B4-BE49-F238E27FC236}">
                  <a16:creationId xmlns:a16="http://schemas.microsoft.com/office/drawing/2014/main" id="{22F1AF81-D553-4EA2-BEB1-B673DE12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761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37">
              <a:extLst>
                <a:ext uri="{FF2B5EF4-FFF2-40B4-BE49-F238E27FC236}">
                  <a16:creationId xmlns:a16="http://schemas.microsoft.com/office/drawing/2014/main" id="{AF0F724B-D7F3-4FE3-83C6-B35FE795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8">
              <a:extLst>
                <a:ext uri="{FF2B5EF4-FFF2-40B4-BE49-F238E27FC236}">
                  <a16:creationId xmlns:a16="http://schemas.microsoft.com/office/drawing/2014/main" id="{E797FEC6-373A-4C0B-9056-87590454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39">
              <a:extLst>
                <a:ext uri="{FF2B5EF4-FFF2-40B4-BE49-F238E27FC236}">
                  <a16:creationId xmlns:a16="http://schemas.microsoft.com/office/drawing/2014/main" id="{D2AD5F80-5D3B-432E-A679-70ADBF13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440">
              <a:extLst>
                <a:ext uri="{FF2B5EF4-FFF2-40B4-BE49-F238E27FC236}">
                  <a16:creationId xmlns:a16="http://schemas.microsoft.com/office/drawing/2014/main" id="{EE8FEF46-02DC-4BA4-9969-FC0F4DF09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41">
              <a:extLst>
                <a:ext uri="{FF2B5EF4-FFF2-40B4-BE49-F238E27FC236}">
                  <a16:creationId xmlns:a16="http://schemas.microsoft.com/office/drawing/2014/main" id="{CE0A4FB3-E4E1-45D6-858C-6BBEA1E16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42">
              <a:extLst>
                <a:ext uri="{FF2B5EF4-FFF2-40B4-BE49-F238E27FC236}">
                  <a16:creationId xmlns:a16="http://schemas.microsoft.com/office/drawing/2014/main" id="{AF052E8D-49C1-4524-A78D-34CCD191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43">
              <a:extLst>
                <a:ext uri="{FF2B5EF4-FFF2-40B4-BE49-F238E27FC236}">
                  <a16:creationId xmlns:a16="http://schemas.microsoft.com/office/drawing/2014/main" id="{564752D4-D0DF-4298-ADE5-1FE9B4A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444">
              <a:extLst>
                <a:ext uri="{FF2B5EF4-FFF2-40B4-BE49-F238E27FC236}">
                  <a16:creationId xmlns:a16="http://schemas.microsoft.com/office/drawing/2014/main" id="{57A0DD45-7BEE-41F3-871D-5CEBC6B2E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5">
              <a:extLst>
                <a:ext uri="{FF2B5EF4-FFF2-40B4-BE49-F238E27FC236}">
                  <a16:creationId xmlns:a16="http://schemas.microsoft.com/office/drawing/2014/main" id="{56C061C4-AE7B-4C7F-BDE4-10DFBC4A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46">
              <a:extLst>
                <a:ext uri="{FF2B5EF4-FFF2-40B4-BE49-F238E27FC236}">
                  <a16:creationId xmlns:a16="http://schemas.microsoft.com/office/drawing/2014/main" id="{279350CF-E89D-47BC-ACED-000D3195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47">
              <a:extLst>
                <a:ext uri="{FF2B5EF4-FFF2-40B4-BE49-F238E27FC236}">
                  <a16:creationId xmlns:a16="http://schemas.microsoft.com/office/drawing/2014/main" id="{397A4D02-F36F-49E5-91FD-96095B3B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48">
              <a:extLst>
                <a:ext uri="{FF2B5EF4-FFF2-40B4-BE49-F238E27FC236}">
                  <a16:creationId xmlns:a16="http://schemas.microsoft.com/office/drawing/2014/main" id="{055D4151-356E-4FAD-AFE3-54D39B64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49">
              <a:extLst>
                <a:ext uri="{FF2B5EF4-FFF2-40B4-BE49-F238E27FC236}">
                  <a16:creationId xmlns:a16="http://schemas.microsoft.com/office/drawing/2014/main" id="{7EF10046-1F3E-4D4A-8EC7-B3DE71B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0">
              <a:extLst>
                <a:ext uri="{FF2B5EF4-FFF2-40B4-BE49-F238E27FC236}">
                  <a16:creationId xmlns:a16="http://schemas.microsoft.com/office/drawing/2014/main" id="{73A8C43A-BA38-422C-913F-FC41D40F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E377C599-D0AB-4E97-AA24-B3CE7B17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52">
              <a:extLst>
                <a:ext uri="{FF2B5EF4-FFF2-40B4-BE49-F238E27FC236}">
                  <a16:creationId xmlns:a16="http://schemas.microsoft.com/office/drawing/2014/main" id="{2EEFBDA5-5171-4F3E-B125-836A11B9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3">
              <a:extLst>
                <a:ext uri="{FF2B5EF4-FFF2-40B4-BE49-F238E27FC236}">
                  <a16:creationId xmlns:a16="http://schemas.microsoft.com/office/drawing/2014/main" id="{5FD8EA51-C73D-41A3-8772-2AF6930F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54">
              <a:extLst>
                <a:ext uri="{FF2B5EF4-FFF2-40B4-BE49-F238E27FC236}">
                  <a16:creationId xmlns:a16="http://schemas.microsoft.com/office/drawing/2014/main" id="{27467A27-8D74-4AF1-B31E-FB86A65B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55">
              <a:extLst>
                <a:ext uri="{FF2B5EF4-FFF2-40B4-BE49-F238E27FC236}">
                  <a16:creationId xmlns:a16="http://schemas.microsoft.com/office/drawing/2014/main" id="{4D7104B3-1C62-4824-9C64-E5BEBF39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56">
              <a:extLst>
                <a:ext uri="{FF2B5EF4-FFF2-40B4-BE49-F238E27FC236}">
                  <a16:creationId xmlns:a16="http://schemas.microsoft.com/office/drawing/2014/main" id="{B5667C43-74A0-4681-B020-8D8DA4ED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7">
              <a:extLst>
                <a:ext uri="{FF2B5EF4-FFF2-40B4-BE49-F238E27FC236}">
                  <a16:creationId xmlns:a16="http://schemas.microsoft.com/office/drawing/2014/main" id="{A8B570A7-546C-45A3-B05A-A077FD6A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58">
              <a:extLst>
                <a:ext uri="{FF2B5EF4-FFF2-40B4-BE49-F238E27FC236}">
                  <a16:creationId xmlns:a16="http://schemas.microsoft.com/office/drawing/2014/main" id="{29BAD936-A8E4-462F-98E3-85373D1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59">
              <a:extLst>
                <a:ext uri="{FF2B5EF4-FFF2-40B4-BE49-F238E27FC236}">
                  <a16:creationId xmlns:a16="http://schemas.microsoft.com/office/drawing/2014/main" id="{1E26A684-BB67-4A9D-B19D-3BD18B04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60">
              <a:extLst>
                <a:ext uri="{FF2B5EF4-FFF2-40B4-BE49-F238E27FC236}">
                  <a16:creationId xmlns:a16="http://schemas.microsoft.com/office/drawing/2014/main" id="{A443F296-B947-46FB-ADAE-36BC919C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61">
              <a:extLst>
                <a:ext uri="{FF2B5EF4-FFF2-40B4-BE49-F238E27FC236}">
                  <a16:creationId xmlns:a16="http://schemas.microsoft.com/office/drawing/2014/main" id="{8E6B8961-AE32-4FCC-8F86-493A4273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62">
              <a:extLst>
                <a:ext uri="{FF2B5EF4-FFF2-40B4-BE49-F238E27FC236}">
                  <a16:creationId xmlns:a16="http://schemas.microsoft.com/office/drawing/2014/main" id="{69C67D69-50C2-472A-8F27-3D210AD6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63">
              <a:extLst>
                <a:ext uri="{FF2B5EF4-FFF2-40B4-BE49-F238E27FC236}">
                  <a16:creationId xmlns:a16="http://schemas.microsoft.com/office/drawing/2014/main" id="{2E99101E-7BC1-4689-B433-347B4C5F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64">
              <a:extLst>
                <a:ext uri="{FF2B5EF4-FFF2-40B4-BE49-F238E27FC236}">
                  <a16:creationId xmlns:a16="http://schemas.microsoft.com/office/drawing/2014/main" id="{5556FC02-B9CA-437F-A58F-CA83DC79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65">
              <a:extLst>
                <a:ext uri="{FF2B5EF4-FFF2-40B4-BE49-F238E27FC236}">
                  <a16:creationId xmlns:a16="http://schemas.microsoft.com/office/drawing/2014/main" id="{AEA32C15-8776-47E2-BF25-4737BF28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66">
              <a:extLst>
                <a:ext uri="{FF2B5EF4-FFF2-40B4-BE49-F238E27FC236}">
                  <a16:creationId xmlns:a16="http://schemas.microsoft.com/office/drawing/2014/main" id="{10BDEE78-0E3D-406E-9F03-BEA5DDC6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67">
              <a:extLst>
                <a:ext uri="{FF2B5EF4-FFF2-40B4-BE49-F238E27FC236}">
                  <a16:creationId xmlns:a16="http://schemas.microsoft.com/office/drawing/2014/main" id="{2C72EA3C-0F13-42AF-90C6-1CF5C9CF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68">
              <a:extLst>
                <a:ext uri="{FF2B5EF4-FFF2-40B4-BE49-F238E27FC236}">
                  <a16:creationId xmlns:a16="http://schemas.microsoft.com/office/drawing/2014/main" id="{33EB8515-B8F0-43A5-B977-473B6EE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69">
              <a:extLst>
                <a:ext uri="{FF2B5EF4-FFF2-40B4-BE49-F238E27FC236}">
                  <a16:creationId xmlns:a16="http://schemas.microsoft.com/office/drawing/2014/main" id="{750F1EF5-3E26-4CEB-A8EF-33EA04C7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70">
              <a:extLst>
                <a:ext uri="{FF2B5EF4-FFF2-40B4-BE49-F238E27FC236}">
                  <a16:creationId xmlns:a16="http://schemas.microsoft.com/office/drawing/2014/main" id="{E6BA3136-AD0F-40EE-918A-5577A0F2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71">
              <a:extLst>
                <a:ext uri="{FF2B5EF4-FFF2-40B4-BE49-F238E27FC236}">
                  <a16:creationId xmlns:a16="http://schemas.microsoft.com/office/drawing/2014/main" id="{8E707B6F-79C4-49A5-A081-43F0709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72">
              <a:extLst>
                <a:ext uri="{FF2B5EF4-FFF2-40B4-BE49-F238E27FC236}">
                  <a16:creationId xmlns:a16="http://schemas.microsoft.com/office/drawing/2014/main" id="{75C393E3-6E51-48DF-B7DF-8AD8E11B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73">
              <a:extLst>
                <a:ext uri="{FF2B5EF4-FFF2-40B4-BE49-F238E27FC236}">
                  <a16:creationId xmlns:a16="http://schemas.microsoft.com/office/drawing/2014/main" id="{C54C5E81-291B-4846-A8FA-A21BB39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74">
              <a:extLst>
                <a:ext uri="{FF2B5EF4-FFF2-40B4-BE49-F238E27FC236}">
                  <a16:creationId xmlns:a16="http://schemas.microsoft.com/office/drawing/2014/main" id="{0C9CD7CE-E702-4FE4-9120-5CB3D87C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75">
              <a:extLst>
                <a:ext uri="{FF2B5EF4-FFF2-40B4-BE49-F238E27FC236}">
                  <a16:creationId xmlns:a16="http://schemas.microsoft.com/office/drawing/2014/main" id="{9E6C4DDB-4F78-4531-A307-B190F012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76">
              <a:extLst>
                <a:ext uri="{FF2B5EF4-FFF2-40B4-BE49-F238E27FC236}">
                  <a16:creationId xmlns:a16="http://schemas.microsoft.com/office/drawing/2014/main" id="{BA870212-C2B2-4D0D-92A0-7F82F12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77">
              <a:extLst>
                <a:ext uri="{FF2B5EF4-FFF2-40B4-BE49-F238E27FC236}">
                  <a16:creationId xmlns:a16="http://schemas.microsoft.com/office/drawing/2014/main" id="{533B9224-F9FD-44FE-875C-0DB1CE08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78">
              <a:extLst>
                <a:ext uri="{FF2B5EF4-FFF2-40B4-BE49-F238E27FC236}">
                  <a16:creationId xmlns:a16="http://schemas.microsoft.com/office/drawing/2014/main" id="{A8BA49A9-DD58-452C-8BB4-2B72C26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79">
              <a:extLst>
                <a:ext uri="{FF2B5EF4-FFF2-40B4-BE49-F238E27FC236}">
                  <a16:creationId xmlns:a16="http://schemas.microsoft.com/office/drawing/2014/main" id="{4BC3ED12-AEDB-4317-8E1C-23EF994A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80">
              <a:extLst>
                <a:ext uri="{FF2B5EF4-FFF2-40B4-BE49-F238E27FC236}">
                  <a16:creationId xmlns:a16="http://schemas.microsoft.com/office/drawing/2014/main" id="{CD5293C2-152B-495A-8BF7-6F7390DA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81">
              <a:extLst>
                <a:ext uri="{FF2B5EF4-FFF2-40B4-BE49-F238E27FC236}">
                  <a16:creationId xmlns:a16="http://schemas.microsoft.com/office/drawing/2014/main" id="{46CD2F16-FAEA-4FFF-BCF4-C61C3114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82">
              <a:extLst>
                <a:ext uri="{FF2B5EF4-FFF2-40B4-BE49-F238E27FC236}">
                  <a16:creationId xmlns:a16="http://schemas.microsoft.com/office/drawing/2014/main" id="{0F7348FB-618F-435E-B159-1488C760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83">
              <a:extLst>
                <a:ext uri="{FF2B5EF4-FFF2-40B4-BE49-F238E27FC236}">
                  <a16:creationId xmlns:a16="http://schemas.microsoft.com/office/drawing/2014/main" id="{170831BF-A979-4DBA-B756-7AF72B3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84">
              <a:extLst>
                <a:ext uri="{FF2B5EF4-FFF2-40B4-BE49-F238E27FC236}">
                  <a16:creationId xmlns:a16="http://schemas.microsoft.com/office/drawing/2014/main" id="{E550ECC5-13B7-4996-A263-9B01D26B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85">
              <a:extLst>
                <a:ext uri="{FF2B5EF4-FFF2-40B4-BE49-F238E27FC236}">
                  <a16:creationId xmlns:a16="http://schemas.microsoft.com/office/drawing/2014/main" id="{97273EF5-D4CF-4615-BE78-D35AA2FB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86">
              <a:extLst>
                <a:ext uri="{FF2B5EF4-FFF2-40B4-BE49-F238E27FC236}">
                  <a16:creationId xmlns:a16="http://schemas.microsoft.com/office/drawing/2014/main" id="{0A20A5B9-B84D-46B1-845C-85C49925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87">
              <a:extLst>
                <a:ext uri="{FF2B5EF4-FFF2-40B4-BE49-F238E27FC236}">
                  <a16:creationId xmlns:a16="http://schemas.microsoft.com/office/drawing/2014/main" id="{21336F01-D1A4-4D1E-B0E8-42AFE3A7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88">
              <a:extLst>
                <a:ext uri="{FF2B5EF4-FFF2-40B4-BE49-F238E27FC236}">
                  <a16:creationId xmlns:a16="http://schemas.microsoft.com/office/drawing/2014/main" id="{A62913D5-6CE5-45E3-93C7-D689C8C5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89">
              <a:extLst>
                <a:ext uri="{FF2B5EF4-FFF2-40B4-BE49-F238E27FC236}">
                  <a16:creationId xmlns:a16="http://schemas.microsoft.com/office/drawing/2014/main" id="{61EF7AA5-5411-46F0-BD72-B6C0D3F2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90">
              <a:extLst>
                <a:ext uri="{FF2B5EF4-FFF2-40B4-BE49-F238E27FC236}">
                  <a16:creationId xmlns:a16="http://schemas.microsoft.com/office/drawing/2014/main" id="{0E6BF795-A832-4D51-A6CC-E73D8A1F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91">
              <a:extLst>
                <a:ext uri="{FF2B5EF4-FFF2-40B4-BE49-F238E27FC236}">
                  <a16:creationId xmlns:a16="http://schemas.microsoft.com/office/drawing/2014/main" id="{04731329-1FAA-4BA0-ACFA-934810F1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92">
              <a:extLst>
                <a:ext uri="{FF2B5EF4-FFF2-40B4-BE49-F238E27FC236}">
                  <a16:creationId xmlns:a16="http://schemas.microsoft.com/office/drawing/2014/main" id="{32C56D31-348C-45D6-AC0D-E17E0E5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93">
              <a:extLst>
                <a:ext uri="{FF2B5EF4-FFF2-40B4-BE49-F238E27FC236}">
                  <a16:creationId xmlns:a16="http://schemas.microsoft.com/office/drawing/2014/main" id="{C01E8A63-473C-4D85-B9C9-6FDC7D3E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94">
              <a:extLst>
                <a:ext uri="{FF2B5EF4-FFF2-40B4-BE49-F238E27FC236}">
                  <a16:creationId xmlns:a16="http://schemas.microsoft.com/office/drawing/2014/main" id="{C987DD81-8B82-4A4F-AF89-233C9CB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95">
              <a:extLst>
                <a:ext uri="{FF2B5EF4-FFF2-40B4-BE49-F238E27FC236}">
                  <a16:creationId xmlns:a16="http://schemas.microsoft.com/office/drawing/2014/main" id="{EE2F8C15-CEE6-4D49-A686-AD534E2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96">
              <a:extLst>
                <a:ext uri="{FF2B5EF4-FFF2-40B4-BE49-F238E27FC236}">
                  <a16:creationId xmlns:a16="http://schemas.microsoft.com/office/drawing/2014/main" id="{91C813D8-6885-45AF-A508-DDDBE16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97">
              <a:extLst>
                <a:ext uri="{FF2B5EF4-FFF2-40B4-BE49-F238E27FC236}">
                  <a16:creationId xmlns:a16="http://schemas.microsoft.com/office/drawing/2014/main" id="{6A455EE5-BFB3-4EFE-97B4-DAC008A3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98">
              <a:extLst>
                <a:ext uri="{FF2B5EF4-FFF2-40B4-BE49-F238E27FC236}">
                  <a16:creationId xmlns:a16="http://schemas.microsoft.com/office/drawing/2014/main" id="{9315490A-3D60-4616-8734-113BD94F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99">
              <a:extLst>
                <a:ext uri="{FF2B5EF4-FFF2-40B4-BE49-F238E27FC236}">
                  <a16:creationId xmlns:a16="http://schemas.microsoft.com/office/drawing/2014/main" id="{AD675E31-1625-4803-8F4F-782726DB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500">
              <a:extLst>
                <a:ext uri="{FF2B5EF4-FFF2-40B4-BE49-F238E27FC236}">
                  <a16:creationId xmlns:a16="http://schemas.microsoft.com/office/drawing/2014/main" id="{9E70440E-601B-4F2D-B6F0-6C159CCF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932C1467-7B03-4C9A-A296-458E965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821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502">
              <a:extLst>
                <a:ext uri="{FF2B5EF4-FFF2-40B4-BE49-F238E27FC236}">
                  <a16:creationId xmlns:a16="http://schemas.microsoft.com/office/drawing/2014/main" id="{26315D60-99C1-4F0B-AA76-24C35665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503">
              <a:extLst>
                <a:ext uri="{FF2B5EF4-FFF2-40B4-BE49-F238E27FC236}">
                  <a16:creationId xmlns:a16="http://schemas.microsoft.com/office/drawing/2014/main" id="{E0AC4C36-50BC-4A44-9EA0-B2FF7470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504">
              <a:extLst>
                <a:ext uri="{FF2B5EF4-FFF2-40B4-BE49-F238E27FC236}">
                  <a16:creationId xmlns:a16="http://schemas.microsoft.com/office/drawing/2014/main" id="{93886C5E-C52C-457F-9DE1-68C152F8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505">
              <a:extLst>
                <a:ext uri="{FF2B5EF4-FFF2-40B4-BE49-F238E27FC236}">
                  <a16:creationId xmlns:a16="http://schemas.microsoft.com/office/drawing/2014/main" id="{8D0E2F4B-41C6-4D4C-BBBC-5F8776EB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506">
              <a:extLst>
                <a:ext uri="{FF2B5EF4-FFF2-40B4-BE49-F238E27FC236}">
                  <a16:creationId xmlns:a16="http://schemas.microsoft.com/office/drawing/2014/main" id="{AFE71A4C-A17A-4205-B08D-E080596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507">
              <a:extLst>
                <a:ext uri="{FF2B5EF4-FFF2-40B4-BE49-F238E27FC236}">
                  <a16:creationId xmlns:a16="http://schemas.microsoft.com/office/drawing/2014/main" id="{F613E240-0BD2-4A07-838B-8E3A25A1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508">
              <a:extLst>
                <a:ext uri="{FF2B5EF4-FFF2-40B4-BE49-F238E27FC236}">
                  <a16:creationId xmlns:a16="http://schemas.microsoft.com/office/drawing/2014/main" id="{3EB848DF-221A-480A-A101-E6FB669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509">
              <a:extLst>
                <a:ext uri="{FF2B5EF4-FFF2-40B4-BE49-F238E27FC236}">
                  <a16:creationId xmlns:a16="http://schemas.microsoft.com/office/drawing/2014/main" id="{25E7744D-6B28-413F-81B1-E9C70CEB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10">
              <a:extLst>
                <a:ext uri="{FF2B5EF4-FFF2-40B4-BE49-F238E27FC236}">
                  <a16:creationId xmlns:a16="http://schemas.microsoft.com/office/drawing/2014/main" id="{C7987564-65B8-43B8-9FC7-BEE8141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511">
              <a:extLst>
                <a:ext uri="{FF2B5EF4-FFF2-40B4-BE49-F238E27FC236}">
                  <a16:creationId xmlns:a16="http://schemas.microsoft.com/office/drawing/2014/main" id="{E4B19FE4-0E5F-41EE-849B-227D7C98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512">
              <a:extLst>
                <a:ext uri="{FF2B5EF4-FFF2-40B4-BE49-F238E27FC236}">
                  <a16:creationId xmlns:a16="http://schemas.microsoft.com/office/drawing/2014/main" id="{A22FD827-4DC9-4160-9CC2-8F80C45C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513">
              <a:extLst>
                <a:ext uri="{FF2B5EF4-FFF2-40B4-BE49-F238E27FC236}">
                  <a16:creationId xmlns:a16="http://schemas.microsoft.com/office/drawing/2014/main" id="{18B18C46-D1D7-40FC-9A3F-C571399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514">
              <a:extLst>
                <a:ext uri="{FF2B5EF4-FFF2-40B4-BE49-F238E27FC236}">
                  <a16:creationId xmlns:a16="http://schemas.microsoft.com/office/drawing/2014/main" id="{90FFDD9D-90C6-4163-BC55-400B589A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15">
              <a:extLst>
                <a:ext uri="{FF2B5EF4-FFF2-40B4-BE49-F238E27FC236}">
                  <a16:creationId xmlns:a16="http://schemas.microsoft.com/office/drawing/2014/main" id="{B4C44D20-202F-4006-9320-75A985CE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16">
              <a:extLst>
                <a:ext uri="{FF2B5EF4-FFF2-40B4-BE49-F238E27FC236}">
                  <a16:creationId xmlns:a16="http://schemas.microsoft.com/office/drawing/2014/main" id="{96D26034-EC04-475C-A050-53203A4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17">
              <a:extLst>
                <a:ext uri="{FF2B5EF4-FFF2-40B4-BE49-F238E27FC236}">
                  <a16:creationId xmlns:a16="http://schemas.microsoft.com/office/drawing/2014/main" id="{D1957B8F-21DC-4211-BDF4-7F271F14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18">
              <a:extLst>
                <a:ext uri="{FF2B5EF4-FFF2-40B4-BE49-F238E27FC236}">
                  <a16:creationId xmlns:a16="http://schemas.microsoft.com/office/drawing/2014/main" id="{86C74698-542C-4878-9A6A-CF7FDA38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19">
              <a:extLst>
                <a:ext uri="{FF2B5EF4-FFF2-40B4-BE49-F238E27FC236}">
                  <a16:creationId xmlns:a16="http://schemas.microsoft.com/office/drawing/2014/main" id="{34A91932-39B9-4E8A-9E0B-0AA677D5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20">
              <a:extLst>
                <a:ext uri="{FF2B5EF4-FFF2-40B4-BE49-F238E27FC236}">
                  <a16:creationId xmlns:a16="http://schemas.microsoft.com/office/drawing/2014/main" id="{FFA96AEA-12CA-4A88-8EAD-DE566FE2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21">
              <a:extLst>
                <a:ext uri="{FF2B5EF4-FFF2-40B4-BE49-F238E27FC236}">
                  <a16:creationId xmlns:a16="http://schemas.microsoft.com/office/drawing/2014/main" id="{BE76AC42-09B3-41CA-9852-613A3D0E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22">
              <a:extLst>
                <a:ext uri="{FF2B5EF4-FFF2-40B4-BE49-F238E27FC236}">
                  <a16:creationId xmlns:a16="http://schemas.microsoft.com/office/drawing/2014/main" id="{4D33A670-6567-4C25-BAA6-BD07586D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23">
              <a:extLst>
                <a:ext uri="{FF2B5EF4-FFF2-40B4-BE49-F238E27FC236}">
                  <a16:creationId xmlns:a16="http://schemas.microsoft.com/office/drawing/2014/main" id="{F3728DED-5DE5-48D8-8767-7742E47D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24">
              <a:extLst>
                <a:ext uri="{FF2B5EF4-FFF2-40B4-BE49-F238E27FC236}">
                  <a16:creationId xmlns:a16="http://schemas.microsoft.com/office/drawing/2014/main" id="{E453C8D3-89CF-4DD9-92B0-0EF9044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25">
              <a:extLst>
                <a:ext uri="{FF2B5EF4-FFF2-40B4-BE49-F238E27FC236}">
                  <a16:creationId xmlns:a16="http://schemas.microsoft.com/office/drawing/2014/main" id="{8EE527E8-0A6B-4229-8427-11381267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26">
              <a:extLst>
                <a:ext uri="{FF2B5EF4-FFF2-40B4-BE49-F238E27FC236}">
                  <a16:creationId xmlns:a16="http://schemas.microsoft.com/office/drawing/2014/main" id="{049B5E49-E2B2-40F6-B78A-6F284521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27">
              <a:extLst>
                <a:ext uri="{FF2B5EF4-FFF2-40B4-BE49-F238E27FC236}">
                  <a16:creationId xmlns:a16="http://schemas.microsoft.com/office/drawing/2014/main" id="{A21C4CAB-4935-4986-8657-F709148D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28">
              <a:extLst>
                <a:ext uri="{FF2B5EF4-FFF2-40B4-BE49-F238E27FC236}">
                  <a16:creationId xmlns:a16="http://schemas.microsoft.com/office/drawing/2014/main" id="{CFF7062F-7055-4C9A-9C8D-8D4BA31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29">
              <a:extLst>
                <a:ext uri="{FF2B5EF4-FFF2-40B4-BE49-F238E27FC236}">
                  <a16:creationId xmlns:a16="http://schemas.microsoft.com/office/drawing/2014/main" id="{4150FACF-24CC-4BDE-8409-8B11CD9D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30">
              <a:extLst>
                <a:ext uri="{FF2B5EF4-FFF2-40B4-BE49-F238E27FC236}">
                  <a16:creationId xmlns:a16="http://schemas.microsoft.com/office/drawing/2014/main" id="{98993C8F-8D32-47FD-A472-4B52107E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31">
              <a:extLst>
                <a:ext uri="{FF2B5EF4-FFF2-40B4-BE49-F238E27FC236}">
                  <a16:creationId xmlns:a16="http://schemas.microsoft.com/office/drawing/2014/main" id="{52702E45-F364-4EBC-812E-D9A350B5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32">
              <a:extLst>
                <a:ext uri="{FF2B5EF4-FFF2-40B4-BE49-F238E27FC236}">
                  <a16:creationId xmlns:a16="http://schemas.microsoft.com/office/drawing/2014/main" id="{F1A68A8A-5816-4064-87B1-CF97F52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33">
              <a:extLst>
                <a:ext uri="{FF2B5EF4-FFF2-40B4-BE49-F238E27FC236}">
                  <a16:creationId xmlns:a16="http://schemas.microsoft.com/office/drawing/2014/main" id="{875EE2EC-E434-4F00-9B02-FE19E2FB2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34">
              <a:extLst>
                <a:ext uri="{FF2B5EF4-FFF2-40B4-BE49-F238E27FC236}">
                  <a16:creationId xmlns:a16="http://schemas.microsoft.com/office/drawing/2014/main" id="{A8BB7B31-8A20-458C-9870-2D52F333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35">
              <a:extLst>
                <a:ext uri="{FF2B5EF4-FFF2-40B4-BE49-F238E27FC236}">
                  <a16:creationId xmlns:a16="http://schemas.microsoft.com/office/drawing/2014/main" id="{2BF37B4D-7241-40E4-A70A-283C10C7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36">
              <a:extLst>
                <a:ext uri="{FF2B5EF4-FFF2-40B4-BE49-F238E27FC236}">
                  <a16:creationId xmlns:a16="http://schemas.microsoft.com/office/drawing/2014/main" id="{869FA476-342A-484A-9C8C-68A65544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37">
              <a:extLst>
                <a:ext uri="{FF2B5EF4-FFF2-40B4-BE49-F238E27FC236}">
                  <a16:creationId xmlns:a16="http://schemas.microsoft.com/office/drawing/2014/main" id="{B4FEF397-5C87-4611-8034-6290E5A7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38">
              <a:extLst>
                <a:ext uri="{FF2B5EF4-FFF2-40B4-BE49-F238E27FC236}">
                  <a16:creationId xmlns:a16="http://schemas.microsoft.com/office/drawing/2014/main" id="{A9974829-2148-4110-8098-137E50B1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39">
              <a:extLst>
                <a:ext uri="{FF2B5EF4-FFF2-40B4-BE49-F238E27FC236}">
                  <a16:creationId xmlns:a16="http://schemas.microsoft.com/office/drawing/2014/main" id="{F8884E39-AB24-439C-A184-4AC5DDE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40">
              <a:extLst>
                <a:ext uri="{FF2B5EF4-FFF2-40B4-BE49-F238E27FC236}">
                  <a16:creationId xmlns:a16="http://schemas.microsoft.com/office/drawing/2014/main" id="{1C691D28-F67B-496F-8932-249926E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541">
              <a:extLst>
                <a:ext uri="{FF2B5EF4-FFF2-40B4-BE49-F238E27FC236}">
                  <a16:creationId xmlns:a16="http://schemas.microsoft.com/office/drawing/2014/main" id="{BEC3FC30-477C-45E4-9E6D-621BF25F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542">
              <a:extLst>
                <a:ext uri="{FF2B5EF4-FFF2-40B4-BE49-F238E27FC236}">
                  <a16:creationId xmlns:a16="http://schemas.microsoft.com/office/drawing/2014/main" id="{F337DD8B-BE60-4EA1-B596-0600604C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43">
              <a:extLst>
                <a:ext uri="{FF2B5EF4-FFF2-40B4-BE49-F238E27FC236}">
                  <a16:creationId xmlns:a16="http://schemas.microsoft.com/office/drawing/2014/main" id="{F189B936-ACC2-4882-AD8F-597153BE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4">
              <a:extLst>
                <a:ext uri="{FF2B5EF4-FFF2-40B4-BE49-F238E27FC236}">
                  <a16:creationId xmlns:a16="http://schemas.microsoft.com/office/drawing/2014/main" id="{8289755E-A1C8-4A81-A066-FB25EEFA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5">
              <a:extLst>
                <a:ext uri="{FF2B5EF4-FFF2-40B4-BE49-F238E27FC236}">
                  <a16:creationId xmlns:a16="http://schemas.microsoft.com/office/drawing/2014/main" id="{D93A2150-E917-4784-9A75-AC2ED848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46">
              <a:extLst>
                <a:ext uri="{FF2B5EF4-FFF2-40B4-BE49-F238E27FC236}">
                  <a16:creationId xmlns:a16="http://schemas.microsoft.com/office/drawing/2014/main" id="{9484EA6A-462D-4A1C-9B7E-489E422D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E122D1D9-6DBD-407A-86C7-85BD94ED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48">
              <a:extLst>
                <a:ext uri="{FF2B5EF4-FFF2-40B4-BE49-F238E27FC236}">
                  <a16:creationId xmlns:a16="http://schemas.microsoft.com/office/drawing/2014/main" id="{C380C3BD-373A-4F29-A90A-A8ED8E16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49">
              <a:extLst>
                <a:ext uri="{FF2B5EF4-FFF2-40B4-BE49-F238E27FC236}">
                  <a16:creationId xmlns:a16="http://schemas.microsoft.com/office/drawing/2014/main" id="{53076220-458C-445D-A3C5-A6D97B7B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50">
              <a:extLst>
                <a:ext uri="{FF2B5EF4-FFF2-40B4-BE49-F238E27FC236}">
                  <a16:creationId xmlns:a16="http://schemas.microsoft.com/office/drawing/2014/main" id="{33BF9BA6-90D2-400D-8A16-6DD3FC6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51">
              <a:extLst>
                <a:ext uri="{FF2B5EF4-FFF2-40B4-BE49-F238E27FC236}">
                  <a16:creationId xmlns:a16="http://schemas.microsoft.com/office/drawing/2014/main" id="{E1F89876-7C89-4E8F-BF5C-5769B52E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2">
              <a:extLst>
                <a:ext uri="{FF2B5EF4-FFF2-40B4-BE49-F238E27FC236}">
                  <a16:creationId xmlns:a16="http://schemas.microsoft.com/office/drawing/2014/main" id="{63E633DE-E8E0-4657-8528-0201F06D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53">
              <a:extLst>
                <a:ext uri="{FF2B5EF4-FFF2-40B4-BE49-F238E27FC236}">
                  <a16:creationId xmlns:a16="http://schemas.microsoft.com/office/drawing/2014/main" id="{C6DEC79B-55D7-4242-BA38-757F5A7B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54">
              <a:extLst>
                <a:ext uri="{FF2B5EF4-FFF2-40B4-BE49-F238E27FC236}">
                  <a16:creationId xmlns:a16="http://schemas.microsoft.com/office/drawing/2014/main" id="{350225F2-4BB0-4C3F-AE0A-B33F0E2B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818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555">
              <a:extLst>
                <a:ext uri="{FF2B5EF4-FFF2-40B4-BE49-F238E27FC236}">
                  <a16:creationId xmlns:a16="http://schemas.microsoft.com/office/drawing/2014/main" id="{BBE85D98-D1D0-4229-BA69-01C32B67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818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556">
              <a:extLst>
                <a:ext uri="{FF2B5EF4-FFF2-40B4-BE49-F238E27FC236}">
                  <a16:creationId xmlns:a16="http://schemas.microsoft.com/office/drawing/2014/main" id="{78E5EAF1-92D1-42AC-8523-E3A354DBF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878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7">
              <a:extLst>
                <a:ext uri="{FF2B5EF4-FFF2-40B4-BE49-F238E27FC236}">
                  <a16:creationId xmlns:a16="http://schemas.microsoft.com/office/drawing/2014/main" id="{86C43DA5-C3C3-4A0C-93BF-9D96EC30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2761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58">
              <a:extLst>
                <a:ext uri="{FF2B5EF4-FFF2-40B4-BE49-F238E27FC236}">
                  <a16:creationId xmlns:a16="http://schemas.microsoft.com/office/drawing/2014/main" id="{C490B6E4-5DB5-4EDE-9FCE-153AF9E1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818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59">
              <a:extLst>
                <a:ext uri="{FF2B5EF4-FFF2-40B4-BE49-F238E27FC236}">
                  <a16:creationId xmlns:a16="http://schemas.microsoft.com/office/drawing/2014/main" id="{12DC0CB2-3B45-46E3-87A9-B7695F2B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60">
              <a:extLst>
                <a:ext uri="{FF2B5EF4-FFF2-40B4-BE49-F238E27FC236}">
                  <a16:creationId xmlns:a16="http://schemas.microsoft.com/office/drawing/2014/main" id="{2B1CDBB2-69A1-4360-ACB0-ED312F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1">
              <a:extLst>
                <a:ext uri="{FF2B5EF4-FFF2-40B4-BE49-F238E27FC236}">
                  <a16:creationId xmlns:a16="http://schemas.microsoft.com/office/drawing/2014/main" id="{75B90880-8B08-48A6-B161-238612FB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62">
              <a:extLst>
                <a:ext uri="{FF2B5EF4-FFF2-40B4-BE49-F238E27FC236}">
                  <a16:creationId xmlns:a16="http://schemas.microsoft.com/office/drawing/2014/main" id="{221B9E7B-B365-417D-AABC-40F503C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3">
              <a:extLst>
                <a:ext uri="{FF2B5EF4-FFF2-40B4-BE49-F238E27FC236}">
                  <a16:creationId xmlns:a16="http://schemas.microsoft.com/office/drawing/2014/main" id="{D1D9356D-827B-4795-AD36-91AE8170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64">
              <a:extLst>
                <a:ext uri="{FF2B5EF4-FFF2-40B4-BE49-F238E27FC236}">
                  <a16:creationId xmlns:a16="http://schemas.microsoft.com/office/drawing/2014/main" id="{24327F09-3D97-446C-8EFA-072E321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65">
              <a:extLst>
                <a:ext uri="{FF2B5EF4-FFF2-40B4-BE49-F238E27FC236}">
                  <a16:creationId xmlns:a16="http://schemas.microsoft.com/office/drawing/2014/main" id="{CA92111D-5EE2-44D7-A793-32A23486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66">
              <a:extLst>
                <a:ext uri="{FF2B5EF4-FFF2-40B4-BE49-F238E27FC236}">
                  <a16:creationId xmlns:a16="http://schemas.microsoft.com/office/drawing/2014/main" id="{A133AD6D-CED5-44E1-8672-BB38AD0B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67">
              <a:extLst>
                <a:ext uri="{FF2B5EF4-FFF2-40B4-BE49-F238E27FC236}">
                  <a16:creationId xmlns:a16="http://schemas.microsoft.com/office/drawing/2014/main" id="{5875ACB4-84A8-4220-845D-5D94D7AE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68">
              <a:extLst>
                <a:ext uri="{FF2B5EF4-FFF2-40B4-BE49-F238E27FC236}">
                  <a16:creationId xmlns:a16="http://schemas.microsoft.com/office/drawing/2014/main" id="{54B58063-CF54-4381-8AF3-686E50D1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69">
              <a:extLst>
                <a:ext uri="{FF2B5EF4-FFF2-40B4-BE49-F238E27FC236}">
                  <a16:creationId xmlns:a16="http://schemas.microsoft.com/office/drawing/2014/main" id="{A6873E1B-429E-432E-8E7D-4B7AB6CB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6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70">
              <a:extLst>
                <a:ext uri="{FF2B5EF4-FFF2-40B4-BE49-F238E27FC236}">
                  <a16:creationId xmlns:a16="http://schemas.microsoft.com/office/drawing/2014/main" id="{5A0D80C6-9066-495C-B7E1-7A37E784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71">
              <a:extLst>
                <a:ext uri="{FF2B5EF4-FFF2-40B4-BE49-F238E27FC236}">
                  <a16:creationId xmlns:a16="http://schemas.microsoft.com/office/drawing/2014/main" id="{01F8B6DA-9745-40BC-AA9D-9B61E190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72">
              <a:extLst>
                <a:ext uri="{FF2B5EF4-FFF2-40B4-BE49-F238E27FC236}">
                  <a16:creationId xmlns:a16="http://schemas.microsoft.com/office/drawing/2014/main" id="{CEC8FCF4-2567-4ACB-A308-279C1B6D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73">
              <a:extLst>
                <a:ext uri="{FF2B5EF4-FFF2-40B4-BE49-F238E27FC236}">
                  <a16:creationId xmlns:a16="http://schemas.microsoft.com/office/drawing/2014/main" id="{2D47DFD8-63C9-430D-8C13-E619F611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74">
              <a:extLst>
                <a:ext uri="{FF2B5EF4-FFF2-40B4-BE49-F238E27FC236}">
                  <a16:creationId xmlns:a16="http://schemas.microsoft.com/office/drawing/2014/main" id="{FA4D7F50-898E-470F-A302-C46C18F0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75">
              <a:extLst>
                <a:ext uri="{FF2B5EF4-FFF2-40B4-BE49-F238E27FC236}">
                  <a16:creationId xmlns:a16="http://schemas.microsoft.com/office/drawing/2014/main" id="{7BB3A454-39D4-4683-AD58-97DF2B66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76">
              <a:extLst>
                <a:ext uri="{FF2B5EF4-FFF2-40B4-BE49-F238E27FC236}">
                  <a16:creationId xmlns:a16="http://schemas.microsoft.com/office/drawing/2014/main" id="{CDBAB85E-2F44-465E-B6B5-BA22560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4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77">
              <a:extLst>
                <a:ext uri="{FF2B5EF4-FFF2-40B4-BE49-F238E27FC236}">
                  <a16:creationId xmlns:a16="http://schemas.microsoft.com/office/drawing/2014/main" id="{C83A4FA2-A6DF-4322-8F49-D5BA743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78">
              <a:extLst>
                <a:ext uri="{FF2B5EF4-FFF2-40B4-BE49-F238E27FC236}">
                  <a16:creationId xmlns:a16="http://schemas.microsoft.com/office/drawing/2014/main" id="{5816C974-C809-4555-8DCE-E8A2B41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79">
              <a:extLst>
                <a:ext uri="{FF2B5EF4-FFF2-40B4-BE49-F238E27FC236}">
                  <a16:creationId xmlns:a16="http://schemas.microsoft.com/office/drawing/2014/main" id="{05CB0C55-5C06-4008-8D4B-A8A72E0B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80">
              <a:extLst>
                <a:ext uri="{FF2B5EF4-FFF2-40B4-BE49-F238E27FC236}">
                  <a16:creationId xmlns:a16="http://schemas.microsoft.com/office/drawing/2014/main" id="{F6CD37E2-2B4D-4AB6-9067-4EC25E51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81">
              <a:extLst>
                <a:ext uri="{FF2B5EF4-FFF2-40B4-BE49-F238E27FC236}">
                  <a16:creationId xmlns:a16="http://schemas.microsoft.com/office/drawing/2014/main" id="{8F3F4E77-DF77-4736-ABC2-B1F5EF0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Freeform 582">
              <a:extLst>
                <a:ext uri="{FF2B5EF4-FFF2-40B4-BE49-F238E27FC236}">
                  <a16:creationId xmlns:a16="http://schemas.microsoft.com/office/drawing/2014/main" id="{04170921-9B35-40EB-95F7-0A8FFC3C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83">
              <a:extLst>
                <a:ext uri="{FF2B5EF4-FFF2-40B4-BE49-F238E27FC236}">
                  <a16:creationId xmlns:a16="http://schemas.microsoft.com/office/drawing/2014/main" id="{9EC04F03-79D9-440D-873E-07F960E3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84">
              <a:extLst>
                <a:ext uri="{FF2B5EF4-FFF2-40B4-BE49-F238E27FC236}">
                  <a16:creationId xmlns:a16="http://schemas.microsoft.com/office/drawing/2014/main" id="{1D13EAF9-8659-4B85-9F55-753AB6DEE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7" y="2706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585">
              <a:extLst>
                <a:ext uri="{FF2B5EF4-FFF2-40B4-BE49-F238E27FC236}">
                  <a16:creationId xmlns:a16="http://schemas.microsoft.com/office/drawing/2014/main" id="{194B7BBC-ABF2-4C2C-9502-EC3D229B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7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86">
              <a:extLst>
                <a:ext uri="{FF2B5EF4-FFF2-40B4-BE49-F238E27FC236}">
                  <a16:creationId xmlns:a16="http://schemas.microsoft.com/office/drawing/2014/main" id="{9035EBDC-1275-492C-8F17-1730C149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93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87">
              <a:extLst>
                <a:ext uri="{FF2B5EF4-FFF2-40B4-BE49-F238E27FC236}">
                  <a16:creationId xmlns:a16="http://schemas.microsoft.com/office/drawing/2014/main" id="{9CD4319C-7A51-499B-A6E1-F4F9A776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749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88">
              <a:extLst>
                <a:ext uri="{FF2B5EF4-FFF2-40B4-BE49-F238E27FC236}">
                  <a16:creationId xmlns:a16="http://schemas.microsoft.com/office/drawing/2014/main" id="{66592FE2-DDB8-49C5-A7F6-2152AB3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89">
              <a:extLst>
                <a:ext uri="{FF2B5EF4-FFF2-40B4-BE49-F238E27FC236}">
                  <a16:creationId xmlns:a16="http://schemas.microsoft.com/office/drawing/2014/main" id="{952BEA04-7758-4D3E-9189-9905AFDA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90">
              <a:extLst>
                <a:ext uri="{FF2B5EF4-FFF2-40B4-BE49-F238E27FC236}">
                  <a16:creationId xmlns:a16="http://schemas.microsoft.com/office/drawing/2014/main" id="{54B0F5EC-C382-4041-9242-B9589D89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63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91">
              <a:extLst>
                <a:ext uri="{FF2B5EF4-FFF2-40B4-BE49-F238E27FC236}">
                  <a16:creationId xmlns:a16="http://schemas.microsoft.com/office/drawing/2014/main" id="{2BA86049-1846-4112-A530-96FAF7D3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763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92">
              <a:extLst>
                <a:ext uri="{FF2B5EF4-FFF2-40B4-BE49-F238E27FC236}">
                  <a16:creationId xmlns:a16="http://schemas.microsoft.com/office/drawing/2014/main" id="{621BC296-A5E5-4FFD-98BA-9E92A7E4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93">
              <a:extLst>
                <a:ext uri="{FF2B5EF4-FFF2-40B4-BE49-F238E27FC236}">
                  <a16:creationId xmlns:a16="http://schemas.microsoft.com/office/drawing/2014/main" id="{0E9C263E-01E9-464D-8117-F412918E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94">
              <a:extLst>
                <a:ext uri="{FF2B5EF4-FFF2-40B4-BE49-F238E27FC236}">
                  <a16:creationId xmlns:a16="http://schemas.microsoft.com/office/drawing/2014/main" id="{83EDE138-3352-47E7-90CE-4E5BFDF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95">
              <a:extLst>
                <a:ext uri="{FF2B5EF4-FFF2-40B4-BE49-F238E27FC236}">
                  <a16:creationId xmlns:a16="http://schemas.microsoft.com/office/drawing/2014/main" id="{B1C0C6B7-1332-4DD8-BB38-B6C30450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787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96">
              <a:extLst>
                <a:ext uri="{FF2B5EF4-FFF2-40B4-BE49-F238E27FC236}">
                  <a16:creationId xmlns:a16="http://schemas.microsoft.com/office/drawing/2014/main" id="{A8E49EA5-B9A4-498A-8CA5-E082D0AC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87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97">
              <a:extLst>
                <a:ext uri="{FF2B5EF4-FFF2-40B4-BE49-F238E27FC236}">
                  <a16:creationId xmlns:a16="http://schemas.microsoft.com/office/drawing/2014/main" id="{EB91B788-20A1-4DA3-9708-610F4F8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787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98">
              <a:extLst>
                <a:ext uri="{FF2B5EF4-FFF2-40B4-BE49-F238E27FC236}">
                  <a16:creationId xmlns:a16="http://schemas.microsoft.com/office/drawing/2014/main" id="{16EC74E9-6363-4936-81AF-6F10021C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99">
              <a:extLst>
                <a:ext uri="{FF2B5EF4-FFF2-40B4-BE49-F238E27FC236}">
                  <a16:creationId xmlns:a16="http://schemas.microsoft.com/office/drawing/2014/main" id="{06199D25-E572-4281-B712-8A961905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600">
              <a:extLst>
                <a:ext uri="{FF2B5EF4-FFF2-40B4-BE49-F238E27FC236}">
                  <a16:creationId xmlns:a16="http://schemas.microsoft.com/office/drawing/2014/main" id="{5546DF48-3B61-4A61-867A-15788CEA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601">
              <a:extLst>
                <a:ext uri="{FF2B5EF4-FFF2-40B4-BE49-F238E27FC236}">
                  <a16:creationId xmlns:a16="http://schemas.microsoft.com/office/drawing/2014/main" id="{5194DE01-80FF-4C74-AD45-3CD3EF15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602">
              <a:extLst>
                <a:ext uri="{FF2B5EF4-FFF2-40B4-BE49-F238E27FC236}">
                  <a16:creationId xmlns:a16="http://schemas.microsoft.com/office/drawing/2014/main" id="{A0EA01E5-F9AE-44E1-8215-5AD012B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603">
              <a:extLst>
                <a:ext uri="{FF2B5EF4-FFF2-40B4-BE49-F238E27FC236}">
                  <a16:creationId xmlns:a16="http://schemas.microsoft.com/office/drawing/2014/main" id="{63E50668-F861-4A18-A3D8-63D35374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87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604">
              <a:extLst>
                <a:ext uri="{FF2B5EF4-FFF2-40B4-BE49-F238E27FC236}">
                  <a16:creationId xmlns:a16="http://schemas.microsoft.com/office/drawing/2014/main" id="{69266C01-8906-4DD2-B8E2-00A4D1C7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605">
              <a:extLst>
                <a:ext uri="{FF2B5EF4-FFF2-40B4-BE49-F238E27FC236}">
                  <a16:creationId xmlns:a16="http://schemas.microsoft.com/office/drawing/2014/main" id="{EC338FF6-8FE6-4B3F-86ED-47DCE798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606">
              <a:extLst>
                <a:ext uri="{FF2B5EF4-FFF2-40B4-BE49-F238E27FC236}">
                  <a16:creationId xmlns:a16="http://schemas.microsoft.com/office/drawing/2014/main" id="{16AE4793-38CC-4369-A940-B3614F8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607">
              <a:extLst>
                <a:ext uri="{FF2B5EF4-FFF2-40B4-BE49-F238E27FC236}">
                  <a16:creationId xmlns:a16="http://schemas.microsoft.com/office/drawing/2014/main" id="{65019FDB-3A8F-43A4-93C5-A5D18B1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608">
              <a:extLst>
                <a:ext uri="{FF2B5EF4-FFF2-40B4-BE49-F238E27FC236}">
                  <a16:creationId xmlns:a16="http://schemas.microsoft.com/office/drawing/2014/main" id="{0781860D-4195-4AA0-90B2-E0E98113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609">
              <a:extLst>
                <a:ext uri="{FF2B5EF4-FFF2-40B4-BE49-F238E27FC236}">
                  <a16:creationId xmlns:a16="http://schemas.microsoft.com/office/drawing/2014/main" id="{67A2AB7F-A9F9-46E2-9991-9AB51ECC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610">
              <a:extLst>
                <a:ext uri="{FF2B5EF4-FFF2-40B4-BE49-F238E27FC236}">
                  <a16:creationId xmlns:a16="http://schemas.microsoft.com/office/drawing/2014/main" id="{E645572B-732F-4DAD-B3A6-90558FB9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611">
              <a:extLst>
                <a:ext uri="{FF2B5EF4-FFF2-40B4-BE49-F238E27FC236}">
                  <a16:creationId xmlns:a16="http://schemas.microsoft.com/office/drawing/2014/main" id="{0E92A5E6-5CE0-41BC-AE29-482D7DB4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612">
              <a:extLst>
                <a:ext uri="{FF2B5EF4-FFF2-40B4-BE49-F238E27FC236}">
                  <a16:creationId xmlns:a16="http://schemas.microsoft.com/office/drawing/2014/main" id="{6A6014F2-EC09-41BA-A1FE-F16C9866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613">
              <a:extLst>
                <a:ext uri="{FF2B5EF4-FFF2-40B4-BE49-F238E27FC236}">
                  <a16:creationId xmlns:a16="http://schemas.microsoft.com/office/drawing/2014/main" id="{CF3235F0-C032-4E91-947B-EF7B47E8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614">
              <a:extLst>
                <a:ext uri="{FF2B5EF4-FFF2-40B4-BE49-F238E27FC236}">
                  <a16:creationId xmlns:a16="http://schemas.microsoft.com/office/drawing/2014/main" id="{46C641FD-310B-4B5B-92D6-4C192F8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15">
              <a:extLst>
                <a:ext uri="{FF2B5EF4-FFF2-40B4-BE49-F238E27FC236}">
                  <a16:creationId xmlns:a16="http://schemas.microsoft.com/office/drawing/2014/main" id="{BD4C56BD-C855-4E4D-8804-B18BB214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16">
              <a:extLst>
                <a:ext uri="{FF2B5EF4-FFF2-40B4-BE49-F238E27FC236}">
                  <a16:creationId xmlns:a16="http://schemas.microsoft.com/office/drawing/2014/main" id="{937D3A78-08AE-4F58-9CB3-8EC87B6F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17">
              <a:extLst>
                <a:ext uri="{FF2B5EF4-FFF2-40B4-BE49-F238E27FC236}">
                  <a16:creationId xmlns:a16="http://schemas.microsoft.com/office/drawing/2014/main" id="{7256D1AA-C697-4472-9E4A-E4D3278F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18">
              <a:extLst>
                <a:ext uri="{FF2B5EF4-FFF2-40B4-BE49-F238E27FC236}">
                  <a16:creationId xmlns:a16="http://schemas.microsoft.com/office/drawing/2014/main" id="{646E87B5-CC31-4F41-BA52-05982BBA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19">
              <a:extLst>
                <a:ext uri="{FF2B5EF4-FFF2-40B4-BE49-F238E27FC236}">
                  <a16:creationId xmlns:a16="http://schemas.microsoft.com/office/drawing/2014/main" id="{17585D5B-5128-4D59-8BB2-B9C3973F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20">
              <a:extLst>
                <a:ext uri="{FF2B5EF4-FFF2-40B4-BE49-F238E27FC236}">
                  <a16:creationId xmlns:a16="http://schemas.microsoft.com/office/drawing/2014/main" id="{00F0E671-5DFB-4B6B-9405-53C413AE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21">
              <a:extLst>
                <a:ext uri="{FF2B5EF4-FFF2-40B4-BE49-F238E27FC236}">
                  <a16:creationId xmlns:a16="http://schemas.microsoft.com/office/drawing/2014/main" id="{DBD46626-EF41-440C-948E-510BCC89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22">
              <a:extLst>
                <a:ext uri="{FF2B5EF4-FFF2-40B4-BE49-F238E27FC236}">
                  <a16:creationId xmlns:a16="http://schemas.microsoft.com/office/drawing/2014/main" id="{C935DC75-A0FE-40B0-A44C-29D62324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23">
              <a:extLst>
                <a:ext uri="{FF2B5EF4-FFF2-40B4-BE49-F238E27FC236}">
                  <a16:creationId xmlns:a16="http://schemas.microsoft.com/office/drawing/2014/main" id="{4DA3510B-970A-406C-A7E8-69B5BD0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24">
              <a:extLst>
                <a:ext uri="{FF2B5EF4-FFF2-40B4-BE49-F238E27FC236}">
                  <a16:creationId xmlns:a16="http://schemas.microsoft.com/office/drawing/2014/main" id="{1D991F4E-2AB8-4545-B443-3A5E60AD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25">
              <a:extLst>
                <a:ext uri="{FF2B5EF4-FFF2-40B4-BE49-F238E27FC236}">
                  <a16:creationId xmlns:a16="http://schemas.microsoft.com/office/drawing/2014/main" id="{3888F00A-BE2E-4438-BF03-5D78EFD9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26">
              <a:extLst>
                <a:ext uri="{FF2B5EF4-FFF2-40B4-BE49-F238E27FC236}">
                  <a16:creationId xmlns:a16="http://schemas.microsoft.com/office/drawing/2014/main" id="{B37C000B-F82D-4C4E-A274-9577DBCC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27">
              <a:extLst>
                <a:ext uri="{FF2B5EF4-FFF2-40B4-BE49-F238E27FC236}">
                  <a16:creationId xmlns:a16="http://schemas.microsoft.com/office/drawing/2014/main" id="{6C77382C-97EE-4A6B-85A8-45B55AC1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28">
              <a:extLst>
                <a:ext uri="{FF2B5EF4-FFF2-40B4-BE49-F238E27FC236}">
                  <a16:creationId xmlns:a16="http://schemas.microsoft.com/office/drawing/2014/main" id="{D7A191ED-3EBA-45E2-9DDD-7EB26DDA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29">
              <a:extLst>
                <a:ext uri="{FF2B5EF4-FFF2-40B4-BE49-F238E27FC236}">
                  <a16:creationId xmlns:a16="http://schemas.microsoft.com/office/drawing/2014/main" id="{055FE220-6D7C-43E1-BF52-12084D53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30">
              <a:extLst>
                <a:ext uri="{FF2B5EF4-FFF2-40B4-BE49-F238E27FC236}">
                  <a16:creationId xmlns:a16="http://schemas.microsoft.com/office/drawing/2014/main" id="{14337A52-9B18-43AB-9E8C-933F821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31">
              <a:extLst>
                <a:ext uri="{FF2B5EF4-FFF2-40B4-BE49-F238E27FC236}">
                  <a16:creationId xmlns:a16="http://schemas.microsoft.com/office/drawing/2014/main" id="{DD2F4677-4BFB-410D-A01D-A3B0339B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32">
              <a:extLst>
                <a:ext uri="{FF2B5EF4-FFF2-40B4-BE49-F238E27FC236}">
                  <a16:creationId xmlns:a16="http://schemas.microsoft.com/office/drawing/2014/main" id="{5DFD4312-5934-4666-BD0A-9353063F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33">
              <a:extLst>
                <a:ext uri="{FF2B5EF4-FFF2-40B4-BE49-F238E27FC236}">
                  <a16:creationId xmlns:a16="http://schemas.microsoft.com/office/drawing/2014/main" id="{64C5E92A-770C-4AFC-AAC6-2B3422D2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34">
              <a:extLst>
                <a:ext uri="{FF2B5EF4-FFF2-40B4-BE49-F238E27FC236}">
                  <a16:creationId xmlns:a16="http://schemas.microsoft.com/office/drawing/2014/main" id="{818A29AA-F86D-4A4D-A18E-553E16A5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35">
              <a:extLst>
                <a:ext uri="{FF2B5EF4-FFF2-40B4-BE49-F238E27FC236}">
                  <a16:creationId xmlns:a16="http://schemas.microsoft.com/office/drawing/2014/main" id="{94F15FDB-BC3F-4782-BBFB-9B6F5804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36">
              <a:extLst>
                <a:ext uri="{FF2B5EF4-FFF2-40B4-BE49-F238E27FC236}">
                  <a16:creationId xmlns:a16="http://schemas.microsoft.com/office/drawing/2014/main" id="{4E9FF08B-636B-4924-B288-34DB043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37">
              <a:extLst>
                <a:ext uri="{FF2B5EF4-FFF2-40B4-BE49-F238E27FC236}">
                  <a16:creationId xmlns:a16="http://schemas.microsoft.com/office/drawing/2014/main" id="{C45A7BBE-A6B2-4EC6-98EF-CDCE8F3E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38">
              <a:extLst>
                <a:ext uri="{FF2B5EF4-FFF2-40B4-BE49-F238E27FC236}">
                  <a16:creationId xmlns:a16="http://schemas.microsoft.com/office/drawing/2014/main" id="{5090759D-3717-4146-ACD2-5095C903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39">
              <a:extLst>
                <a:ext uri="{FF2B5EF4-FFF2-40B4-BE49-F238E27FC236}">
                  <a16:creationId xmlns:a16="http://schemas.microsoft.com/office/drawing/2014/main" id="{23CA8F00-49E4-48E2-BFF9-2B633CE6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Freeform 640">
              <a:extLst>
                <a:ext uri="{FF2B5EF4-FFF2-40B4-BE49-F238E27FC236}">
                  <a16:creationId xmlns:a16="http://schemas.microsoft.com/office/drawing/2014/main" id="{14EB846E-29CC-470A-B17B-80F27DC2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4" name="Group 641">
              <a:extLst>
                <a:ext uri="{FF2B5EF4-FFF2-40B4-BE49-F238E27FC236}">
                  <a16:creationId xmlns:a16="http://schemas.microsoft.com/office/drawing/2014/main" id="{2FF63C4D-1D3A-40B6-9E35-39D7BEA0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891"/>
              <a:ext cx="465" cy="255"/>
              <a:chOff x="3474" y="2602"/>
              <a:chExt cx="426" cy="286"/>
            </a:xfrm>
          </p:grpSpPr>
          <p:sp>
            <p:nvSpPr>
              <p:cNvPr id="278" name="Cloud">
                <a:extLst>
                  <a:ext uri="{FF2B5EF4-FFF2-40B4-BE49-F238E27FC236}">
                    <a16:creationId xmlns:a16="http://schemas.microsoft.com/office/drawing/2014/main" id="{2F7329ED-B3FD-453D-931C-A198B5BFBE1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Text Box 643">
                <a:extLst>
                  <a:ext uri="{FF2B5EF4-FFF2-40B4-BE49-F238E27FC236}">
                    <a16:creationId xmlns:a16="http://schemas.microsoft.com/office/drawing/2014/main" id="{F455E0C4-1F7F-479B-AF07-1EF25D293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5" name="Group 645">
              <a:extLst>
                <a:ext uri="{FF2B5EF4-FFF2-40B4-BE49-F238E27FC236}">
                  <a16:creationId xmlns:a16="http://schemas.microsoft.com/office/drawing/2014/main" id="{78D45589-D3DB-4981-A951-A9AD9F2BA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87"/>
              <a:ext cx="465" cy="255"/>
              <a:chOff x="3474" y="2602"/>
              <a:chExt cx="426" cy="286"/>
            </a:xfrm>
          </p:grpSpPr>
          <p:sp>
            <p:nvSpPr>
              <p:cNvPr id="276" name="Cloud">
                <a:extLst>
                  <a:ext uri="{FF2B5EF4-FFF2-40B4-BE49-F238E27FC236}">
                    <a16:creationId xmlns:a16="http://schemas.microsoft.com/office/drawing/2014/main" id="{2A34D3F3-3909-4D6D-B2B6-F9176013BBC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Text Box 647">
                <a:extLst>
                  <a:ext uri="{FF2B5EF4-FFF2-40B4-BE49-F238E27FC236}">
                    <a16:creationId xmlns:a16="http://schemas.microsoft.com/office/drawing/2014/main" id="{4513FAB1-A425-4229-9E86-165B78A5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48">
              <a:extLst>
                <a:ext uri="{FF2B5EF4-FFF2-40B4-BE49-F238E27FC236}">
                  <a16:creationId xmlns:a16="http://schemas.microsoft.com/office/drawing/2014/main" id="{0D841675-B13A-437F-A085-196B8034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142"/>
              <a:ext cx="465" cy="255"/>
              <a:chOff x="3474" y="2602"/>
              <a:chExt cx="426" cy="286"/>
            </a:xfrm>
          </p:grpSpPr>
          <p:sp>
            <p:nvSpPr>
              <p:cNvPr id="274" name="Cloud">
                <a:extLst>
                  <a:ext uri="{FF2B5EF4-FFF2-40B4-BE49-F238E27FC236}">
                    <a16:creationId xmlns:a16="http://schemas.microsoft.com/office/drawing/2014/main" id="{9377DCA6-203F-4267-98CD-F6DFD4BBB9C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Text Box 650">
                <a:extLst>
                  <a:ext uri="{FF2B5EF4-FFF2-40B4-BE49-F238E27FC236}">
                    <a16:creationId xmlns:a16="http://schemas.microsoft.com/office/drawing/2014/main" id="{77D401C5-AE56-4C13-9436-0B90FF9A4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51">
              <a:extLst>
                <a:ext uri="{FF2B5EF4-FFF2-40B4-BE49-F238E27FC236}">
                  <a16:creationId xmlns:a16="http://schemas.microsoft.com/office/drawing/2014/main" id="{80E2262A-1F12-407A-8B32-F18585648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891"/>
              <a:ext cx="465" cy="255"/>
              <a:chOff x="3474" y="2602"/>
              <a:chExt cx="426" cy="286"/>
            </a:xfrm>
          </p:grpSpPr>
          <p:sp>
            <p:nvSpPr>
              <p:cNvPr id="272" name="Cloud">
                <a:extLst>
                  <a:ext uri="{FF2B5EF4-FFF2-40B4-BE49-F238E27FC236}">
                    <a16:creationId xmlns:a16="http://schemas.microsoft.com/office/drawing/2014/main" id="{CB1DB68C-DA0F-4CF8-A79C-C7B1D1100B5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Text Box 653">
                <a:extLst>
                  <a:ext uri="{FF2B5EF4-FFF2-40B4-BE49-F238E27FC236}">
                    <a16:creationId xmlns:a16="http://schemas.microsoft.com/office/drawing/2014/main" id="{CD19D4CE-1A58-43B8-BE45-DC48A0DF4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54">
              <a:extLst>
                <a:ext uri="{FF2B5EF4-FFF2-40B4-BE49-F238E27FC236}">
                  <a16:creationId xmlns:a16="http://schemas.microsoft.com/office/drawing/2014/main" id="{90A53829-083D-4976-8A2F-D2CA4981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2146"/>
              <a:ext cx="465" cy="255"/>
              <a:chOff x="3474" y="2602"/>
              <a:chExt cx="426" cy="286"/>
            </a:xfrm>
          </p:grpSpPr>
          <p:sp>
            <p:nvSpPr>
              <p:cNvPr id="270" name="Cloud">
                <a:extLst>
                  <a:ext uri="{FF2B5EF4-FFF2-40B4-BE49-F238E27FC236}">
                    <a16:creationId xmlns:a16="http://schemas.microsoft.com/office/drawing/2014/main" id="{AD1B9A16-96A9-4C8A-80C9-3A3BB06D6C4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Text Box 656">
                <a:extLst>
                  <a:ext uri="{FF2B5EF4-FFF2-40B4-BE49-F238E27FC236}">
                    <a16:creationId xmlns:a16="http://schemas.microsoft.com/office/drawing/2014/main" id="{FE90602F-4627-44C3-A906-2AD1136A9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9" name="Group 657">
              <a:extLst>
                <a:ext uri="{FF2B5EF4-FFF2-40B4-BE49-F238E27FC236}">
                  <a16:creationId xmlns:a16="http://schemas.microsoft.com/office/drawing/2014/main" id="{77EF313B-C7DA-4D48-A842-10A6FE9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2401"/>
              <a:ext cx="465" cy="255"/>
              <a:chOff x="3474" y="2602"/>
              <a:chExt cx="426" cy="286"/>
            </a:xfrm>
          </p:grpSpPr>
          <p:sp>
            <p:nvSpPr>
              <p:cNvPr id="268" name="Cloud">
                <a:extLst>
                  <a:ext uri="{FF2B5EF4-FFF2-40B4-BE49-F238E27FC236}">
                    <a16:creationId xmlns:a16="http://schemas.microsoft.com/office/drawing/2014/main" id="{1A89E3A6-EB1E-4252-A09F-CD2DC19D2DB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Text Box 659">
                <a:extLst>
                  <a:ext uri="{FF2B5EF4-FFF2-40B4-BE49-F238E27FC236}">
                    <a16:creationId xmlns:a16="http://schemas.microsoft.com/office/drawing/2014/main" id="{D27C0935-DA57-4280-B52F-5D4C2295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0" name="Group 660">
              <a:extLst>
                <a:ext uri="{FF2B5EF4-FFF2-40B4-BE49-F238E27FC236}">
                  <a16:creationId xmlns:a16="http://schemas.microsoft.com/office/drawing/2014/main" id="{F1817BAF-E484-4590-A8BA-814229494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74"/>
              <a:ext cx="465" cy="255"/>
              <a:chOff x="3474" y="2602"/>
              <a:chExt cx="426" cy="286"/>
            </a:xfrm>
          </p:grpSpPr>
          <p:sp>
            <p:nvSpPr>
              <p:cNvPr id="266" name="Cloud">
                <a:extLst>
                  <a:ext uri="{FF2B5EF4-FFF2-40B4-BE49-F238E27FC236}">
                    <a16:creationId xmlns:a16="http://schemas.microsoft.com/office/drawing/2014/main" id="{C31B3ABA-C444-49BF-8F59-4A1107F5FB8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Text Box 662">
                <a:extLst>
                  <a:ext uri="{FF2B5EF4-FFF2-40B4-BE49-F238E27FC236}">
                    <a16:creationId xmlns:a16="http://schemas.microsoft.com/office/drawing/2014/main" id="{CF47ED27-22C4-42EA-B887-736951DE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1" name="Group 663">
              <a:extLst>
                <a:ext uri="{FF2B5EF4-FFF2-40B4-BE49-F238E27FC236}">
                  <a16:creationId xmlns:a16="http://schemas.microsoft.com/office/drawing/2014/main" id="{584C2AE2-FC7D-4045-A176-2D741B662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129"/>
              <a:ext cx="465" cy="255"/>
              <a:chOff x="3474" y="2602"/>
              <a:chExt cx="426" cy="286"/>
            </a:xfrm>
          </p:grpSpPr>
          <p:sp>
            <p:nvSpPr>
              <p:cNvPr id="264" name="Cloud">
                <a:extLst>
                  <a:ext uri="{FF2B5EF4-FFF2-40B4-BE49-F238E27FC236}">
                    <a16:creationId xmlns:a16="http://schemas.microsoft.com/office/drawing/2014/main" id="{D7E48E5B-A3FD-41A3-9E2D-7F3C0DDCE8E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Text Box 665">
                <a:extLst>
                  <a:ext uri="{FF2B5EF4-FFF2-40B4-BE49-F238E27FC236}">
                    <a16:creationId xmlns:a16="http://schemas.microsoft.com/office/drawing/2014/main" id="{78DB1034-79E3-43D5-93B4-A080A67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2" name="Group 666">
              <a:extLst>
                <a:ext uri="{FF2B5EF4-FFF2-40B4-BE49-F238E27FC236}">
                  <a16:creationId xmlns:a16="http://schemas.microsoft.com/office/drawing/2014/main" id="{37A989CA-CE59-4E91-AE00-DC1B6836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2384"/>
              <a:ext cx="465" cy="255"/>
              <a:chOff x="3474" y="2602"/>
              <a:chExt cx="426" cy="286"/>
            </a:xfrm>
          </p:grpSpPr>
          <p:sp>
            <p:nvSpPr>
              <p:cNvPr id="262" name="Cloud">
                <a:extLst>
                  <a:ext uri="{FF2B5EF4-FFF2-40B4-BE49-F238E27FC236}">
                    <a16:creationId xmlns:a16="http://schemas.microsoft.com/office/drawing/2014/main" id="{A92FDB12-AAA3-4C03-919D-F7BDB05F969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Text Box 668">
                <a:extLst>
                  <a:ext uri="{FF2B5EF4-FFF2-40B4-BE49-F238E27FC236}">
                    <a16:creationId xmlns:a16="http://schemas.microsoft.com/office/drawing/2014/main" id="{4E072EF7-FB23-426E-AC9A-7BE2981D7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3" name="Group 669">
              <a:extLst>
                <a:ext uri="{FF2B5EF4-FFF2-40B4-BE49-F238E27FC236}">
                  <a16:creationId xmlns:a16="http://schemas.microsoft.com/office/drawing/2014/main" id="{64BD6BA6-CAB9-49F5-8D82-C13F0A21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1849"/>
              <a:ext cx="465" cy="255"/>
              <a:chOff x="3474" y="2602"/>
              <a:chExt cx="426" cy="286"/>
            </a:xfrm>
          </p:grpSpPr>
          <p:sp>
            <p:nvSpPr>
              <p:cNvPr id="260" name="Cloud">
                <a:extLst>
                  <a:ext uri="{FF2B5EF4-FFF2-40B4-BE49-F238E27FC236}">
                    <a16:creationId xmlns:a16="http://schemas.microsoft.com/office/drawing/2014/main" id="{52DE0FD5-AB90-4EEA-A648-246838BD0E2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Text Box 671">
                <a:extLst>
                  <a:ext uri="{FF2B5EF4-FFF2-40B4-BE49-F238E27FC236}">
                    <a16:creationId xmlns:a16="http://schemas.microsoft.com/office/drawing/2014/main" id="{062B42A6-0026-4E35-BCEE-0FCDCFCC9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4" name="Group 672">
              <a:extLst>
                <a:ext uri="{FF2B5EF4-FFF2-40B4-BE49-F238E27FC236}">
                  <a16:creationId xmlns:a16="http://schemas.microsoft.com/office/drawing/2014/main" id="{4444ECE5-69D8-46B5-BF54-4CD103DE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2104"/>
              <a:ext cx="465" cy="255"/>
              <a:chOff x="3474" y="2602"/>
              <a:chExt cx="426" cy="286"/>
            </a:xfrm>
          </p:grpSpPr>
          <p:sp>
            <p:nvSpPr>
              <p:cNvPr id="258" name="Cloud">
                <a:extLst>
                  <a:ext uri="{FF2B5EF4-FFF2-40B4-BE49-F238E27FC236}">
                    <a16:creationId xmlns:a16="http://schemas.microsoft.com/office/drawing/2014/main" id="{AFB11D2D-40F7-4B3F-9DF1-6834EA44FE4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 Box 674">
                <a:extLst>
                  <a:ext uri="{FF2B5EF4-FFF2-40B4-BE49-F238E27FC236}">
                    <a16:creationId xmlns:a16="http://schemas.microsoft.com/office/drawing/2014/main" id="{84CEA624-F9B4-48B0-AB9C-D9106F39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5" name="Group 675">
              <a:extLst>
                <a:ext uri="{FF2B5EF4-FFF2-40B4-BE49-F238E27FC236}">
                  <a16:creationId xmlns:a16="http://schemas.microsoft.com/office/drawing/2014/main" id="{1C2C11EE-71B5-4F30-A1E7-8BCEF94F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359"/>
              <a:ext cx="465" cy="255"/>
              <a:chOff x="3474" y="2602"/>
              <a:chExt cx="426" cy="286"/>
            </a:xfrm>
          </p:grpSpPr>
          <p:sp>
            <p:nvSpPr>
              <p:cNvPr id="256" name="Cloud">
                <a:extLst>
                  <a:ext uri="{FF2B5EF4-FFF2-40B4-BE49-F238E27FC236}">
                    <a16:creationId xmlns:a16="http://schemas.microsoft.com/office/drawing/2014/main" id="{063A2021-6E4B-49CA-8409-464FAFF64F6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Text Box 677">
                <a:extLst>
                  <a:ext uri="{FF2B5EF4-FFF2-40B4-BE49-F238E27FC236}">
                    <a16:creationId xmlns:a16="http://schemas.microsoft.com/office/drawing/2014/main" id="{7E09A02B-C2A2-4DBC-BCCD-39E65BEB3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6" name="Group 678">
              <a:extLst>
                <a:ext uri="{FF2B5EF4-FFF2-40B4-BE49-F238E27FC236}">
                  <a16:creationId xmlns:a16="http://schemas.microsoft.com/office/drawing/2014/main" id="{362A6CFA-C0A4-4147-AFC6-FEEFB487C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84"/>
              <a:ext cx="465" cy="255"/>
              <a:chOff x="3474" y="2602"/>
              <a:chExt cx="426" cy="286"/>
            </a:xfrm>
          </p:grpSpPr>
          <p:sp>
            <p:nvSpPr>
              <p:cNvPr id="254" name="Cloud">
                <a:extLst>
                  <a:ext uri="{FF2B5EF4-FFF2-40B4-BE49-F238E27FC236}">
                    <a16:creationId xmlns:a16="http://schemas.microsoft.com/office/drawing/2014/main" id="{2E64FE3B-C034-4664-8D68-DA63E94934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Text Box 680">
                <a:extLst>
                  <a:ext uri="{FF2B5EF4-FFF2-40B4-BE49-F238E27FC236}">
                    <a16:creationId xmlns:a16="http://schemas.microsoft.com/office/drawing/2014/main" id="{95640F7D-CD47-40A0-BBA2-043D0DE5A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7" name="Group 681">
              <a:extLst>
                <a:ext uri="{FF2B5EF4-FFF2-40B4-BE49-F238E27FC236}">
                  <a16:creationId xmlns:a16="http://schemas.microsoft.com/office/drawing/2014/main" id="{03EA76D1-8662-44F8-8813-74E891DF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339"/>
              <a:ext cx="465" cy="255"/>
              <a:chOff x="3474" y="2602"/>
              <a:chExt cx="426" cy="286"/>
            </a:xfrm>
          </p:grpSpPr>
          <p:sp>
            <p:nvSpPr>
              <p:cNvPr id="252" name="Cloud">
                <a:extLst>
                  <a:ext uri="{FF2B5EF4-FFF2-40B4-BE49-F238E27FC236}">
                    <a16:creationId xmlns:a16="http://schemas.microsoft.com/office/drawing/2014/main" id="{17F9D610-B1E9-4969-A0DA-4BB23A0FA71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Text Box 683">
                <a:extLst>
                  <a:ext uri="{FF2B5EF4-FFF2-40B4-BE49-F238E27FC236}">
                    <a16:creationId xmlns:a16="http://schemas.microsoft.com/office/drawing/2014/main" id="{1A1979AE-C6F9-497D-90B5-8867BF5AC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8" name="Group 684">
              <a:extLst>
                <a:ext uri="{FF2B5EF4-FFF2-40B4-BE49-F238E27FC236}">
                  <a16:creationId xmlns:a16="http://schemas.microsoft.com/office/drawing/2014/main" id="{9EA61E67-8FC5-432C-B093-B1FAEF0F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2339"/>
              <a:ext cx="465" cy="255"/>
              <a:chOff x="3474" y="2602"/>
              <a:chExt cx="426" cy="286"/>
            </a:xfrm>
          </p:grpSpPr>
          <p:sp>
            <p:nvSpPr>
              <p:cNvPr id="250" name="Cloud">
                <a:extLst>
                  <a:ext uri="{FF2B5EF4-FFF2-40B4-BE49-F238E27FC236}">
                    <a16:creationId xmlns:a16="http://schemas.microsoft.com/office/drawing/2014/main" id="{4284EE44-2324-4750-80CE-2F8F135C93C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Text Box 686">
                <a:extLst>
                  <a:ext uri="{FF2B5EF4-FFF2-40B4-BE49-F238E27FC236}">
                    <a16:creationId xmlns:a16="http://schemas.microsoft.com/office/drawing/2014/main" id="{DA04F00F-B96E-41CB-99CE-113EC0248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49" name="Line 644">
              <a:extLst>
                <a:ext uri="{FF2B5EF4-FFF2-40B4-BE49-F238E27FC236}">
                  <a16:creationId xmlns:a16="http://schemas.microsoft.com/office/drawing/2014/main" id="{D992B2E5-D70B-4306-876F-B569EDD2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62" cy="1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0" name="Rectangle 688">
            <a:extLst>
              <a:ext uri="{FF2B5EF4-FFF2-40B4-BE49-F238E27FC236}">
                <a16:creationId xmlns:a16="http://schemas.microsoft.com/office/drawing/2014/main" id="{9454D858-B10A-4802-A568-E164011E992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004017"/>
            <a:ext cx="82296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Wait until the branch outcome is known and then fetch the correct instructions</a:t>
            </a:r>
          </a:p>
          <a:p>
            <a:pPr marL="349250" indent="-3492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Introduces </a:t>
            </a:r>
            <a:r>
              <a:rPr lang="en-US" b="1" dirty="0"/>
              <a:t>3 clock cycles delay</a:t>
            </a:r>
          </a:p>
        </p:txBody>
      </p: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Reducing the Penalty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3DFA8-F34F-478D-9351-604BE17A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86927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Branching is very common in code: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3-cycle stall penalty is too heavy!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Many techniques invented to reduce the control hazard penalty: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Move branch decision calculation to earlier pipeline stage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Early Branch Resolution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Guess the outcome before it is produced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Branch Prediction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Do something useful while waiting for the outcome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Delayed Branching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4A219-EA51-418B-85B4-A747EFE0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608"/>
            <a:ext cx="8229600" cy="18288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Make decision in </a:t>
            </a:r>
            <a:r>
              <a:rPr lang="en-SG" sz="2800" b="1" dirty="0">
                <a:solidFill>
                  <a:srgbClr val="C00000"/>
                </a:solidFill>
              </a:rPr>
              <a:t>ID</a:t>
            </a:r>
            <a:r>
              <a:rPr lang="en-SG" sz="2800" dirty="0"/>
              <a:t> stage instead of </a:t>
            </a:r>
            <a:r>
              <a:rPr lang="en-SG" sz="2800" b="1" dirty="0">
                <a:solidFill>
                  <a:srgbClr val="C00000"/>
                </a:solidFill>
              </a:rPr>
              <a:t>MEM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branch target address calculation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register comparison </a:t>
            </a:r>
            <a:r>
              <a:rPr lang="en-SG" sz="2400" dirty="0">
                <a:sym typeface="Wingdings" pitchFamily="2" charset="2"/>
              </a:rPr>
              <a:t> </a:t>
            </a:r>
            <a:r>
              <a:rPr lang="en-SG" sz="2400" dirty="0"/>
              <a:t>cannot use ALU for register comparison any more</a:t>
            </a:r>
          </a:p>
          <a:p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607C8-24CE-434F-B544-8C428CCB8BC5}"/>
              </a:ext>
            </a:extLst>
          </p:cNvPr>
          <p:cNvGrpSpPr/>
          <p:nvPr/>
        </p:nvGrpSpPr>
        <p:grpSpPr>
          <a:xfrm>
            <a:off x="1590788" y="3125006"/>
            <a:ext cx="6153037" cy="3208338"/>
            <a:chOff x="1590788" y="3125006"/>
            <a:chExt cx="6153037" cy="3208338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6044D60B-EEF2-4C4D-A1E7-51164F69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A4195101-DC72-4733-89DB-1E0D910F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FF6A8BBE-0D4C-4910-B2B2-7288AFA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F9808AD3-ECFA-4E68-A903-ECBF33AE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7348858-2447-46FA-8E22-406B25D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417231"/>
              <a:ext cx="1492250" cy="1284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9A73244-C208-425D-99E0-403475B7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175C3DA-7D70-42BB-B1AE-BB3C0EBF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399D02C-F63A-485A-AA32-8E74F62C4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382891E-F4F9-404F-86BE-C9DC108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551BCC32-EC55-4224-B831-064919F4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50092BB0-3896-4E19-8FAE-24671135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9245733C-C55C-4CCD-8416-048F58ACB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D3D451F2-2A89-4516-A287-38C4B5D7B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18F7A1A-71F7-4871-A2A8-D50AA8E0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D632EC96-8838-42B6-B727-AF5D6C2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D87F298-5EA6-46F1-99EB-7C8B67E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EF110AE7-CDEA-4B8C-A142-B7DE8723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BDD3EFD-B425-4E59-9EFC-7B8646C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5213B52A-E507-40F0-BC8B-80876320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5827A2D-2CA3-4B19-B39F-566EBC81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787B7C59-052D-455A-9639-B578976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3E2AAEBF-7F48-44A0-8C96-3397A3EF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6F123414-6B20-4E96-BB8F-378CD88D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80CE4445-E710-4224-8800-8F856709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6076A3BA-BAC7-4C25-B5E9-BCF359C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F9EAC59-DE93-4A24-9DA0-A289C9E8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F0345D37-C2A6-44BD-BA97-8D259F51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F3D71832-0202-45B4-8F00-2F1A3E630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70622B46-CF19-41E5-ACBB-F5F0D8AE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B4A0FF61-DD6D-421C-8FD8-73C7460C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E4FF9971-216D-48FB-9B7A-2A3DB40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36">
              <a:extLst>
                <a:ext uri="{FF2B5EF4-FFF2-40B4-BE49-F238E27FC236}">
                  <a16:creationId xmlns:a16="http://schemas.microsoft.com/office/drawing/2014/main" id="{92B09156-560F-4FB7-A2EC-4220F6BD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D4F8A9E1-8268-4D71-9E9C-6C883775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6A108391-520A-4F97-B368-CAD7429A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A531F4E-ABFB-4B11-BBFC-DA1598FF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5D906C7D-0881-4090-8C76-210E82D6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C304B26F-BB68-487F-859C-19A665782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A6A2E3B-CAEF-4563-A789-73466E8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2B96027E-EC53-4912-A1CE-7BE50A98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EE1752C4-D256-4DFF-88B6-BCFC42B6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5E2DFC2E-7FF5-4A04-BFB2-B9589F92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9FA2218B-D942-44B1-96B9-18EB946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B447E22C-CF43-46A4-A7C9-6FBAB039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63A0DEDF-50BD-4F88-8E6C-9C71A986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Text Box 49">
              <a:extLst>
                <a:ext uri="{FF2B5EF4-FFF2-40B4-BE49-F238E27FC236}">
                  <a16:creationId xmlns:a16="http://schemas.microsoft.com/office/drawing/2014/main" id="{A554CF50-1BE0-4FC2-B9F0-6F0B96D9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659DD4C7-1A53-4DEF-9EBC-A26A2097C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8FE2BC4D-0446-4ADD-AFCF-50087873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06275680-6589-4670-93D5-96BCCEFFA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3408C8EE-FEE9-433F-BE1B-5356F6DF4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968527E-8605-4049-99F1-F635E851B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9ADB3F91-86EE-4095-A401-1D1DEEF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24B279D7-FC4C-4326-B87F-B791AB210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57">
              <a:extLst>
                <a:ext uri="{FF2B5EF4-FFF2-40B4-BE49-F238E27FC236}">
                  <a16:creationId xmlns:a16="http://schemas.microsoft.com/office/drawing/2014/main" id="{B75B8AAE-5D8E-4A4F-BC90-F6236E6E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E3C9A104-D565-4593-9619-08BAAF4C6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02FD42C6-F949-4594-B1AE-22147D53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id="{1FCE0E6F-6415-481A-A21C-488DACE1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59F906E8-4E3E-417E-8350-9556068F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09A049-6EFF-4C39-95A5-CB6C882B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C8268242-E213-4163-B6CC-97D85A2C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71FF28FB-9CBB-4D23-855E-0BE0502B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D2AF7B8D-F2C3-4E16-957B-46434E07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553756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BBA1C05A-2D69-46DE-BA80-0AB674F2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4109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79418622-8DCC-44FB-AA7F-2F79556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506334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id="{49C2ABB7-A11B-477E-A5A6-F983BCA4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0B47C28F-0559-4D13-BB84-68E7C116E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0FBD0253-3741-41B5-9930-AEDCAF4D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274C0144-6740-43B6-8F60-3961968D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02" name="Picture 72">
            <a:extLst>
              <a:ext uri="{FF2B5EF4-FFF2-40B4-BE49-F238E27FC236}">
                <a16:creationId xmlns:a16="http://schemas.microsoft.com/office/drawing/2014/main" id="{9D76A693-AB3F-48DD-AE0A-D656A4B7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99419"/>
            <a:ext cx="7620000" cy="473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03" name="Text Box 70">
            <a:extLst>
              <a:ext uri="{FF2B5EF4-FFF2-40B4-BE49-F238E27FC236}">
                <a16:creationId xmlns:a16="http://schemas.microsoft.com/office/drawing/2014/main" id="{5536D4B4-5530-4E91-AC5A-FFF4B8F7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125" y="1276253"/>
            <a:ext cx="2858475" cy="646331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Verdana" pitchFamily="34" charset="0"/>
              </a:rPr>
              <a:t>Register comparison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Verdana" pitchFamily="34" charset="0"/>
              </a:rPr>
              <a:t>moved to ID stage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4B3FF0C-EF5A-4CA1-90B4-7BD4C48B36F5}"/>
              </a:ext>
            </a:extLst>
          </p:cNvPr>
          <p:cNvCxnSpPr>
            <a:stCxn id="203" idx="2"/>
          </p:cNvCxnSpPr>
          <p:nvPr/>
        </p:nvCxnSpPr>
        <p:spPr>
          <a:xfrm flipH="1">
            <a:off x="4572000" y="1922584"/>
            <a:ext cx="2228363" cy="953869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  <p:sp>
        <p:nvSpPr>
          <p:cNvPr id="2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0B776E-9079-4AA5-B4D9-ECF6EF4B1FC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346417"/>
            <a:ext cx="8229600" cy="131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However, if the register(s) involved in the comparison is produced by preceding instruction: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Further stall is still needed!</a:t>
            </a:r>
            <a:endParaRPr lang="en-US" dirty="0"/>
          </a:p>
        </p:txBody>
      </p:sp>
      <p:grpSp>
        <p:nvGrpSpPr>
          <p:cNvPr id="9" name="Group 245">
            <a:extLst>
              <a:ext uri="{FF2B5EF4-FFF2-40B4-BE49-F238E27FC236}">
                <a16:creationId xmlns:a16="http://schemas.microsoft.com/office/drawing/2014/main" id="{636C9072-E273-4959-8E6A-CB06175579FF}"/>
              </a:ext>
            </a:extLst>
          </p:cNvPr>
          <p:cNvGrpSpPr>
            <a:grpSpLocks/>
          </p:cNvGrpSpPr>
          <p:nvPr/>
        </p:nvGrpSpPr>
        <p:grpSpPr bwMode="auto">
          <a:xfrm>
            <a:off x="569454" y="2870417"/>
            <a:ext cx="7926388" cy="3295650"/>
            <a:chOff x="384" y="1200"/>
            <a:chExt cx="4993" cy="2076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2DA79AA-E551-4D1D-B96A-3BBFEEE2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07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487BFB1-DA4A-4028-8913-2006DD0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5AB3A56-7092-4762-8AAF-F049A02C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019FE61D-6203-47FA-818D-77FF51E3D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2299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61B9EDB-C551-4B91-BEF1-FF7089BB2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302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9A4A19F-07EC-4CD2-82EA-F956D329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516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436AB9F-E4B4-4F59-9397-59225B3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45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886F2E5-8F2E-4377-ADF2-3B5B574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4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3B0EC46-5601-4A83-BAA9-F6B3041F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4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C80FEECB-5934-4D3D-9B76-427F0C1C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878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7D49EFB6-D97F-4A32-A959-0E6E8641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354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1AEC6712-3227-40C3-B554-A1C08A4F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66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0552F49D-4CDB-4A0F-9179-04D16B118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86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DE9092A-E0EF-4D24-93B3-7567BFE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59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390CDAB-70B1-4237-82FE-E49D824A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354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193248-2719-4B0A-940C-99B6BC52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0E06C7-35DD-45EA-BA81-5D18BB5C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16CC518-4518-4772-86FD-15FEA539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816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32AF1BC-1A4C-4BDD-9123-5AD79CCD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858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04CE5A4-6FAC-46C4-B119-5BD448CA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857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5032B9-E811-46E5-90A9-1FDF5756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BE7442-28AA-4992-9EC1-260711F76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77032E1-53C8-4197-AAB4-CAFB00B4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925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EAEB8D1-0B69-4319-8D86-4FA10187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882D0D5-AECD-47A5-B0FF-DD16E87F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FACEDD8E-281E-4893-A61A-771DA5024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805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5E02FE70-F05E-4B1C-BEEF-B5639D19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0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F6588D7-3FB0-4378-85DB-54CB414F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02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66F0BF02-16D8-4ACF-B17A-D3906C67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50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65B6199-8F36-470F-B5F6-CFAD3613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850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8ED15F05-C607-4E01-B3C6-E3D8EE38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50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EA6D4BEA-3C18-4412-8566-C6FE78A1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62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24CBB476-939A-4B5F-A04B-A1D72A12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925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4D0439A4-FF63-4A18-8D49-A47EF28AB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976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0B16AFE-B4D3-4832-8665-F0DF83EF9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1871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F64FA5-B4A4-4EF5-BB55-B456F764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BCBFE6A-5B53-420F-978A-4C3ACA7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1AD49B38-FED5-4E50-BEA8-6941898F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99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42BB4E5-C2CB-47D6-AD6E-D6F3A555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341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C305DD8-0222-4631-8EC7-89833DA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41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DB3CFAE-2574-4A82-A637-4A7290C2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7428BBAE-024C-40E2-A308-6E69AEA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2297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398561A6-41FA-4A0F-8FEC-40BA36EE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29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708F878D-7024-4BCB-8CB3-5C0190F4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51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F374E4E-AD91-4281-91FA-8FB3FB11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194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20E42B8B-C3E2-4FDD-8C63-D55FCEF7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2405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E3C09EC2-5FA2-4C30-A704-9E8F5417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40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00F5D3A-2AD2-44F5-9AEA-52683A7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354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99941C9D-6624-4C37-9480-6DAE07AC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E0D67699-D08F-48C8-91DF-20AD82E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B431617A-781A-4D77-BD13-4B8A4E62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67CB0E9C-81B1-474E-9FDB-736B855F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D31BD35-F0AB-4707-9D02-F6FC5DB0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360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6C169DD7-F7C6-4D18-9DCC-38131727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D1755F39-3689-4B34-B5AC-6125C9CE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67C1B2F-EA1B-42A1-9786-3DBF5FCE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360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36F266C6-016F-41CE-9081-5C8DA1AB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C6C2AD8-1677-409F-8B00-0AEBDFB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C2B33E2B-B50E-4ED2-8D56-DA40038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E7054E9-78E2-42B8-BBCE-D2FEF46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EB7C9296-3C64-4BBC-A95E-FCBAC41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E620AE2E-7785-41F4-A110-D1941E40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3AF81BC-3164-4D62-A4A7-5AC0D35C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91A60671-6A18-48A6-B47F-F1606CBA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663FF3C-1A41-4439-9E70-8D716717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7C71ED6A-4127-4CE9-B3D1-610202FD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7A8B7C3F-93FC-440E-9B33-CEDABB3F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B24DD00-AA6E-4EAA-A5AD-9C204AB5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CA327865-59F9-4F7A-B492-519AD7BD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60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831A42E5-60F9-40F1-9CA0-2197EC5D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26A6971D-A30B-4CEE-82EC-7943145E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987A7A94-150F-4ED0-9C37-31FD938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036769AD-B3A9-4272-A602-8A8565AC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00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EB30E2CF-952F-4F2D-884E-D69891B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C58214AA-88D0-4465-8A18-F84EC060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200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2FA2054F-2B27-476E-B511-795A7D3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63707D1E-DAE8-44E8-8286-A3106273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102ABED7-3B1F-465B-9D6F-0C248B8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9B540A1A-6115-44E6-AF37-6D3CBC7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8207301D-97D2-4136-B54D-7DEB7D3B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0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140D3DA6-C9CB-4C46-A365-B456D1FD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2F70BD44-7207-43E9-BC65-CABEBFF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464C8241-F2AA-4846-B411-E7AA2973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7">
              <a:extLst>
                <a:ext uri="{FF2B5EF4-FFF2-40B4-BE49-F238E27FC236}">
                  <a16:creationId xmlns:a16="http://schemas.microsoft.com/office/drawing/2014/main" id="{54031BF8-2D54-48CB-B1A5-BF6B3953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88">
              <a:extLst>
                <a:ext uri="{FF2B5EF4-FFF2-40B4-BE49-F238E27FC236}">
                  <a16:creationId xmlns:a16="http://schemas.microsoft.com/office/drawing/2014/main" id="{C4B62610-983C-4424-96B7-035C9568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00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B5B44486-0D72-4B20-9F7C-EB51167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0">
              <a:extLst>
                <a:ext uri="{FF2B5EF4-FFF2-40B4-BE49-F238E27FC236}">
                  <a16:creationId xmlns:a16="http://schemas.microsoft.com/office/drawing/2014/main" id="{778C1CD8-55FE-4EDC-B99B-663BB15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8178A8B0-6660-43DA-A867-14356AA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EE73F08F-5BA7-4180-884B-8D9AED39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3">
              <a:extLst>
                <a:ext uri="{FF2B5EF4-FFF2-40B4-BE49-F238E27FC236}">
                  <a16:creationId xmlns:a16="http://schemas.microsoft.com/office/drawing/2014/main" id="{E8874B0B-BC3A-4B75-A97B-50AABA2F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4">
              <a:extLst>
                <a:ext uri="{FF2B5EF4-FFF2-40B4-BE49-F238E27FC236}">
                  <a16:creationId xmlns:a16="http://schemas.microsoft.com/office/drawing/2014/main" id="{53F2D964-A8B3-4D28-B882-F0A61DF3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51AE14F9-AE59-4256-9A76-D0C87B9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6">
              <a:extLst>
                <a:ext uri="{FF2B5EF4-FFF2-40B4-BE49-F238E27FC236}">
                  <a16:creationId xmlns:a16="http://schemas.microsoft.com/office/drawing/2014/main" id="{71EEC81B-A26F-40E4-A3E1-AD6DE23D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7">
              <a:extLst>
                <a:ext uri="{FF2B5EF4-FFF2-40B4-BE49-F238E27FC236}">
                  <a16:creationId xmlns:a16="http://schemas.microsoft.com/office/drawing/2014/main" id="{62548271-AB6B-4D49-B5D1-78F996E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98">
              <a:extLst>
                <a:ext uri="{FF2B5EF4-FFF2-40B4-BE49-F238E27FC236}">
                  <a16:creationId xmlns:a16="http://schemas.microsoft.com/office/drawing/2014/main" id="{EAE611EA-EDD8-4A9E-AA08-71CD74BC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83"/>
              <a:ext cx="7" cy="13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BF944CC-AC5B-4960-AADD-66DFE24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33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C09D63BF-F31B-492A-AC8C-71A0DADB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0EE25D57-5D57-43A3-8CA2-56EF4CC1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EDAAAC47-ACD7-4DA4-8375-9DC58BF2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79D96FAA-486C-421C-B1A4-1A19DE5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8D7702BE-C243-4B07-BA9B-5CBC1F88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E8BDEDE0-1A0E-4794-BDEC-89003561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527D180F-370F-42AD-AC51-471F4E16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33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E0B948D2-80B5-4C44-BC47-2D5F6EB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0879FF9F-DD1D-43DD-A1E1-69CB96A4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0">
              <a:extLst>
                <a:ext uri="{FF2B5EF4-FFF2-40B4-BE49-F238E27FC236}">
                  <a16:creationId xmlns:a16="http://schemas.microsoft.com/office/drawing/2014/main" id="{BE4E83B9-C9CF-49AD-B4E4-D648815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3B53717E-535E-4B56-B9E4-49409F4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FF440067-EC6F-4A86-B772-53249516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44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E3740D5C-5907-4F38-BAEA-48FBB762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44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79496F12-4265-43B4-9F0C-EE98519B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4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391516AD-5D69-44C9-BB68-7EC87C8F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AD3DFDA-EE88-491E-B818-3A03C8D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858AD321-2304-49EF-8535-95FF4DDE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44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FC5BA63-27E7-4CE4-9FA2-03FC425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19">
              <a:extLst>
                <a:ext uri="{FF2B5EF4-FFF2-40B4-BE49-F238E27FC236}">
                  <a16:creationId xmlns:a16="http://schemas.microsoft.com/office/drawing/2014/main" id="{B11EEA2D-BF68-40CD-B978-BBFE9AD2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0">
              <a:extLst>
                <a:ext uri="{FF2B5EF4-FFF2-40B4-BE49-F238E27FC236}">
                  <a16:creationId xmlns:a16="http://schemas.microsoft.com/office/drawing/2014/main" id="{08B46D3A-8A58-4855-AA1A-C917AD1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1">
              <a:extLst>
                <a:ext uri="{FF2B5EF4-FFF2-40B4-BE49-F238E27FC236}">
                  <a16:creationId xmlns:a16="http://schemas.microsoft.com/office/drawing/2014/main" id="{957B8725-F519-480A-807A-CF23C732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2">
              <a:extLst>
                <a:ext uri="{FF2B5EF4-FFF2-40B4-BE49-F238E27FC236}">
                  <a16:creationId xmlns:a16="http://schemas.microsoft.com/office/drawing/2014/main" id="{039308AF-AF5C-49EB-B2A6-E511E5C2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A838499E-5EBA-4BE8-B4C1-0208BFC1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F768392F-DA2A-404A-B3EF-FB96D24C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4F1F3EFF-F03D-4F65-BE30-1F08E37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062B320E-F9FB-4202-90CD-08F46917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7">
              <a:extLst>
                <a:ext uri="{FF2B5EF4-FFF2-40B4-BE49-F238E27FC236}">
                  <a16:creationId xmlns:a16="http://schemas.microsoft.com/office/drawing/2014/main" id="{C60800F0-78B4-44DA-B1F4-7DFC1DE7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28">
              <a:extLst>
                <a:ext uri="{FF2B5EF4-FFF2-40B4-BE49-F238E27FC236}">
                  <a16:creationId xmlns:a16="http://schemas.microsoft.com/office/drawing/2014/main" id="{F2821F96-7681-4E5E-907A-3539AF39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41F34DE2-7A03-4ACD-8948-392D9D2B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1E9F3A56-B368-4D67-AB5A-BB7FB351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1">
              <a:extLst>
                <a:ext uri="{FF2B5EF4-FFF2-40B4-BE49-F238E27FC236}">
                  <a16:creationId xmlns:a16="http://schemas.microsoft.com/office/drawing/2014/main" id="{11E4CBBB-94C5-4FF9-885F-29B0AE01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132">
              <a:extLst>
                <a:ext uri="{FF2B5EF4-FFF2-40B4-BE49-F238E27FC236}">
                  <a16:creationId xmlns:a16="http://schemas.microsoft.com/office/drawing/2014/main" id="{13709647-A95D-4770-8625-6F7C293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33">
              <a:extLst>
                <a:ext uri="{FF2B5EF4-FFF2-40B4-BE49-F238E27FC236}">
                  <a16:creationId xmlns:a16="http://schemas.microsoft.com/office/drawing/2014/main" id="{1A19B7FC-EE5A-4B7D-8F67-3A470AC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34">
              <a:extLst>
                <a:ext uri="{FF2B5EF4-FFF2-40B4-BE49-F238E27FC236}">
                  <a16:creationId xmlns:a16="http://schemas.microsoft.com/office/drawing/2014/main" id="{AADBC1DA-E9FC-464A-BC62-16A32506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35">
              <a:extLst>
                <a:ext uri="{FF2B5EF4-FFF2-40B4-BE49-F238E27FC236}">
                  <a16:creationId xmlns:a16="http://schemas.microsoft.com/office/drawing/2014/main" id="{0C88A573-A6DE-4600-A7A6-E80F401E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36">
              <a:extLst>
                <a:ext uri="{FF2B5EF4-FFF2-40B4-BE49-F238E27FC236}">
                  <a16:creationId xmlns:a16="http://schemas.microsoft.com/office/drawing/2014/main" id="{D2D9B6E2-B4BA-4FC2-9CC3-DD4BE1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37">
              <a:extLst>
                <a:ext uri="{FF2B5EF4-FFF2-40B4-BE49-F238E27FC236}">
                  <a16:creationId xmlns:a16="http://schemas.microsoft.com/office/drawing/2014/main" id="{2CF936E8-97D2-4B73-BACE-C5846973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C58C477D-0F6A-42E3-AD81-DE6D6124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73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39">
              <a:extLst>
                <a:ext uri="{FF2B5EF4-FFF2-40B4-BE49-F238E27FC236}">
                  <a16:creationId xmlns:a16="http://schemas.microsoft.com/office/drawing/2014/main" id="{26CADA7E-87D0-4E60-B8EF-B41685A2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40">
              <a:extLst>
                <a:ext uri="{FF2B5EF4-FFF2-40B4-BE49-F238E27FC236}">
                  <a16:creationId xmlns:a16="http://schemas.microsoft.com/office/drawing/2014/main" id="{8AA3D17D-181E-42A0-ADC4-124490C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1B4142E6-10B3-4C1B-9BF4-6A171E086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1263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8EAF7B84-1E08-4C41-A11D-472B2495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" y="1246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C8EC4DEC-FCE9-42AA-952D-F06E08E46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D1956C42-34CF-4FCA-9ACD-AACB33C7A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5DD1BEA1-C279-4855-95AB-F0A11BC5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BCAC0E91-7838-4A42-BECC-E5F3DBEA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294EBAE4-E379-4727-B85A-CF55BFA2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AEB401BB-E73D-4C99-82E7-519C009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AC146893-3784-4FE5-8DC5-2CBF141F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11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6647F200-1AA8-4419-AA24-EC4519F0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54556086-F272-4CCD-93F8-2693D58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D2561240-BC62-4D80-9B7F-838A7DD0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13371D4B-21C7-4CD3-9D9F-59416017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8F79CA0A-5B26-4AB8-947F-7326259D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194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D23A135B-C307-4539-A64D-A8E38E1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56">
              <a:extLst>
                <a:ext uri="{FF2B5EF4-FFF2-40B4-BE49-F238E27FC236}">
                  <a16:creationId xmlns:a16="http://schemas.microsoft.com/office/drawing/2014/main" id="{9D850724-DA37-4101-933E-0A48CE09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57">
              <a:extLst>
                <a:ext uri="{FF2B5EF4-FFF2-40B4-BE49-F238E27FC236}">
                  <a16:creationId xmlns:a16="http://schemas.microsoft.com/office/drawing/2014/main" id="{68C2AEE7-A10E-4BE2-88AF-47BE473B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6058A6F8-0866-42F5-B166-DEF31428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9" y="2809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985BB2C7-B760-45BB-982D-84B9786F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13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56B9635E-EF29-42C6-B982-657DE0C42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026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7B9C8464-3316-4419-B7D4-EBF1FFE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A4B226E2-945A-4C49-8E38-33AFD22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646142FD-C157-4013-B10A-A8C0F0D3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813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64">
              <a:extLst>
                <a:ext uri="{FF2B5EF4-FFF2-40B4-BE49-F238E27FC236}">
                  <a16:creationId xmlns:a16="http://schemas.microsoft.com/office/drawing/2014/main" id="{CCD0A4AD-5A9D-405E-B5D4-1F42497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5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165">
              <a:extLst>
                <a:ext uri="{FF2B5EF4-FFF2-40B4-BE49-F238E27FC236}">
                  <a16:creationId xmlns:a16="http://schemas.microsoft.com/office/drawing/2014/main" id="{4A431363-F5C5-437B-89E1-926612D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D6293CD7-87D1-4200-9126-7B9F3C071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9BF95960-6BD4-40C9-BA17-E68CBD08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B9B0226D-D625-43F1-BC5E-0B362775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281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6BA0B0FB-015C-4578-9113-635715A7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13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B1EF20F6-37B1-4183-99E7-7D30E0C4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3026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171">
              <a:extLst>
                <a:ext uri="{FF2B5EF4-FFF2-40B4-BE49-F238E27FC236}">
                  <a16:creationId xmlns:a16="http://schemas.microsoft.com/office/drawing/2014/main" id="{42A063D8-1B3B-4A10-93E5-F64664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2">
              <a:extLst>
                <a:ext uri="{FF2B5EF4-FFF2-40B4-BE49-F238E27FC236}">
                  <a16:creationId xmlns:a16="http://schemas.microsoft.com/office/drawing/2014/main" id="{B2F843A2-1EF1-450D-9ABE-56C4D546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3">
              <a:extLst>
                <a:ext uri="{FF2B5EF4-FFF2-40B4-BE49-F238E27FC236}">
                  <a16:creationId xmlns:a16="http://schemas.microsoft.com/office/drawing/2014/main" id="{291FC370-116B-44F4-A188-96B92826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5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9D0EBC2C-1D93-4974-8982-CA0B999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07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ECA7A4C8-22F4-4509-ABB7-613FDE45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2813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9E2F4F3C-476B-418D-864F-BF13920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7">
              <a:extLst>
                <a:ext uri="{FF2B5EF4-FFF2-40B4-BE49-F238E27FC236}">
                  <a16:creationId xmlns:a16="http://schemas.microsoft.com/office/drawing/2014/main" id="{D0B4FF80-DF5D-457E-A534-D37A54C1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78">
              <a:extLst>
                <a:ext uri="{FF2B5EF4-FFF2-40B4-BE49-F238E27FC236}">
                  <a16:creationId xmlns:a16="http://schemas.microsoft.com/office/drawing/2014/main" id="{E2A15CA1-6DA5-4147-AB0E-19E3D9BD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79">
              <a:extLst>
                <a:ext uri="{FF2B5EF4-FFF2-40B4-BE49-F238E27FC236}">
                  <a16:creationId xmlns:a16="http://schemas.microsoft.com/office/drawing/2014/main" id="{A38A438F-2968-4BE9-B5DB-E195C9D8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0">
              <a:extLst>
                <a:ext uri="{FF2B5EF4-FFF2-40B4-BE49-F238E27FC236}">
                  <a16:creationId xmlns:a16="http://schemas.microsoft.com/office/drawing/2014/main" id="{6FA97623-0CC2-4BF0-B2B7-8ED527D1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43F5F89D-B846-4316-910B-4CF36E62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CCEC4C2A-F3B3-48AE-9041-E3C6B46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1B52BB03-EFF1-4E51-AC70-229AD25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867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2FFC1FA8-9A33-4DD2-AE5E-D67BF195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2918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25DF2B62-0FAB-46BE-A162-ED413C08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786FFD9F-F2A3-446B-BCAA-FEF91134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F1EAFB54-C293-46AE-B867-7B8BCC09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BD1B2D94-D847-433A-B0B3-810AFF2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E979C8A5-6ACC-4059-A47C-9640FEA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391F5DA0-042E-4445-88CE-E4FCB97B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F99478C6-25A2-46CA-AB73-7A80ED38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192">
              <a:extLst>
                <a:ext uri="{FF2B5EF4-FFF2-40B4-BE49-F238E27FC236}">
                  <a16:creationId xmlns:a16="http://schemas.microsoft.com/office/drawing/2014/main" id="{6FDFDB9E-E192-4517-8974-11A96B85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93">
              <a:extLst>
                <a:ext uri="{FF2B5EF4-FFF2-40B4-BE49-F238E27FC236}">
                  <a16:creationId xmlns:a16="http://schemas.microsoft.com/office/drawing/2014/main" id="{B4A015E4-431E-4A45-A0B0-03EE12C3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94">
              <a:extLst>
                <a:ext uri="{FF2B5EF4-FFF2-40B4-BE49-F238E27FC236}">
                  <a16:creationId xmlns:a16="http://schemas.microsoft.com/office/drawing/2014/main" id="{3FB1F86C-F07B-4359-A0A0-C23AC81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95">
              <a:extLst>
                <a:ext uri="{FF2B5EF4-FFF2-40B4-BE49-F238E27FC236}">
                  <a16:creationId xmlns:a16="http://schemas.microsoft.com/office/drawing/2014/main" id="{46C3E05F-628E-497F-A01D-711C3C9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96">
              <a:extLst>
                <a:ext uri="{FF2B5EF4-FFF2-40B4-BE49-F238E27FC236}">
                  <a16:creationId xmlns:a16="http://schemas.microsoft.com/office/drawing/2014/main" id="{B637E85A-282A-47F8-9A60-D9632961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97">
              <a:extLst>
                <a:ext uri="{FF2B5EF4-FFF2-40B4-BE49-F238E27FC236}">
                  <a16:creationId xmlns:a16="http://schemas.microsoft.com/office/drawing/2014/main" id="{83DFE60E-3621-4976-87F4-F6DE23D6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194F4DBE-61C0-44E8-9F7D-904AB85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99">
              <a:extLst>
                <a:ext uri="{FF2B5EF4-FFF2-40B4-BE49-F238E27FC236}">
                  <a16:creationId xmlns:a16="http://schemas.microsoft.com/office/drawing/2014/main" id="{CE92CD3A-B616-4C3A-A6C9-459360E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200">
              <a:extLst>
                <a:ext uri="{FF2B5EF4-FFF2-40B4-BE49-F238E27FC236}">
                  <a16:creationId xmlns:a16="http://schemas.microsoft.com/office/drawing/2014/main" id="{BB7FF25E-6A5F-4840-B70A-09CCBDF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201">
              <a:extLst>
                <a:ext uri="{FF2B5EF4-FFF2-40B4-BE49-F238E27FC236}">
                  <a16:creationId xmlns:a16="http://schemas.microsoft.com/office/drawing/2014/main" id="{F7562A2E-1D73-463F-AC32-4DE808B5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202">
              <a:extLst>
                <a:ext uri="{FF2B5EF4-FFF2-40B4-BE49-F238E27FC236}">
                  <a16:creationId xmlns:a16="http://schemas.microsoft.com/office/drawing/2014/main" id="{6B10E447-388D-442E-A12C-E6A5402C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203">
              <a:extLst>
                <a:ext uri="{FF2B5EF4-FFF2-40B4-BE49-F238E27FC236}">
                  <a16:creationId xmlns:a16="http://schemas.microsoft.com/office/drawing/2014/main" id="{423DBD09-5E20-436D-8D09-289B543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136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15C8660-EC6A-4152-BCFB-167426F7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205">
              <a:extLst>
                <a:ext uri="{FF2B5EF4-FFF2-40B4-BE49-F238E27FC236}">
                  <a16:creationId xmlns:a16="http://schemas.microsoft.com/office/drawing/2014/main" id="{224713DD-1AD1-4A3E-9674-9FBF4726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6">
              <a:extLst>
                <a:ext uri="{FF2B5EF4-FFF2-40B4-BE49-F238E27FC236}">
                  <a16:creationId xmlns:a16="http://schemas.microsoft.com/office/drawing/2014/main" id="{B1E30A89-70A3-46B0-849A-5D861D414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816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207">
              <a:extLst>
                <a:ext uri="{FF2B5EF4-FFF2-40B4-BE49-F238E27FC236}">
                  <a16:creationId xmlns:a16="http://schemas.microsoft.com/office/drawing/2014/main" id="{24F5B0F8-BC01-47D1-92DA-87A15D1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08">
              <a:extLst>
                <a:ext uri="{FF2B5EF4-FFF2-40B4-BE49-F238E27FC236}">
                  <a16:creationId xmlns:a16="http://schemas.microsoft.com/office/drawing/2014/main" id="{9486F21B-BCC0-42F5-9533-BD8C749F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59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9B81E1C5-71B1-4CF3-856F-52FC511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192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3B6C534B-9E19-4099-850D-F41C938BC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25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1">
              <a:extLst>
                <a:ext uri="{FF2B5EF4-FFF2-40B4-BE49-F238E27FC236}">
                  <a16:creationId xmlns:a16="http://schemas.microsoft.com/office/drawing/2014/main" id="{35D0B696-A86E-408F-8874-0BF32A5C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12">
              <a:extLst>
                <a:ext uri="{FF2B5EF4-FFF2-40B4-BE49-F238E27FC236}">
                  <a16:creationId xmlns:a16="http://schemas.microsoft.com/office/drawing/2014/main" id="{719D18E8-028F-4060-B389-799CAD8A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672AF09D-6427-4E19-B5BD-99A920195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1814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90C847C4-07BB-43FF-BA97-1525AC1F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1816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C04DA1FF-B866-48D3-A5A4-0C6E4DA01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031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6FFEDFA-1F94-4AF3-8346-CF9C623F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7">
              <a:extLst>
                <a:ext uri="{FF2B5EF4-FFF2-40B4-BE49-F238E27FC236}">
                  <a16:creationId xmlns:a16="http://schemas.microsoft.com/office/drawing/2014/main" id="{0AF425D5-855A-4163-BE6F-CB6D5971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18">
              <a:extLst>
                <a:ext uri="{FF2B5EF4-FFF2-40B4-BE49-F238E27FC236}">
                  <a16:creationId xmlns:a16="http://schemas.microsoft.com/office/drawing/2014/main" id="{5C962A84-0CEE-4E51-8C70-EA056000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19">
              <a:extLst>
                <a:ext uri="{FF2B5EF4-FFF2-40B4-BE49-F238E27FC236}">
                  <a16:creationId xmlns:a16="http://schemas.microsoft.com/office/drawing/2014/main" id="{D5ADA2AA-F8BE-4E49-9974-305E400D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341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0">
              <a:extLst>
                <a:ext uri="{FF2B5EF4-FFF2-40B4-BE49-F238E27FC236}">
                  <a16:creationId xmlns:a16="http://schemas.microsoft.com/office/drawing/2014/main" id="{BE9F7D3A-4B87-4265-A08B-F454ADD5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1">
              <a:extLst>
                <a:ext uri="{FF2B5EF4-FFF2-40B4-BE49-F238E27FC236}">
                  <a16:creationId xmlns:a16="http://schemas.microsoft.com/office/drawing/2014/main" id="{7AECBE0A-494D-4392-9E26-D29BFDCE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222">
              <a:extLst>
                <a:ext uri="{FF2B5EF4-FFF2-40B4-BE49-F238E27FC236}">
                  <a16:creationId xmlns:a16="http://schemas.microsoft.com/office/drawing/2014/main" id="{7372FE7E-FF5C-4ADF-9C46-DC86A7F7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94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23">
              <a:extLst>
                <a:ext uri="{FF2B5EF4-FFF2-40B4-BE49-F238E27FC236}">
                  <a16:creationId xmlns:a16="http://schemas.microsoft.com/office/drawing/2014/main" id="{67559C33-8EA6-4745-AA75-315DC5E9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1711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4">
              <a:extLst>
                <a:ext uri="{FF2B5EF4-FFF2-40B4-BE49-F238E27FC236}">
                  <a16:creationId xmlns:a16="http://schemas.microsoft.com/office/drawing/2014/main" id="{DF67655E-151D-42E1-9E8A-78F1503D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2194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25">
              <a:extLst>
                <a:ext uri="{FF2B5EF4-FFF2-40B4-BE49-F238E27FC236}">
                  <a16:creationId xmlns:a16="http://schemas.microsoft.com/office/drawing/2014/main" id="{5F796578-9DF5-4AF1-8079-3D60DC1A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707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26">
              <a:extLst>
                <a:ext uri="{FF2B5EF4-FFF2-40B4-BE49-F238E27FC236}">
                  <a16:creationId xmlns:a16="http://schemas.microsoft.com/office/drawing/2014/main" id="{3E5D150F-11E6-4D3E-80BE-D71A8BC8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27">
              <a:extLst>
                <a:ext uri="{FF2B5EF4-FFF2-40B4-BE49-F238E27FC236}">
                  <a16:creationId xmlns:a16="http://schemas.microsoft.com/office/drawing/2014/main" id="{3DA92F09-E419-4EC7-B235-306FBC56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925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F37FD47-5730-49A1-BF5C-54972D1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405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E9030CB6-6E3D-4BAA-8452-AD4FA596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405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4DE68068-9CFF-4699-BBA0-76BEB2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918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83964998-DE72-444E-823F-1A442DCC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918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2">
              <a:extLst>
                <a:ext uri="{FF2B5EF4-FFF2-40B4-BE49-F238E27FC236}">
                  <a16:creationId xmlns:a16="http://schemas.microsoft.com/office/drawing/2014/main" id="{430C25D4-6673-4EF0-9C21-FBD9735D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405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33">
              <a:extLst>
                <a:ext uri="{FF2B5EF4-FFF2-40B4-BE49-F238E27FC236}">
                  <a16:creationId xmlns:a16="http://schemas.microsoft.com/office/drawing/2014/main" id="{FEA138B4-BB1A-45C7-A4FB-81072F85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34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4">
              <a:extLst>
                <a:ext uri="{FF2B5EF4-FFF2-40B4-BE49-F238E27FC236}">
                  <a16:creationId xmlns:a16="http://schemas.microsoft.com/office/drawing/2014/main" id="{304E11E2-4280-4B1D-8562-1C927C63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1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235">
              <a:extLst>
                <a:ext uri="{FF2B5EF4-FFF2-40B4-BE49-F238E27FC236}">
                  <a16:creationId xmlns:a16="http://schemas.microsoft.com/office/drawing/2014/main" id="{8CE5A0AC-2D14-4E74-843C-6E5C8BC7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299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36">
              <a:extLst>
                <a:ext uri="{FF2B5EF4-FFF2-40B4-BE49-F238E27FC236}">
                  <a16:creationId xmlns:a16="http://schemas.microsoft.com/office/drawing/2014/main" id="{224E070A-BB6E-4782-A9B9-8C64099D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238">
              <a:extLst>
                <a:ext uri="{FF2B5EF4-FFF2-40B4-BE49-F238E27FC236}">
                  <a16:creationId xmlns:a16="http://schemas.microsoft.com/office/drawing/2014/main" id="{7D011BF8-D09F-487F-B75E-9BD06E29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859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6" name="Text Box 239">
              <a:extLst>
                <a:ext uri="{FF2B5EF4-FFF2-40B4-BE49-F238E27FC236}">
                  <a16:creationId xmlns:a16="http://schemas.microsoft.com/office/drawing/2014/main" id="{681970FC-0EC5-4567-AD8A-88EC2403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328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grpSp>
          <p:nvGrpSpPr>
            <p:cNvPr id="247" name="Group 241">
              <a:extLst>
                <a:ext uri="{FF2B5EF4-FFF2-40B4-BE49-F238E27FC236}">
                  <a16:creationId xmlns:a16="http://schemas.microsoft.com/office/drawing/2014/main" id="{912E689C-FE51-472A-AFDA-5AC4CB35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790"/>
              <a:ext cx="465" cy="255"/>
              <a:chOff x="3474" y="2602"/>
              <a:chExt cx="426" cy="286"/>
            </a:xfrm>
          </p:grpSpPr>
          <p:sp>
            <p:nvSpPr>
              <p:cNvPr id="248" name="Cloud">
                <a:extLst>
                  <a:ext uri="{FF2B5EF4-FFF2-40B4-BE49-F238E27FC236}">
                    <a16:creationId xmlns:a16="http://schemas.microsoft.com/office/drawing/2014/main" id="{CB731032-C97F-4592-93E2-3D600CBE740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Text Box 243">
                <a:extLst>
                  <a:ext uri="{FF2B5EF4-FFF2-40B4-BE49-F238E27FC236}">
                    <a16:creationId xmlns:a16="http://schemas.microsoft.com/office/drawing/2014/main" id="{2C335567-6F39-4DAC-A0BC-D6E5DDBE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0" name="Group 246">
            <a:extLst>
              <a:ext uri="{FF2B5EF4-FFF2-40B4-BE49-F238E27FC236}">
                <a16:creationId xmlns:a16="http://schemas.microsoft.com/office/drawing/2014/main" id="{6FBD52BB-2B3D-4908-BE1F-FA6A40863E43}"/>
              </a:ext>
            </a:extLst>
          </p:cNvPr>
          <p:cNvGrpSpPr>
            <a:grpSpLocks/>
          </p:cNvGrpSpPr>
          <p:nvPr/>
        </p:nvGrpSpPr>
        <p:grpSpPr bwMode="auto">
          <a:xfrm>
            <a:off x="1302880" y="4013417"/>
            <a:ext cx="2849562" cy="703262"/>
            <a:chOff x="845" y="1911"/>
            <a:chExt cx="1795" cy="443"/>
          </a:xfrm>
        </p:grpSpPr>
        <p:sp>
          <p:nvSpPr>
            <p:cNvPr id="251" name="Line 237">
              <a:extLst>
                <a:ext uri="{FF2B5EF4-FFF2-40B4-BE49-F238E27FC236}">
                  <a16:creationId xmlns:a16="http://schemas.microsoft.com/office/drawing/2014/main" id="{BFA7CD06-69F5-4C83-889C-C38B4652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911"/>
              <a:ext cx="96" cy="4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40">
              <a:extLst>
                <a:ext uri="{FF2B5EF4-FFF2-40B4-BE49-F238E27FC236}">
                  <a16:creationId xmlns:a16="http://schemas.microsoft.com/office/drawing/2014/main" id="{B964EEE4-C65E-4A59-9333-9F48DF38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023"/>
              <a:ext cx="0" cy="33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3" name="Rounded Rectangle 250">
            <a:extLst>
              <a:ext uri="{FF2B5EF4-FFF2-40B4-BE49-F238E27FC236}">
                <a16:creationId xmlns:a16="http://schemas.microsoft.com/office/drawing/2014/main" id="{353CC5EF-9256-4F88-A1DD-56125B03D478}"/>
              </a:ext>
            </a:extLst>
          </p:cNvPr>
          <p:cNvSpPr/>
          <p:nvPr/>
        </p:nvSpPr>
        <p:spPr>
          <a:xfrm>
            <a:off x="6895642" y="3632417"/>
            <a:ext cx="1905000" cy="1066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1800" b="1" dirty="0">
                <a:solidFill>
                  <a:prstClr val="black"/>
                </a:solidFill>
              </a:rPr>
              <a:t>is needed before it is produced!</a:t>
            </a:r>
            <a:endParaRPr lang="en-SG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446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873374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1287464" y="3988592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FD4193-A7B9-4AD7-92E0-7A9AD5EC44F5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262279"/>
            <a:ext cx="8229600" cy="204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is worse with</a:t>
            </a:r>
            <a:r>
              <a:rPr lang="en-US" b="1" dirty="0"/>
              <a:t> load </a:t>
            </a:r>
            <a:r>
              <a:rPr lang="en-US" dirty="0"/>
              <a:t>followed by </a:t>
            </a:r>
            <a:r>
              <a:rPr lang="en-US" b="1" dirty="0"/>
              <a:t>branch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 to ID forwarding and 2 more stall cycles!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we ended up with 3 total stall cycles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no improvement!</a:t>
            </a:r>
            <a:endParaRPr lang="en-US" dirty="0"/>
          </a:p>
        </p:txBody>
      </p:sp>
      <p:grpSp>
        <p:nvGrpSpPr>
          <p:cNvPr id="9" name="Group 503">
            <a:extLst>
              <a:ext uri="{FF2B5EF4-FFF2-40B4-BE49-F238E27FC236}">
                <a16:creationId xmlns:a16="http://schemas.microsoft.com/office/drawing/2014/main" id="{3D005F6A-8366-4FEE-90BF-092B5181007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75743"/>
            <a:ext cx="8642350" cy="3062288"/>
            <a:chOff x="270" y="1124"/>
            <a:chExt cx="5444" cy="1929"/>
          </a:xfrm>
        </p:grpSpPr>
        <p:sp>
          <p:nvSpPr>
            <p:cNvPr id="10" name="Line 253">
              <a:extLst>
                <a:ext uri="{FF2B5EF4-FFF2-40B4-BE49-F238E27FC236}">
                  <a16:creationId xmlns:a16="http://schemas.microsoft.com/office/drawing/2014/main" id="{C67A85C4-2790-4A9F-8F8B-32B28630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331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54">
              <a:extLst>
                <a:ext uri="{FF2B5EF4-FFF2-40B4-BE49-F238E27FC236}">
                  <a16:creationId xmlns:a16="http://schemas.microsoft.com/office/drawing/2014/main" id="{F01F762C-D169-4826-8878-3E7EAB1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55">
              <a:extLst>
                <a:ext uri="{FF2B5EF4-FFF2-40B4-BE49-F238E27FC236}">
                  <a16:creationId xmlns:a16="http://schemas.microsoft.com/office/drawing/2014/main" id="{8C2D8551-E838-4A55-BB90-038A417B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56">
              <a:extLst>
                <a:ext uri="{FF2B5EF4-FFF2-40B4-BE49-F238E27FC236}">
                  <a16:creationId xmlns:a16="http://schemas.microsoft.com/office/drawing/2014/main" id="{333FA58A-23D4-41D8-BC91-36B82DA0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2" y="2223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7">
              <a:extLst>
                <a:ext uri="{FF2B5EF4-FFF2-40B4-BE49-F238E27FC236}">
                  <a16:creationId xmlns:a16="http://schemas.microsoft.com/office/drawing/2014/main" id="{0BFB5B32-3941-4797-A5BA-9E11A008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22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8">
              <a:extLst>
                <a:ext uri="{FF2B5EF4-FFF2-40B4-BE49-F238E27FC236}">
                  <a16:creationId xmlns:a16="http://schemas.microsoft.com/office/drawing/2014/main" id="{FBDA0F52-FA94-408D-A72C-D8AF4C58B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440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59">
              <a:extLst>
                <a:ext uri="{FF2B5EF4-FFF2-40B4-BE49-F238E27FC236}">
                  <a16:creationId xmlns:a16="http://schemas.microsoft.com/office/drawing/2014/main" id="{27D2A18F-4AFA-4722-83BC-111C70DE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26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260">
              <a:extLst>
                <a:ext uri="{FF2B5EF4-FFF2-40B4-BE49-F238E27FC236}">
                  <a16:creationId xmlns:a16="http://schemas.microsoft.com/office/drawing/2014/main" id="{C4B58D08-E7D4-453D-B5C5-475155E5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26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61">
              <a:extLst>
                <a:ext uri="{FF2B5EF4-FFF2-40B4-BE49-F238E27FC236}">
                  <a16:creationId xmlns:a16="http://schemas.microsoft.com/office/drawing/2014/main" id="{394E45A1-CCBF-48F1-9FE6-7DECBDB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269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62">
              <a:extLst>
                <a:ext uri="{FF2B5EF4-FFF2-40B4-BE49-F238E27FC236}">
                  <a16:creationId xmlns:a16="http://schemas.microsoft.com/office/drawing/2014/main" id="{8862073D-11DF-44D0-BD27-9ACCEEDA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2796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63">
              <a:extLst>
                <a:ext uri="{FF2B5EF4-FFF2-40B4-BE49-F238E27FC236}">
                  <a16:creationId xmlns:a16="http://schemas.microsoft.com/office/drawing/2014/main" id="{4813A19C-1678-4584-9D27-15E56DE3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278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4">
              <a:extLst>
                <a:ext uri="{FF2B5EF4-FFF2-40B4-BE49-F238E27FC236}">
                  <a16:creationId xmlns:a16="http://schemas.microsoft.com/office/drawing/2014/main" id="{F792C9DD-A6ED-4582-9013-A6ADE4D1A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784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65">
              <a:extLst>
                <a:ext uri="{FF2B5EF4-FFF2-40B4-BE49-F238E27FC236}">
                  <a16:creationId xmlns:a16="http://schemas.microsoft.com/office/drawing/2014/main" id="{77DC3533-F5E8-4FF8-B7E9-07270579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4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66">
              <a:extLst>
                <a:ext uri="{FF2B5EF4-FFF2-40B4-BE49-F238E27FC236}">
                  <a16:creationId xmlns:a16="http://schemas.microsoft.com/office/drawing/2014/main" id="{E3015C69-D243-4FC7-B77A-362D0F58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383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67">
              <a:extLst>
                <a:ext uri="{FF2B5EF4-FFF2-40B4-BE49-F238E27FC236}">
                  <a16:creationId xmlns:a16="http://schemas.microsoft.com/office/drawing/2014/main" id="{8C24C4BE-3AEA-40AF-9335-344DB8E7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278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30F06AEE-D93D-410B-B635-0357B447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F44BE099-26A9-4C9C-A9CB-9F57D8D8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CAC07ED4-59B2-4D4A-ABAD-8EF9DAF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740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71">
              <a:extLst>
                <a:ext uri="{FF2B5EF4-FFF2-40B4-BE49-F238E27FC236}">
                  <a16:creationId xmlns:a16="http://schemas.microsoft.com/office/drawing/2014/main" id="{58CAA7B6-C6B6-4478-9BA0-C316B8D3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82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72">
              <a:extLst>
                <a:ext uri="{FF2B5EF4-FFF2-40B4-BE49-F238E27FC236}">
                  <a16:creationId xmlns:a16="http://schemas.microsoft.com/office/drawing/2014/main" id="{A60CD9E3-9AB3-450E-8B2A-9EFBA229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781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273">
              <a:extLst>
                <a:ext uri="{FF2B5EF4-FFF2-40B4-BE49-F238E27FC236}">
                  <a16:creationId xmlns:a16="http://schemas.microsoft.com/office/drawing/2014/main" id="{FC992513-E065-40BB-929F-BB28E350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39A5DF42-BA65-4EC2-A559-D90A175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75">
              <a:extLst>
                <a:ext uri="{FF2B5EF4-FFF2-40B4-BE49-F238E27FC236}">
                  <a16:creationId xmlns:a16="http://schemas.microsoft.com/office/drawing/2014/main" id="{4AB677F0-75A2-41CF-85B8-79309A8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1849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ED4D4937-8734-4B6D-AE4F-57A9CC63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F61F165C-0553-4156-9116-21D6616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8">
              <a:extLst>
                <a:ext uri="{FF2B5EF4-FFF2-40B4-BE49-F238E27FC236}">
                  <a16:creationId xmlns:a16="http://schemas.microsoft.com/office/drawing/2014/main" id="{BEF158D3-A7BB-45B8-9A9B-11CABF913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1729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9">
              <a:extLst>
                <a:ext uri="{FF2B5EF4-FFF2-40B4-BE49-F238E27FC236}">
                  <a16:creationId xmlns:a16="http://schemas.microsoft.com/office/drawing/2014/main" id="{AAAF733A-2752-460D-8097-C58A4817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73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80">
              <a:extLst>
                <a:ext uri="{FF2B5EF4-FFF2-40B4-BE49-F238E27FC236}">
                  <a16:creationId xmlns:a16="http://schemas.microsoft.com/office/drawing/2014/main" id="{1D2A5C57-F5A9-4A53-8CFB-C2A3C0D59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946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81">
              <a:extLst>
                <a:ext uri="{FF2B5EF4-FFF2-40B4-BE49-F238E27FC236}">
                  <a16:creationId xmlns:a16="http://schemas.microsoft.com/office/drawing/2014/main" id="{E9EAC9AF-A48A-45C6-B950-35AF90C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774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282">
              <a:extLst>
                <a:ext uri="{FF2B5EF4-FFF2-40B4-BE49-F238E27FC236}">
                  <a16:creationId xmlns:a16="http://schemas.microsoft.com/office/drawing/2014/main" id="{FAC9F4A2-065F-4D21-8D2A-302D2DA9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77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83">
              <a:extLst>
                <a:ext uri="{FF2B5EF4-FFF2-40B4-BE49-F238E27FC236}">
                  <a16:creationId xmlns:a16="http://schemas.microsoft.com/office/drawing/2014/main" id="{516D8169-93D3-4A07-8F78-9A9F862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774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284">
              <a:extLst>
                <a:ext uri="{FF2B5EF4-FFF2-40B4-BE49-F238E27FC236}">
                  <a16:creationId xmlns:a16="http://schemas.microsoft.com/office/drawing/2014/main" id="{890A168A-5C01-4093-9CDF-304D8A80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786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85">
              <a:extLst>
                <a:ext uri="{FF2B5EF4-FFF2-40B4-BE49-F238E27FC236}">
                  <a16:creationId xmlns:a16="http://schemas.microsoft.com/office/drawing/2014/main" id="{99774065-A9BD-4390-B069-C588C8A9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849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6">
              <a:extLst>
                <a:ext uri="{FF2B5EF4-FFF2-40B4-BE49-F238E27FC236}">
                  <a16:creationId xmlns:a16="http://schemas.microsoft.com/office/drawing/2014/main" id="{33349150-74C9-4ABA-AB54-46C86FA0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900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B7A90D51-0D3A-465E-93E9-FA55D9C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795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8DFC4681-32B1-4F5C-A12F-1715C464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E66F585D-D1E4-477F-A7FA-5ABF5046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BF9CA81F-81AD-4424-B1F1-5B815EAC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2223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291">
              <a:extLst>
                <a:ext uri="{FF2B5EF4-FFF2-40B4-BE49-F238E27FC236}">
                  <a16:creationId xmlns:a16="http://schemas.microsoft.com/office/drawing/2014/main" id="{02A1C00F-4325-4DD2-A8EF-66B3D9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65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92">
              <a:extLst>
                <a:ext uri="{FF2B5EF4-FFF2-40B4-BE49-F238E27FC236}">
                  <a16:creationId xmlns:a16="http://schemas.microsoft.com/office/drawing/2014/main" id="{CD66544A-81B1-42C1-85FD-00EB0DA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265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807CFF86-BD72-4DD6-A0A8-3D38437D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3C320DAD-117A-404A-B8DB-FAFC6FC6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221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95">
              <a:extLst>
                <a:ext uri="{FF2B5EF4-FFF2-40B4-BE49-F238E27FC236}">
                  <a16:creationId xmlns:a16="http://schemas.microsoft.com/office/drawing/2014/main" id="{16D1BBB7-8C0F-4DD7-9465-61A2C3A8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223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296">
              <a:extLst>
                <a:ext uri="{FF2B5EF4-FFF2-40B4-BE49-F238E27FC236}">
                  <a16:creationId xmlns:a16="http://schemas.microsoft.com/office/drawing/2014/main" id="{39B82008-6759-41CF-9487-9C59D5C7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438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3DB60EB5-13E4-42A6-81C4-D0C68726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18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8">
              <a:extLst>
                <a:ext uri="{FF2B5EF4-FFF2-40B4-BE49-F238E27FC236}">
                  <a16:creationId xmlns:a16="http://schemas.microsoft.com/office/drawing/2014/main" id="{7A04C18F-6831-4A8D-86C2-881DA7208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333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9">
              <a:extLst>
                <a:ext uri="{FF2B5EF4-FFF2-40B4-BE49-F238E27FC236}">
                  <a16:creationId xmlns:a16="http://schemas.microsoft.com/office/drawing/2014/main" id="{E032EDFB-7EDB-4FDE-B70D-885DF0C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329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FC77A5C9-6BC6-402B-A15A-7EEEFB02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2278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01">
              <a:extLst>
                <a:ext uri="{FF2B5EF4-FFF2-40B4-BE49-F238E27FC236}">
                  <a16:creationId xmlns:a16="http://schemas.microsoft.com/office/drawing/2014/main" id="{0A302634-5D0D-4292-8A99-88B13224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02">
              <a:extLst>
                <a:ext uri="{FF2B5EF4-FFF2-40B4-BE49-F238E27FC236}">
                  <a16:creationId xmlns:a16="http://schemas.microsoft.com/office/drawing/2014/main" id="{EE9AA16B-EF72-49A8-A062-4234432B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03">
              <a:extLst>
                <a:ext uri="{FF2B5EF4-FFF2-40B4-BE49-F238E27FC236}">
                  <a16:creationId xmlns:a16="http://schemas.microsoft.com/office/drawing/2014/main" id="{965CBA99-5167-4A42-984F-1795E680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04">
              <a:extLst>
                <a:ext uri="{FF2B5EF4-FFF2-40B4-BE49-F238E27FC236}">
                  <a16:creationId xmlns:a16="http://schemas.microsoft.com/office/drawing/2014/main" id="{0B5165C8-DAAD-4AE7-B61D-37D2E796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05">
              <a:extLst>
                <a:ext uri="{FF2B5EF4-FFF2-40B4-BE49-F238E27FC236}">
                  <a16:creationId xmlns:a16="http://schemas.microsoft.com/office/drawing/2014/main" id="{E7A187B8-1C11-4C47-9EFB-71721072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284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6">
              <a:extLst>
                <a:ext uri="{FF2B5EF4-FFF2-40B4-BE49-F238E27FC236}">
                  <a16:creationId xmlns:a16="http://schemas.microsoft.com/office/drawing/2014/main" id="{4A2E8289-B46F-4B93-BA99-AB69874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7">
              <a:extLst>
                <a:ext uri="{FF2B5EF4-FFF2-40B4-BE49-F238E27FC236}">
                  <a16:creationId xmlns:a16="http://schemas.microsoft.com/office/drawing/2014/main" id="{28CA346B-E652-4E99-9C43-4248088E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8">
              <a:extLst>
                <a:ext uri="{FF2B5EF4-FFF2-40B4-BE49-F238E27FC236}">
                  <a16:creationId xmlns:a16="http://schemas.microsoft.com/office/drawing/2014/main" id="{99AB9480-0B76-4B03-9B57-0E7D6F5C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4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9">
              <a:extLst>
                <a:ext uri="{FF2B5EF4-FFF2-40B4-BE49-F238E27FC236}">
                  <a16:creationId xmlns:a16="http://schemas.microsoft.com/office/drawing/2014/main" id="{74E7F13F-A038-4DF6-A4E4-9D686975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10">
              <a:extLst>
                <a:ext uri="{FF2B5EF4-FFF2-40B4-BE49-F238E27FC236}">
                  <a16:creationId xmlns:a16="http://schemas.microsoft.com/office/drawing/2014/main" id="{D3631397-1686-478F-8FBC-8574F5D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11">
              <a:extLst>
                <a:ext uri="{FF2B5EF4-FFF2-40B4-BE49-F238E27FC236}">
                  <a16:creationId xmlns:a16="http://schemas.microsoft.com/office/drawing/2014/main" id="{CE4CEED3-1F59-45F0-B7D7-F2217A17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12">
              <a:extLst>
                <a:ext uri="{FF2B5EF4-FFF2-40B4-BE49-F238E27FC236}">
                  <a16:creationId xmlns:a16="http://schemas.microsoft.com/office/drawing/2014/main" id="{7AB1E580-79AE-4E20-BFE5-A7BFD26C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13">
              <a:extLst>
                <a:ext uri="{FF2B5EF4-FFF2-40B4-BE49-F238E27FC236}">
                  <a16:creationId xmlns:a16="http://schemas.microsoft.com/office/drawing/2014/main" id="{573DE1E0-AEF7-474A-A148-1FB2D223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14">
              <a:extLst>
                <a:ext uri="{FF2B5EF4-FFF2-40B4-BE49-F238E27FC236}">
                  <a16:creationId xmlns:a16="http://schemas.microsoft.com/office/drawing/2014/main" id="{8BE9A181-2EE9-4612-A784-07C3F6A7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15">
              <a:extLst>
                <a:ext uri="{FF2B5EF4-FFF2-40B4-BE49-F238E27FC236}">
                  <a16:creationId xmlns:a16="http://schemas.microsoft.com/office/drawing/2014/main" id="{1E285AB5-014A-45AD-A8A1-5085D139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6">
              <a:extLst>
                <a:ext uri="{FF2B5EF4-FFF2-40B4-BE49-F238E27FC236}">
                  <a16:creationId xmlns:a16="http://schemas.microsoft.com/office/drawing/2014/main" id="{1E2D002B-BDA9-4A76-88CC-498ED87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7">
              <a:extLst>
                <a:ext uri="{FF2B5EF4-FFF2-40B4-BE49-F238E27FC236}">
                  <a16:creationId xmlns:a16="http://schemas.microsoft.com/office/drawing/2014/main" id="{66953521-E083-47C0-BDFD-F25DD2FB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8">
              <a:extLst>
                <a:ext uri="{FF2B5EF4-FFF2-40B4-BE49-F238E27FC236}">
                  <a16:creationId xmlns:a16="http://schemas.microsoft.com/office/drawing/2014/main" id="{DA5BCFBE-AEB3-4EC9-A4A0-9DBD7FFD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9">
              <a:extLst>
                <a:ext uri="{FF2B5EF4-FFF2-40B4-BE49-F238E27FC236}">
                  <a16:creationId xmlns:a16="http://schemas.microsoft.com/office/drawing/2014/main" id="{46008784-930D-4CFA-951B-B9F77BC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20">
              <a:extLst>
                <a:ext uri="{FF2B5EF4-FFF2-40B4-BE49-F238E27FC236}">
                  <a16:creationId xmlns:a16="http://schemas.microsoft.com/office/drawing/2014/main" id="{C8EC0E1B-853B-4D1E-BCCC-D98A7A0B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21">
              <a:extLst>
                <a:ext uri="{FF2B5EF4-FFF2-40B4-BE49-F238E27FC236}">
                  <a16:creationId xmlns:a16="http://schemas.microsoft.com/office/drawing/2014/main" id="{A83D4D3B-D1CA-4761-A4DB-4DE6400F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284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22">
              <a:extLst>
                <a:ext uri="{FF2B5EF4-FFF2-40B4-BE49-F238E27FC236}">
                  <a16:creationId xmlns:a16="http://schemas.microsoft.com/office/drawing/2014/main" id="{5F88F68F-C7B2-4A93-A07F-B002235B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23">
              <a:extLst>
                <a:ext uri="{FF2B5EF4-FFF2-40B4-BE49-F238E27FC236}">
                  <a16:creationId xmlns:a16="http://schemas.microsoft.com/office/drawing/2014/main" id="{63E80DE1-5C80-4056-AFBB-70A4BB89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24">
              <a:extLst>
                <a:ext uri="{FF2B5EF4-FFF2-40B4-BE49-F238E27FC236}">
                  <a16:creationId xmlns:a16="http://schemas.microsoft.com/office/drawing/2014/main" id="{F2C933BF-3536-4EC2-9EBA-A9FD4748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25">
              <a:extLst>
                <a:ext uri="{FF2B5EF4-FFF2-40B4-BE49-F238E27FC236}">
                  <a16:creationId xmlns:a16="http://schemas.microsoft.com/office/drawing/2014/main" id="{5EE309AB-DF2D-40EB-8851-93041CC2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12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87A14412-CC2F-4077-A0E2-87775C8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7">
              <a:extLst>
                <a:ext uri="{FF2B5EF4-FFF2-40B4-BE49-F238E27FC236}">
                  <a16:creationId xmlns:a16="http://schemas.microsoft.com/office/drawing/2014/main" id="{367EF3AA-8552-4367-8B12-9EFFECFD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24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8">
              <a:extLst>
                <a:ext uri="{FF2B5EF4-FFF2-40B4-BE49-F238E27FC236}">
                  <a16:creationId xmlns:a16="http://schemas.microsoft.com/office/drawing/2014/main" id="{851BAA47-EB3B-44E6-B003-7DC5DC1C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9">
              <a:extLst>
                <a:ext uri="{FF2B5EF4-FFF2-40B4-BE49-F238E27FC236}">
                  <a16:creationId xmlns:a16="http://schemas.microsoft.com/office/drawing/2014/main" id="{1FA1C283-934A-4490-9F44-7D4DBA44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EB44D469-44A7-4CB4-B10A-D4FA74EB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0B7375AF-DD20-408A-B320-5181D6F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71CA3341-7DBE-40CF-A063-E2796EA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2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C7D16974-571F-40A1-BE31-0AA7D60F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34">
              <a:extLst>
                <a:ext uri="{FF2B5EF4-FFF2-40B4-BE49-F238E27FC236}">
                  <a16:creationId xmlns:a16="http://schemas.microsoft.com/office/drawing/2014/main" id="{B2E8B46F-2070-4B46-BC81-CD93BC0A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35">
              <a:extLst>
                <a:ext uri="{FF2B5EF4-FFF2-40B4-BE49-F238E27FC236}">
                  <a16:creationId xmlns:a16="http://schemas.microsoft.com/office/drawing/2014/main" id="{105D78FA-5A8E-488D-8C1A-5428F21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6">
              <a:extLst>
                <a:ext uri="{FF2B5EF4-FFF2-40B4-BE49-F238E27FC236}">
                  <a16:creationId xmlns:a16="http://schemas.microsoft.com/office/drawing/2014/main" id="{24C37DE7-F662-4505-A81A-64F96C50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7">
              <a:extLst>
                <a:ext uri="{FF2B5EF4-FFF2-40B4-BE49-F238E27FC236}">
                  <a16:creationId xmlns:a16="http://schemas.microsoft.com/office/drawing/2014/main" id="{A16F13FC-37EC-45E9-8B6D-044CB3C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124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8">
              <a:extLst>
                <a:ext uri="{FF2B5EF4-FFF2-40B4-BE49-F238E27FC236}">
                  <a16:creationId xmlns:a16="http://schemas.microsoft.com/office/drawing/2014/main" id="{7EBA6DED-50C4-41CD-85D2-CA1B27C3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9">
              <a:extLst>
                <a:ext uri="{FF2B5EF4-FFF2-40B4-BE49-F238E27FC236}">
                  <a16:creationId xmlns:a16="http://schemas.microsoft.com/office/drawing/2014/main" id="{4B7C0F82-4E96-4C36-BF59-94AF1DFC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40">
              <a:extLst>
                <a:ext uri="{FF2B5EF4-FFF2-40B4-BE49-F238E27FC236}">
                  <a16:creationId xmlns:a16="http://schemas.microsoft.com/office/drawing/2014/main" id="{1F7EF436-4E2B-4FD9-B5EE-53BB516E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41">
              <a:extLst>
                <a:ext uri="{FF2B5EF4-FFF2-40B4-BE49-F238E27FC236}">
                  <a16:creationId xmlns:a16="http://schemas.microsoft.com/office/drawing/2014/main" id="{9F1FFE2D-0E39-4BDB-86FC-138900E0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42">
              <a:extLst>
                <a:ext uri="{FF2B5EF4-FFF2-40B4-BE49-F238E27FC236}">
                  <a16:creationId xmlns:a16="http://schemas.microsoft.com/office/drawing/2014/main" id="{9C89ACD6-25F0-473B-A01F-2301095C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43">
              <a:extLst>
                <a:ext uri="{FF2B5EF4-FFF2-40B4-BE49-F238E27FC236}">
                  <a16:creationId xmlns:a16="http://schemas.microsoft.com/office/drawing/2014/main" id="{4F10CF6C-79FB-424D-A4DC-6EF55B9B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124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44">
              <a:extLst>
                <a:ext uri="{FF2B5EF4-FFF2-40B4-BE49-F238E27FC236}">
                  <a16:creationId xmlns:a16="http://schemas.microsoft.com/office/drawing/2014/main" id="{0B95350C-0D37-4796-BC9D-08A9E7EA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45">
              <a:extLst>
                <a:ext uri="{FF2B5EF4-FFF2-40B4-BE49-F238E27FC236}">
                  <a16:creationId xmlns:a16="http://schemas.microsoft.com/office/drawing/2014/main" id="{5783638A-8BCA-4B2D-9876-6F83747E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346">
              <a:extLst>
                <a:ext uri="{FF2B5EF4-FFF2-40B4-BE49-F238E27FC236}">
                  <a16:creationId xmlns:a16="http://schemas.microsoft.com/office/drawing/2014/main" id="{5B9D5FFE-410E-421E-804D-7D7DF765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347">
              <a:extLst>
                <a:ext uri="{FF2B5EF4-FFF2-40B4-BE49-F238E27FC236}">
                  <a16:creationId xmlns:a16="http://schemas.microsoft.com/office/drawing/2014/main" id="{FDFCEF75-072A-4393-BBC6-543549508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0" cy="1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861B0625-DDE8-482A-9606-F8D1411E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257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50">
              <a:extLst>
                <a:ext uri="{FF2B5EF4-FFF2-40B4-BE49-F238E27FC236}">
                  <a16:creationId xmlns:a16="http://schemas.microsoft.com/office/drawing/2014/main" id="{01B2279A-F2D2-4015-8440-4978C0B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51">
              <a:extLst>
                <a:ext uri="{FF2B5EF4-FFF2-40B4-BE49-F238E27FC236}">
                  <a16:creationId xmlns:a16="http://schemas.microsoft.com/office/drawing/2014/main" id="{33C441C6-C658-424A-911C-CF7E5F96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52">
              <a:extLst>
                <a:ext uri="{FF2B5EF4-FFF2-40B4-BE49-F238E27FC236}">
                  <a16:creationId xmlns:a16="http://schemas.microsoft.com/office/drawing/2014/main" id="{DF62A8E2-69D0-4F49-AC7A-762541E9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53">
              <a:extLst>
                <a:ext uri="{FF2B5EF4-FFF2-40B4-BE49-F238E27FC236}">
                  <a16:creationId xmlns:a16="http://schemas.microsoft.com/office/drawing/2014/main" id="{BE595862-C805-4B28-882A-A6A329A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54">
              <a:extLst>
                <a:ext uri="{FF2B5EF4-FFF2-40B4-BE49-F238E27FC236}">
                  <a16:creationId xmlns:a16="http://schemas.microsoft.com/office/drawing/2014/main" id="{C5EB79D2-516B-415E-9F22-8AE75023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55">
              <a:extLst>
                <a:ext uri="{FF2B5EF4-FFF2-40B4-BE49-F238E27FC236}">
                  <a16:creationId xmlns:a16="http://schemas.microsoft.com/office/drawing/2014/main" id="{14B95AB5-1B63-42F6-B994-76ACCA9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25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6">
              <a:extLst>
                <a:ext uri="{FF2B5EF4-FFF2-40B4-BE49-F238E27FC236}">
                  <a16:creationId xmlns:a16="http://schemas.microsoft.com/office/drawing/2014/main" id="{44020AB6-E2FB-4DF3-8517-34A5A21C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7">
              <a:extLst>
                <a:ext uri="{FF2B5EF4-FFF2-40B4-BE49-F238E27FC236}">
                  <a16:creationId xmlns:a16="http://schemas.microsoft.com/office/drawing/2014/main" id="{EC37A31A-EDE9-4D4D-A685-BC435B4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8">
              <a:extLst>
                <a:ext uri="{FF2B5EF4-FFF2-40B4-BE49-F238E27FC236}">
                  <a16:creationId xmlns:a16="http://schemas.microsoft.com/office/drawing/2014/main" id="{7487CA8B-4C7E-4DD7-8BD1-23490BE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9">
              <a:extLst>
                <a:ext uri="{FF2B5EF4-FFF2-40B4-BE49-F238E27FC236}">
                  <a16:creationId xmlns:a16="http://schemas.microsoft.com/office/drawing/2014/main" id="{00C5D544-042B-4B7A-9AB9-0665CCA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60">
              <a:extLst>
                <a:ext uri="{FF2B5EF4-FFF2-40B4-BE49-F238E27FC236}">
                  <a16:creationId xmlns:a16="http://schemas.microsoft.com/office/drawing/2014/main" id="{F59116E5-3D6B-4B96-9455-80AE743F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61">
              <a:extLst>
                <a:ext uri="{FF2B5EF4-FFF2-40B4-BE49-F238E27FC236}">
                  <a16:creationId xmlns:a16="http://schemas.microsoft.com/office/drawing/2014/main" id="{1B622613-EBD8-4F84-B245-FBD6B85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71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62">
              <a:extLst>
                <a:ext uri="{FF2B5EF4-FFF2-40B4-BE49-F238E27FC236}">
                  <a16:creationId xmlns:a16="http://schemas.microsoft.com/office/drawing/2014/main" id="{0A1665ED-C732-4C08-BEED-2EEDACCD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3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63">
              <a:extLst>
                <a:ext uri="{FF2B5EF4-FFF2-40B4-BE49-F238E27FC236}">
                  <a16:creationId xmlns:a16="http://schemas.microsoft.com/office/drawing/2014/main" id="{5BCABD8B-D2ED-44FF-9D03-2B3D5DBF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3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64">
              <a:extLst>
                <a:ext uri="{FF2B5EF4-FFF2-40B4-BE49-F238E27FC236}">
                  <a16:creationId xmlns:a16="http://schemas.microsoft.com/office/drawing/2014/main" id="{952E3704-3A04-4081-AE41-51F157E7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65">
              <a:extLst>
                <a:ext uri="{FF2B5EF4-FFF2-40B4-BE49-F238E27FC236}">
                  <a16:creationId xmlns:a16="http://schemas.microsoft.com/office/drawing/2014/main" id="{80547FA9-FF8B-4D20-9312-A6A7BBD9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6">
              <a:extLst>
                <a:ext uri="{FF2B5EF4-FFF2-40B4-BE49-F238E27FC236}">
                  <a16:creationId xmlns:a16="http://schemas.microsoft.com/office/drawing/2014/main" id="{0E4C4B56-8A65-4E93-909B-951243D4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7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7">
              <a:extLst>
                <a:ext uri="{FF2B5EF4-FFF2-40B4-BE49-F238E27FC236}">
                  <a16:creationId xmlns:a16="http://schemas.microsoft.com/office/drawing/2014/main" id="{5A18B009-2AEA-41A5-A946-7F22ACC4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8">
              <a:extLst>
                <a:ext uri="{FF2B5EF4-FFF2-40B4-BE49-F238E27FC236}">
                  <a16:creationId xmlns:a16="http://schemas.microsoft.com/office/drawing/2014/main" id="{5623D92E-07B8-426A-A3F9-39E384DF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9">
              <a:extLst>
                <a:ext uri="{FF2B5EF4-FFF2-40B4-BE49-F238E27FC236}">
                  <a16:creationId xmlns:a16="http://schemas.microsoft.com/office/drawing/2014/main" id="{47019C96-1528-46D1-A407-C7397667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70">
              <a:extLst>
                <a:ext uri="{FF2B5EF4-FFF2-40B4-BE49-F238E27FC236}">
                  <a16:creationId xmlns:a16="http://schemas.microsoft.com/office/drawing/2014/main" id="{1433E6A0-AB3E-41EF-84B7-EB58E201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71">
              <a:extLst>
                <a:ext uri="{FF2B5EF4-FFF2-40B4-BE49-F238E27FC236}">
                  <a16:creationId xmlns:a16="http://schemas.microsoft.com/office/drawing/2014/main" id="{55052F98-6D8C-4C2E-B1C0-87142E17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72">
              <a:extLst>
                <a:ext uri="{FF2B5EF4-FFF2-40B4-BE49-F238E27FC236}">
                  <a16:creationId xmlns:a16="http://schemas.microsoft.com/office/drawing/2014/main" id="{130597B9-177B-494D-A590-D4BFDF60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8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73">
              <a:extLst>
                <a:ext uri="{FF2B5EF4-FFF2-40B4-BE49-F238E27FC236}">
                  <a16:creationId xmlns:a16="http://schemas.microsoft.com/office/drawing/2014/main" id="{25B5DBEB-BBE4-421F-B9C8-95F17861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74">
              <a:extLst>
                <a:ext uri="{FF2B5EF4-FFF2-40B4-BE49-F238E27FC236}">
                  <a16:creationId xmlns:a16="http://schemas.microsoft.com/office/drawing/2014/main" id="{9B49883E-F156-4D37-9D5D-946022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75">
              <a:extLst>
                <a:ext uri="{FF2B5EF4-FFF2-40B4-BE49-F238E27FC236}">
                  <a16:creationId xmlns:a16="http://schemas.microsoft.com/office/drawing/2014/main" id="{273A28D0-CC45-4985-AF60-E7A08887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6">
              <a:extLst>
                <a:ext uri="{FF2B5EF4-FFF2-40B4-BE49-F238E27FC236}">
                  <a16:creationId xmlns:a16="http://schemas.microsoft.com/office/drawing/2014/main" id="{C722E37F-1927-47C3-A154-913C13D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7">
              <a:extLst>
                <a:ext uri="{FF2B5EF4-FFF2-40B4-BE49-F238E27FC236}">
                  <a16:creationId xmlns:a16="http://schemas.microsoft.com/office/drawing/2014/main" id="{0DAFEECD-4B4E-4E09-9311-60DE38BD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8">
              <a:extLst>
                <a:ext uri="{FF2B5EF4-FFF2-40B4-BE49-F238E27FC236}">
                  <a16:creationId xmlns:a16="http://schemas.microsoft.com/office/drawing/2014/main" id="{DE4A3D19-C668-48D0-A502-1709C6D0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9">
              <a:extLst>
                <a:ext uri="{FF2B5EF4-FFF2-40B4-BE49-F238E27FC236}">
                  <a16:creationId xmlns:a16="http://schemas.microsoft.com/office/drawing/2014/main" id="{E0CDECC7-15C1-4C00-B80F-6C28FE74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80">
              <a:extLst>
                <a:ext uri="{FF2B5EF4-FFF2-40B4-BE49-F238E27FC236}">
                  <a16:creationId xmlns:a16="http://schemas.microsoft.com/office/drawing/2014/main" id="{45BB219B-6CE7-445E-B2D1-9441CAE3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81">
              <a:extLst>
                <a:ext uri="{FF2B5EF4-FFF2-40B4-BE49-F238E27FC236}">
                  <a16:creationId xmlns:a16="http://schemas.microsoft.com/office/drawing/2014/main" id="{24A7EDB8-0381-4672-AED8-FF8F8B36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82">
              <a:extLst>
                <a:ext uri="{FF2B5EF4-FFF2-40B4-BE49-F238E27FC236}">
                  <a16:creationId xmlns:a16="http://schemas.microsoft.com/office/drawing/2014/main" id="{BAA4B472-B63F-44AC-A9B5-E8336008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83">
              <a:extLst>
                <a:ext uri="{FF2B5EF4-FFF2-40B4-BE49-F238E27FC236}">
                  <a16:creationId xmlns:a16="http://schemas.microsoft.com/office/drawing/2014/main" id="{72BB4506-8FF7-4A90-A2F0-20D98D35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84">
              <a:extLst>
                <a:ext uri="{FF2B5EF4-FFF2-40B4-BE49-F238E27FC236}">
                  <a16:creationId xmlns:a16="http://schemas.microsoft.com/office/drawing/2014/main" id="{C7D6AD24-FE0E-45DF-A074-E7358F19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85">
              <a:extLst>
                <a:ext uri="{FF2B5EF4-FFF2-40B4-BE49-F238E27FC236}">
                  <a16:creationId xmlns:a16="http://schemas.microsoft.com/office/drawing/2014/main" id="{EF2DDACE-6FB1-42D0-A3C5-05185355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6">
              <a:extLst>
                <a:ext uri="{FF2B5EF4-FFF2-40B4-BE49-F238E27FC236}">
                  <a16:creationId xmlns:a16="http://schemas.microsoft.com/office/drawing/2014/main" id="{20BD6F96-B559-4F6A-A531-6A357EB2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7">
              <a:extLst>
                <a:ext uri="{FF2B5EF4-FFF2-40B4-BE49-F238E27FC236}">
                  <a16:creationId xmlns:a16="http://schemas.microsoft.com/office/drawing/2014/main" id="{6B253C4F-41C0-4DB6-A7B5-0E6A13D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597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8">
              <a:extLst>
                <a:ext uri="{FF2B5EF4-FFF2-40B4-BE49-F238E27FC236}">
                  <a16:creationId xmlns:a16="http://schemas.microsoft.com/office/drawing/2014/main" id="{E452AC05-1B92-43FA-AD5E-0DEFD0E9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389">
              <a:extLst>
                <a:ext uri="{FF2B5EF4-FFF2-40B4-BE49-F238E27FC236}">
                  <a16:creationId xmlns:a16="http://schemas.microsoft.com/office/drawing/2014/main" id="{3CA638F7-82A9-4ACE-8D43-C01941F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390">
              <a:extLst>
                <a:ext uri="{FF2B5EF4-FFF2-40B4-BE49-F238E27FC236}">
                  <a16:creationId xmlns:a16="http://schemas.microsoft.com/office/drawing/2014/main" id="{ADE95493-D197-4E67-AF75-580C0F92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187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91">
              <a:extLst>
                <a:ext uri="{FF2B5EF4-FFF2-40B4-BE49-F238E27FC236}">
                  <a16:creationId xmlns:a16="http://schemas.microsoft.com/office/drawing/2014/main" id="{0E22BC54-C411-46F1-B618-5FD2B9F9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170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92">
              <a:extLst>
                <a:ext uri="{FF2B5EF4-FFF2-40B4-BE49-F238E27FC236}">
                  <a16:creationId xmlns:a16="http://schemas.microsoft.com/office/drawing/2014/main" id="{19DE2749-4D83-4646-9999-3D3B08C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93">
              <a:extLst>
                <a:ext uri="{FF2B5EF4-FFF2-40B4-BE49-F238E27FC236}">
                  <a16:creationId xmlns:a16="http://schemas.microsoft.com/office/drawing/2014/main" id="{CFBD1D07-A682-4E85-B149-A831E1A2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94">
              <a:extLst>
                <a:ext uri="{FF2B5EF4-FFF2-40B4-BE49-F238E27FC236}">
                  <a16:creationId xmlns:a16="http://schemas.microsoft.com/office/drawing/2014/main" id="{FCFB4789-4935-4135-A2C8-58010F75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95">
              <a:extLst>
                <a:ext uri="{FF2B5EF4-FFF2-40B4-BE49-F238E27FC236}">
                  <a16:creationId xmlns:a16="http://schemas.microsoft.com/office/drawing/2014/main" id="{179A3168-3D8F-4B7C-BE09-55B943D2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6">
              <a:extLst>
                <a:ext uri="{FF2B5EF4-FFF2-40B4-BE49-F238E27FC236}">
                  <a16:creationId xmlns:a16="http://schemas.microsoft.com/office/drawing/2014/main" id="{113F10E7-1909-4C34-BF6B-6554C01A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7">
              <a:extLst>
                <a:ext uri="{FF2B5EF4-FFF2-40B4-BE49-F238E27FC236}">
                  <a16:creationId xmlns:a16="http://schemas.microsoft.com/office/drawing/2014/main" id="{332389FC-E245-416F-9F8A-061C5618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8">
              <a:extLst>
                <a:ext uri="{FF2B5EF4-FFF2-40B4-BE49-F238E27FC236}">
                  <a16:creationId xmlns:a16="http://schemas.microsoft.com/office/drawing/2014/main" id="{54680156-0515-4D73-8C67-CDBC796B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635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9">
              <a:extLst>
                <a:ext uri="{FF2B5EF4-FFF2-40B4-BE49-F238E27FC236}">
                  <a16:creationId xmlns:a16="http://schemas.microsoft.com/office/drawing/2014/main" id="{F1A867DA-D680-47CD-A93F-7DA99D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400">
              <a:extLst>
                <a:ext uri="{FF2B5EF4-FFF2-40B4-BE49-F238E27FC236}">
                  <a16:creationId xmlns:a16="http://schemas.microsoft.com/office/drawing/2014/main" id="{6F3DD2F5-A45A-4206-8625-99EC973B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01">
              <a:extLst>
                <a:ext uri="{FF2B5EF4-FFF2-40B4-BE49-F238E27FC236}">
                  <a16:creationId xmlns:a16="http://schemas.microsoft.com/office/drawing/2014/main" id="{7A89D7C2-042B-4D25-A228-3B4CA9F3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402">
              <a:extLst>
                <a:ext uri="{FF2B5EF4-FFF2-40B4-BE49-F238E27FC236}">
                  <a16:creationId xmlns:a16="http://schemas.microsoft.com/office/drawing/2014/main" id="{AF63895C-FBFA-4A34-8847-F2E07E94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03">
              <a:extLst>
                <a:ext uri="{FF2B5EF4-FFF2-40B4-BE49-F238E27FC236}">
                  <a16:creationId xmlns:a16="http://schemas.microsoft.com/office/drawing/2014/main" id="{FACDCB8F-156F-4B5F-BEE7-29E8B9D9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118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404">
              <a:extLst>
                <a:ext uri="{FF2B5EF4-FFF2-40B4-BE49-F238E27FC236}">
                  <a16:creationId xmlns:a16="http://schemas.microsoft.com/office/drawing/2014/main" id="{07785B89-0D57-40CC-914D-C1477BA5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405">
              <a:extLst>
                <a:ext uri="{FF2B5EF4-FFF2-40B4-BE49-F238E27FC236}">
                  <a16:creationId xmlns:a16="http://schemas.microsoft.com/office/drawing/2014/main" id="{2B2FA8DA-13A5-478A-A563-376831AC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406">
              <a:extLst>
                <a:ext uri="{FF2B5EF4-FFF2-40B4-BE49-F238E27FC236}">
                  <a16:creationId xmlns:a16="http://schemas.microsoft.com/office/drawing/2014/main" id="{4015884B-CF96-4878-8E18-DDF97955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7">
              <a:extLst>
                <a:ext uri="{FF2B5EF4-FFF2-40B4-BE49-F238E27FC236}">
                  <a16:creationId xmlns:a16="http://schemas.microsoft.com/office/drawing/2014/main" id="{6628A15F-0830-403D-82FF-97D6F3ECA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" y="2727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8">
              <a:extLst>
                <a:ext uri="{FF2B5EF4-FFF2-40B4-BE49-F238E27FC236}">
                  <a16:creationId xmlns:a16="http://schemas.microsoft.com/office/drawing/2014/main" id="{6DA24992-2AB3-4C74-8700-EFAAC373D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731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409">
              <a:extLst>
                <a:ext uri="{FF2B5EF4-FFF2-40B4-BE49-F238E27FC236}">
                  <a16:creationId xmlns:a16="http://schemas.microsoft.com/office/drawing/2014/main" id="{59D8C81C-9C4E-4847-8EA7-807671A1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944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10">
              <a:extLst>
                <a:ext uri="{FF2B5EF4-FFF2-40B4-BE49-F238E27FC236}">
                  <a16:creationId xmlns:a16="http://schemas.microsoft.com/office/drawing/2014/main" id="{6E10E026-8944-47D6-B8B4-8C88B0F9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11">
              <a:extLst>
                <a:ext uri="{FF2B5EF4-FFF2-40B4-BE49-F238E27FC236}">
                  <a16:creationId xmlns:a16="http://schemas.microsoft.com/office/drawing/2014/main" id="{49BAC4E3-13E7-41CD-8BA6-EDB8C6DA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2">
              <a:extLst>
                <a:ext uri="{FF2B5EF4-FFF2-40B4-BE49-F238E27FC236}">
                  <a16:creationId xmlns:a16="http://schemas.microsoft.com/office/drawing/2014/main" id="{1873D5F0-3501-4B32-B5CB-1EC7A4B1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2731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413">
              <a:extLst>
                <a:ext uri="{FF2B5EF4-FFF2-40B4-BE49-F238E27FC236}">
                  <a16:creationId xmlns:a16="http://schemas.microsoft.com/office/drawing/2014/main" id="{C2E73F1B-9799-453B-9ED2-5B9C7282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414">
              <a:extLst>
                <a:ext uri="{FF2B5EF4-FFF2-40B4-BE49-F238E27FC236}">
                  <a16:creationId xmlns:a16="http://schemas.microsoft.com/office/drawing/2014/main" id="{55A5F7FA-8506-4465-99EE-EF2DDCB9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415">
              <a:extLst>
                <a:ext uri="{FF2B5EF4-FFF2-40B4-BE49-F238E27FC236}">
                  <a16:creationId xmlns:a16="http://schemas.microsoft.com/office/drawing/2014/main" id="{8D9A9E5B-AA45-4BF7-809D-B2104CCF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416">
              <a:extLst>
                <a:ext uri="{FF2B5EF4-FFF2-40B4-BE49-F238E27FC236}">
                  <a16:creationId xmlns:a16="http://schemas.microsoft.com/office/drawing/2014/main" id="{F58776D8-C5BD-4CC3-8FA8-E6C43249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7">
              <a:extLst>
                <a:ext uri="{FF2B5EF4-FFF2-40B4-BE49-F238E27FC236}">
                  <a16:creationId xmlns:a16="http://schemas.microsoft.com/office/drawing/2014/main" id="{EE17F5E8-4E66-44A0-9D4B-D88E4B268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728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8">
              <a:extLst>
                <a:ext uri="{FF2B5EF4-FFF2-40B4-BE49-F238E27FC236}">
                  <a16:creationId xmlns:a16="http://schemas.microsoft.com/office/drawing/2014/main" id="{D0ACBE0B-BC76-4679-928A-40C6D366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1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19">
              <a:extLst>
                <a:ext uri="{FF2B5EF4-FFF2-40B4-BE49-F238E27FC236}">
                  <a16:creationId xmlns:a16="http://schemas.microsoft.com/office/drawing/2014/main" id="{7F91C305-78F9-4E7D-BAE9-1BBB3F99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4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420">
              <a:extLst>
                <a:ext uri="{FF2B5EF4-FFF2-40B4-BE49-F238E27FC236}">
                  <a16:creationId xmlns:a16="http://schemas.microsoft.com/office/drawing/2014/main" id="{A38523EB-117D-48FF-94F1-4E12CBC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21">
              <a:extLst>
                <a:ext uri="{FF2B5EF4-FFF2-40B4-BE49-F238E27FC236}">
                  <a16:creationId xmlns:a16="http://schemas.microsoft.com/office/drawing/2014/main" id="{37659072-4B9D-469A-8737-8052213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422">
              <a:extLst>
                <a:ext uri="{FF2B5EF4-FFF2-40B4-BE49-F238E27FC236}">
                  <a16:creationId xmlns:a16="http://schemas.microsoft.com/office/drawing/2014/main" id="{C4F7AFF5-95C8-40FD-9708-EA7E0AE0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773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423">
              <a:extLst>
                <a:ext uri="{FF2B5EF4-FFF2-40B4-BE49-F238E27FC236}">
                  <a16:creationId xmlns:a16="http://schemas.microsoft.com/office/drawing/2014/main" id="{37281158-D21E-456B-94A9-AB1B12F3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25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424">
              <a:extLst>
                <a:ext uri="{FF2B5EF4-FFF2-40B4-BE49-F238E27FC236}">
                  <a16:creationId xmlns:a16="http://schemas.microsoft.com/office/drawing/2014/main" id="{3D9550FA-3D25-445B-AC35-E644075F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2731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425">
              <a:extLst>
                <a:ext uri="{FF2B5EF4-FFF2-40B4-BE49-F238E27FC236}">
                  <a16:creationId xmlns:a16="http://schemas.microsoft.com/office/drawing/2014/main" id="{666BA60B-1F68-4A15-9572-168F01D6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6">
              <a:extLst>
                <a:ext uri="{FF2B5EF4-FFF2-40B4-BE49-F238E27FC236}">
                  <a16:creationId xmlns:a16="http://schemas.microsoft.com/office/drawing/2014/main" id="{8F2F8380-C3AA-4CEB-AC0A-4ECF74E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7">
              <a:extLst>
                <a:ext uri="{FF2B5EF4-FFF2-40B4-BE49-F238E27FC236}">
                  <a16:creationId xmlns:a16="http://schemas.microsoft.com/office/drawing/2014/main" id="{16ABE197-1FC5-411B-8926-9C15B2F7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8">
              <a:extLst>
                <a:ext uri="{FF2B5EF4-FFF2-40B4-BE49-F238E27FC236}">
                  <a16:creationId xmlns:a16="http://schemas.microsoft.com/office/drawing/2014/main" id="{A6D768EF-2C77-4948-BCEC-35F50A5C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429">
              <a:extLst>
                <a:ext uri="{FF2B5EF4-FFF2-40B4-BE49-F238E27FC236}">
                  <a16:creationId xmlns:a16="http://schemas.microsoft.com/office/drawing/2014/main" id="{8F757059-CEBF-4DCE-AE48-85A0965D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9A26C956-1601-495D-A24D-1343AF12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A27EEBD2-1979-4A99-84C8-71B14DF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32">
              <a:extLst>
                <a:ext uri="{FF2B5EF4-FFF2-40B4-BE49-F238E27FC236}">
                  <a16:creationId xmlns:a16="http://schemas.microsoft.com/office/drawing/2014/main" id="{9D5020C2-789F-4F3F-B8E1-C1A7A50B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33">
              <a:extLst>
                <a:ext uri="{FF2B5EF4-FFF2-40B4-BE49-F238E27FC236}">
                  <a16:creationId xmlns:a16="http://schemas.microsoft.com/office/drawing/2014/main" id="{233F86FD-4872-4CB8-AA6E-0AB95BD7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836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34">
              <a:extLst>
                <a:ext uri="{FF2B5EF4-FFF2-40B4-BE49-F238E27FC236}">
                  <a16:creationId xmlns:a16="http://schemas.microsoft.com/office/drawing/2014/main" id="{4B4A78E2-861C-4FA3-91F1-FC9EE46B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35">
              <a:extLst>
                <a:ext uri="{FF2B5EF4-FFF2-40B4-BE49-F238E27FC236}">
                  <a16:creationId xmlns:a16="http://schemas.microsoft.com/office/drawing/2014/main" id="{898A3AE2-CEB9-4030-B7A7-CDCACACC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6">
              <a:extLst>
                <a:ext uri="{FF2B5EF4-FFF2-40B4-BE49-F238E27FC236}">
                  <a16:creationId xmlns:a16="http://schemas.microsoft.com/office/drawing/2014/main" id="{82A5323F-B045-4792-964D-C4C7CA10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7">
              <a:extLst>
                <a:ext uri="{FF2B5EF4-FFF2-40B4-BE49-F238E27FC236}">
                  <a16:creationId xmlns:a16="http://schemas.microsoft.com/office/drawing/2014/main" id="{8A010037-A0E9-4705-9202-142A39F2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8">
              <a:extLst>
                <a:ext uri="{FF2B5EF4-FFF2-40B4-BE49-F238E27FC236}">
                  <a16:creationId xmlns:a16="http://schemas.microsoft.com/office/drawing/2014/main" id="{3A34E03A-9EE1-4E4A-BD47-9C571CD7A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9">
              <a:extLst>
                <a:ext uri="{FF2B5EF4-FFF2-40B4-BE49-F238E27FC236}">
                  <a16:creationId xmlns:a16="http://schemas.microsoft.com/office/drawing/2014/main" id="{79C95625-B0F5-4D9E-9F7B-8A5CECF6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40">
              <a:extLst>
                <a:ext uri="{FF2B5EF4-FFF2-40B4-BE49-F238E27FC236}">
                  <a16:creationId xmlns:a16="http://schemas.microsoft.com/office/drawing/2014/main" id="{B6DF9ABF-89D8-4CE0-BBB2-8ABB7F80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441">
              <a:extLst>
                <a:ext uri="{FF2B5EF4-FFF2-40B4-BE49-F238E27FC236}">
                  <a16:creationId xmlns:a16="http://schemas.microsoft.com/office/drawing/2014/main" id="{FE705393-254D-4B3C-88E2-47149357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42">
              <a:extLst>
                <a:ext uri="{FF2B5EF4-FFF2-40B4-BE49-F238E27FC236}">
                  <a16:creationId xmlns:a16="http://schemas.microsoft.com/office/drawing/2014/main" id="{844FC5C8-263B-45CC-926B-DF9A89A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43">
              <a:extLst>
                <a:ext uri="{FF2B5EF4-FFF2-40B4-BE49-F238E27FC236}">
                  <a16:creationId xmlns:a16="http://schemas.microsoft.com/office/drawing/2014/main" id="{A2B3D83A-CB96-4923-8BB4-07665251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44">
              <a:extLst>
                <a:ext uri="{FF2B5EF4-FFF2-40B4-BE49-F238E27FC236}">
                  <a16:creationId xmlns:a16="http://schemas.microsoft.com/office/drawing/2014/main" id="{E1130306-C8B0-4F00-A34F-91A27D0F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45">
              <a:extLst>
                <a:ext uri="{FF2B5EF4-FFF2-40B4-BE49-F238E27FC236}">
                  <a16:creationId xmlns:a16="http://schemas.microsoft.com/office/drawing/2014/main" id="{AD2F56E0-ED00-4F85-A10A-DCEF0DF5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6">
              <a:extLst>
                <a:ext uri="{FF2B5EF4-FFF2-40B4-BE49-F238E27FC236}">
                  <a16:creationId xmlns:a16="http://schemas.microsoft.com/office/drawing/2014/main" id="{2486A83F-DBE3-4F37-869C-0F35184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7">
              <a:extLst>
                <a:ext uri="{FF2B5EF4-FFF2-40B4-BE49-F238E27FC236}">
                  <a16:creationId xmlns:a16="http://schemas.microsoft.com/office/drawing/2014/main" id="{253B2EF6-4267-4F2B-8D74-EBB96DBA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8">
              <a:extLst>
                <a:ext uri="{FF2B5EF4-FFF2-40B4-BE49-F238E27FC236}">
                  <a16:creationId xmlns:a16="http://schemas.microsoft.com/office/drawing/2014/main" id="{8085DBA7-51E8-4F58-90EA-89973E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9">
              <a:extLst>
                <a:ext uri="{FF2B5EF4-FFF2-40B4-BE49-F238E27FC236}">
                  <a16:creationId xmlns:a16="http://schemas.microsoft.com/office/drawing/2014/main" id="{56E45308-BB15-4709-937A-4387A681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50">
              <a:extLst>
                <a:ext uri="{FF2B5EF4-FFF2-40B4-BE49-F238E27FC236}">
                  <a16:creationId xmlns:a16="http://schemas.microsoft.com/office/drawing/2014/main" id="{E71EB08D-AC3A-41B1-8338-EC2EA1B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51">
              <a:extLst>
                <a:ext uri="{FF2B5EF4-FFF2-40B4-BE49-F238E27FC236}">
                  <a16:creationId xmlns:a16="http://schemas.microsoft.com/office/drawing/2014/main" id="{AEC25DA5-1B2E-469B-9BE0-92B7FC21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452">
              <a:extLst>
                <a:ext uri="{FF2B5EF4-FFF2-40B4-BE49-F238E27FC236}">
                  <a16:creationId xmlns:a16="http://schemas.microsoft.com/office/drawing/2014/main" id="{A39C17CF-22E8-4C06-9A49-2CF3B95D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28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453">
              <a:extLst>
                <a:ext uri="{FF2B5EF4-FFF2-40B4-BE49-F238E27FC236}">
                  <a16:creationId xmlns:a16="http://schemas.microsoft.com/office/drawing/2014/main" id="{AE9899E9-65EB-4322-BCC4-0EC25D12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54">
              <a:extLst>
                <a:ext uri="{FF2B5EF4-FFF2-40B4-BE49-F238E27FC236}">
                  <a16:creationId xmlns:a16="http://schemas.microsoft.com/office/drawing/2014/main" id="{6C1177FF-60F2-4256-9954-E510FCE4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55">
              <a:extLst>
                <a:ext uri="{FF2B5EF4-FFF2-40B4-BE49-F238E27FC236}">
                  <a16:creationId xmlns:a16="http://schemas.microsoft.com/office/drawing/2014/main" id="{492ADAD1-E760-4FFC-AAD7-64D6DD83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740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456">
              <a:extLst>
                <a:ext uri="{FF2B5EF4-FFF2-40B4-BE49-F238E27FC236}">
                  <a16:creationId xmlns:a16="http://schemas.microsoft.com/office/drawing/2014/main" id="{3728C5CC-2641-4442-949B-ACD6795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457">
              <a:extLst>
                <a:ext uri="{FF2B5EF4-FFF2-40B4-BE49-F238E27FC236}">
                  <a16:creationId xmlns:a16="http://schemas.microsoft.com/office/drawing/2014/main" id="{897EB8E1-22DF-490D-98F4-FB0CDEEC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83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458">
              <a:extLst>
                <a:ext uri="{FF2B5EF4-FFF2-40B4-BE49-F238E27FC236}">
                  <a16:creationId xmlns:a16="http://schemas.microsoft.com/office/drawing/2014/main" id="{E3E40022-D04C-4238-B3BC-39FDBA1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4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459">
              <a:extLst>
                <a:ext uri="{FF2B5EF4-FFF2-40B4-BE49-F238E27FC236}">
                  <a16:creationId xmlns:a16="http://schemas.microsoft.com/office/drawing/2014/main" id="{91C52553-EF45-4098-B626-318CB1C62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849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60">
              <a:extLst>
                <a:ext uri="{FF2B5EF4-FFF2-40B4-BE49-F238E27FC236}">
                  <a16:creationId xmlns:a16="http://schemas.microsoft.com/office/drawing/2014/main" id="{4AF2418B-7808-45BC-8554-4814E2A1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61">
              <a:extLst>
                <a:ext uri="{FF2B5EF4-FFF2-40B4-BE49-F238E27FC236}">
                  <a16:creationId xmlns:a16="http://schemas.microsoft.com/office/drawing/2014/main" id="{3FDC6C6D-12A3-45FF-9F7D-C574B186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62">
              <a:extLst>
                <a:ext uri="{FF2B5EF4-FFF2-40B4-BE49-F238E27FC236}">
                  <a16:creationId xmlns:a16="http://schemas.microsoft.com/office/drawing/2014/main" id="{F6924636-0BDB-4FDB-8217-9C67EF0D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738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63">
              <a:extLst>
                <a:ext uri="{FF2B5EF4-FFF2-40B4-BE49-F238E27FC236}">
                  <a16:creationId xmlns:a16="http://schemas.microsoft.com/office/drawing/2014/main" id="{AA9A3A2D-1C1D-4CF4-B0A7-8CE5BBC6F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740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464">
              <a:extLst>
                <a:ext uri="{FF2B5EF4-FFF2-40B4-BE49-F238E27FC236}">
                  <a16:creationId xmlns:a16="http://schemas.microsoft.com/office/drawing/2014/main" id="{37AED44C-9FF3-470E-8C27-F79DB920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95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465">
              <a:extLst>
                <a:ext uri="{FF2B5EF4-FFF2-40B4-BE49-F238E27FC236}">
                  <a16:creationId xmlns:a16="http://schemas.microsoft.com/office/drawing/2014/main" id="{8B3C9DA9-FB33-4C0F-BEA1-320AB70E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6">
              <a:extLst>
                <a:ext uri="{FF2B5EF4-FFF2-40B4-BE49-F238E27FC236}">
                  <a16:creationId xmlns:a16="http://schemas.microsoft.com/office/drawing/2014/main" id="{B08881D7-DCDB-422F-AB41-DE15D5D0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7">
              <a:extLst>
                <a:ext uri="{FF2B5EF4-FFF2-40B4-BE49-F238E27FC236}">
                  <a16:creationId xmlns:a16="http://schemas.microsoft.com/office/drawing/2014/main" id="{E4ADF86B-94F6-411B-AA07-8F655F21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8">
              <a:extLst>
                <a:ext uri="{FF2B5EF4-FFF2-40B4-BE49-F238E27FC236}">
                  <a16:creationId xmlns:a16="http://schemas.microsoft.com/office/drawing/2014/main" id="{045FA631-FCBB-4F92-BC33-1820E430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26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9">
              <a:extLst>
                <a:ext uri="{FF2B5EF4-FFF2-40B4-BE49-F238E27FC236}">
                  <a16:creationId xmlns:a16="http://schemas.microsoft.com/office/drawing/2014/main" id="{68C4F908-DFD5-4840-ACFE-99AD2E1E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470">
              <a:extLst>
                <a:ext uri="{FF2B5EF4-FFF2-40B4-BE49-F238E27FC236}">
                  <a16:creationId xmlns:a16="http://schemas.microsoft.com/office/drawing/2014/main" id="{75608BCF-1833-4FB9-923A-C79A0CA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471">
              <a:extLst>
                <a:ext uri="{FF2B5EF4-FFF2-40B4-BE49-F238E27FC236}">
                  <a16:creationId xmlns:a16="http://schemas.microsoft.com/office/drawing/2014/main" id="{7D476C27-7CB4-4BA1-82E6-2FD4E5D2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18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72">
              <a:extLst>
                <a:ext uri="{FF2B5EF4-FFF2-40B4-BE49-F238E27FC236}">
                  <a16:creationId xmlns:a16="http://schemas.microsoft.com/office/drawing/2014/main" id="{13960D0C-B19D-44A1-9420-002FFB34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635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73">
              <a:extLst>
                <a:ext uri="{FF2B5EF4-FFF2-40B4-BE49-F238E27FC236}">
                  <a16:creationId xmlns:a16="http://schemas.microsoft.com/office/drawing/2014/main" id="{E030C9BA-14FD-440D-AE09-DC591005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18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74">
              <a:extLst>
                <a:ext uri="{FF2B5EF4-FFF2-40B4-BE49-F238E27FC236}">
                  <a16:creationId xmlns:a16="http://schemas.microsoft.com/office/drawing/2014/main" id="{7C2533DE-D76D-42DF-8BA8-330B618F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625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75">
              <a:extLst>
                <a:ext uri="{FF2B5EF4-FFF2-40B4-BE49-F238E27FC236}">
                  <a16:creationId xmlns:a16="http://schemas.microsoft.com/office/drawing/2014/main" id="{01BECD2C-38BB-417E-9E2C-96C45BD4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476">
              <a:extLst>
                <a:ext uri="{FF2B5EF4-FFF2-40B4-BE49-F238E27FC236}">
                  <a16:creationId xmlns:a16="http://schemas.microsoft.com/office/drawing/2014/main" id="{B682429D-7C8B-4EAF-AFAF-FE8E8227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849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7">
              <a:extLst>
                <a:ext uri="{FF2B5EF4-FFF2-40B4-BE49-F238E27FC236}">
                  <a16:creationId xmlns:a16="http://schemas.microsoft.com/office/drawing/2014/main" id="{1C25502E-6847-48D1-89EF-965DB67C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329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8">
              <a:extLst>
                <a:ext uri="{FF2B5EF4-FFF2-40B4-BE49-F238E27FC236}">
                  <a16:creationId xmlns:a16="http://schemas.microsoft.com/office/drawing/2014/main" id="{886010F7-D2AB-4E5F-B188-D89D0271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29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9">
              <a:extLst>
                <a:ext uri="{FF2B5EF4-FFF2-40B4-BE49-F238E27FC236}">
                  <a16:creationId xmlns:a16="http://schemas.microsoft.com/office/drawing/2014/main" id="{E56DDEAB-7424-433E-8967-30F43D32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836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480">
              <a:extLst>
                <a:ext uri="{FF2B5EF4-FFF2-40B4-BE49-F238E27FC236}">
                  <a16:creationId xmlns:a16="http://schemas.microsoft.com/office/drawing/2014/main" id="{053D231E-B9B8-402B-945B-F80E2E86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8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81">
              <a:extLst>
                <a:ext uri="{FF2B5EF4-FFF2-40B4-BE49-F238E27FC236}">
                  <a16:creationId xmlns:a16="http://schemas.microsoft.com/office/drawing/2014/main" id="{957DD51B-4207-4156-A23E-B3BBCDBD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29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482">
              <a:extLst>
                <a:ext uri="{FF2B5EF4-FFF2-40B4-BE49-F238E27FC236}">
                  <a16:creationId xmlns:a16="http://schemas.microsoft.com/office/drawing/2014/main" id="{B8BD09DE-D271-4C82-B5C9-93C4ED22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483">
              <a:extLst>
                <a:ext uri="{FF2B5EF4-FFF2-40B4-BE49-F238E27FC236}">
                  <a16:creationId xmlns:a16="http://schemas.microsoft.com/office/drawing/2014/main" id="{2E77E8C8-F1BD-4FD7-9872-D546884F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26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484">
              <a:extLst>
                <a:ext uri="{FF2B5EF4-FFF2-40B4-BE49-F238E27FC236}">
                  <a16:creationId xmlns:a16="http://schemas.microsoft.com/office/drawing/2014/main" id="{B3CFD29F-2D0D-4990-AF0C-36519130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223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85">
              <a:extLst>
                <a:ext uri="{FF2B5EF4-FFF2-40B4-BE49-F238E27FC236}">
                  <a16:creationId xmlns:a16="http://schemas.microsoft.com/office/drawing/2014/main" id="{6B9B4046-1DC7-45BB-9A9A-EA87C7E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486">
              <a:extLst>
                <a:ext uri="{FF2B5EF4-FFF2-40B4-BE49-F238E27FC236}">
                  <a16:creationId xmlns:a16="http://schemas.microsoft.com/office/drawing/2014/main" id="{0F4BCB02-2209-4A7F-8BC1-9AA4F458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783"/>
              <a:ext cx="788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lw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0($s1)</a:t>
              </a:r>
            </a:p>
          </p:txBody>
        </p:sp>
        <p:sp>
          <p:nvSpPr>
            <p:cNvPr id="246" name="Text Box 487">
              <a:extLst>
                <a:ext uri="{FF2B5EF4-FFF2-40B4-BE49-F238E27FC236}">
                  <a16:creationId xmlns:a16="http://schemas.microsoft.com/office/drawing/2014/main" id="{035F1A71-2C2B-49AA-93D8-33291DF6F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252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F13E4E35-6E3A-4441-B29B-20CD5884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13E121CC-EFBF-44E6-B09A-13C3212A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Line 491">
              <a:extLst>
                <a:ext uri="{FF2B5EF4-FFF2-40B4-BE49-F238E27FC236}">
                  <a16:creationId xmlns:a16="http://schemas.microsoft.com/office/drawing/2014/main" id="{C7BF1C94-DC48-43A9-9E9F-57BBA297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50" name="Group 492">
              <a:extLst>
                <a:ext uri="{FF2B5EF4-FFF2-40B4-BE49-F238E27FC236}">
                  <a16:creationId xmlns:a16="http://schemas.microsoft.com/office/drawing/2014/main" id="{3F449517-E497-4386-9BEE-F57D0158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" y="2221"/>
              <a:ext cx="465" cy="255"/>
              <a:chOff x="3474" y="2602"/>
              <a:chExt cx="426" cy="286"/>
            </a:xfrm>
          </p:grpSpPr>
          <p:sp>
            <p:nvSpPr>
              <p:cNvPr id="257" name="Cloud">
                <a:extLst>
                  <a:ext uri="{FF2B5EF4-FFF2-40B4-BE49-F238E27FC236}">
                    <a16:creationId xmlns:a16="http://schemas.microsoft.com/office/drawing/2014/main" id="{1EFEE098-C30D-46AB-B3EA-6821CC86393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Text Box 494">
                <a:extLst>
                  <a:ext uri="{FF2B5EF4-FFF2-40B4-BE49-F238E27FC236}">
                    <a16:creationId xmlns:a16="http://schemas.microsoft.com/office/drawing/2014/main" id="{4D92E656-7194-4B44-A737-81A05C2E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1" name="Group 495">
              <a:extLst>
                <a:ext uri="{FF2B5EF4-FFF2-40B4-BE49-F238E27FC236}">
                  <a16:creationId xmlns:a16="http://schemas.microsoft.com/office/drawing/2014/main" id="{A342DDAD-0EE7-44DF-8813-76E975A09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2228"/>
              <a:ext cx="465" cy="255"/>
              <a:chOff x="3474" y="2602"/>
              <a:chExt cx="426" cy="286"/>
            </a:xfrm>
          </p:grpSpPr>
          <p:sp>
            <p:nvSpPr>
              <p:cNvPr id="255" name="Cloud">
                <a:extLst>
                  <a:ext uri="{FF2B5EF4-FFF2-40B4-BE49-F238E27FC236}">
                    <a16:creationId xmlns:a16="http://schemas.microsoft.com/office/drawing/2014/main" id="{E91951ED-DCC4-4B18-81FB-FB964F0E404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Text Box 497">
                <a:extLst>
                  <a:ext uri="{FF2B5EF4-FFF2-40B4-BE49-F238E27FC236}">
                    <a16:creationId xmlns:a16="http://schemas.microsoft.com/office/drawing/2014/main" id="{9EECB8DC-5B44-4137-BF9B-591676C3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2" name="Group 498">
              <a:extLst>
                <a:ext uri="{FF2B5EF4-FFF2-40B4-BE49-F238E27FC236}">
                  <a16:creationId xmlns:a16="http://schemas.microsoft.com/office/drawing/2014/main" id="{4C8EF15A-5EA3-45EB-877A-5016A67E7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708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C27DB12A-BD49-4730-AD3B-13074751D03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500">
                <a:extLst>
                  <a:ext uri="{FF2B5EF4-FFF2-40B4-BE49-F238E27FC236}">
                    <a16:creationId xmlns:a16="http://schemas.microsoft.com/office/drawing/2014/main" id="{124C93E8-71F1-45FB-BF17-9F2DDB4E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9" name="Group 504">
            <a:extLst>
              <a:ext uri="{FF2B5EF4-FFF2-40B4-BE49-F238E27FC236}">
                <a16:creationId xmlns:a16="http://schemas.microsoft.com/office/drawing/2014/main" id="{FC189B71-2561-4FBB-B2ED-C196F4DC29C0}"/>
              </a:ext>
            </a:extLst>
          </p:cNvPr>
          <p:cNvGrpSpPr>
            <a:grpSpLocks/>
          </p:cNvGrpSpPr>
          <p:nvPr/>
        </p:nvGrpSpPr>
        <p:grpSpPr bwMode="auto">
          <a:xfrm>
            <a:off x="1051929" y="4489133"/>
            <a:ext cx="4160837" cy="681037"/>
            <a:chOff x="731" y="1849"/>
            <a:chExt cx="2621" cy="429"/>
          </a:xfrm>
        </p:grpSpPr>
        <p:sp>
          <p:nvSpPr>
            <p:cNvPr id="260" name="Line 488">
              <a:extLst>
                <a:ext uri="{FF2B5EF4-FFF2-40B4-BE49-F238E27FC236}">
                  <a16:creationId xmlns:a16="http://schemas.microsoft.com/office/drawing/2014/main" id="{33EA87C3-CAB9-4B77-916E-EAC552B82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947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Line 501">
              <a:extLst>
                <a:ext uri="{FF2B5EF4-FFF2-40B4-BE49-F238E27FC236}">
                  <a16:creationId xmlns:a16="http://schemas.microsoft.com/office/drawing/2014/main" id="{0E0F0C29-31B2-4A06-BE7F-7BC31BFB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849"/>
              <a:ext cx="303" cy="4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2" name="Rounded Rectangle 257">
            <a:extLst>
              <a:ext uri="{FF2B5EF4-FFF2-40B4-BE49-F238E27FC236}">
                <a16:creationId xmlns:a16="http://schemas.microsoft.com/office/drawing/2014/main" id="{F383C8E8-1ACF-45A0-BDAA-9ECA8BF12E24}"/>
              </a:ext>
            </a:extLst>
          </p:cNvPr>
          <p:cNvSpPr/>
          <p:nvPr/>
        </p:nvSpPr>
        <p:spPr>
          <a:xfrm>
            <a:off x="6118225" y="3999631"/>
            <a:ext cx="2667000" cy="8382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ID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forwarding cannot help!</a:t>
            </a:r>
            <a:endParaRPr lang="en-SG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5138605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many branch prediction schemes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only cover the simplest in this course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Simple prediction: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branches are assumed to be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 eaLnBrk="1" hangingPunct="1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/>
              <a:t>Fetch the successor instruction and start pumping it through the pipeline stages</a:t>
            </a:r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When the actual branch outcome is known: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 taken</a:t>
            </a:r>
            <a:r>
              <a:rPr lang="en-US" sz="2400" dirty="0"/>
              <a:t>: Guessed correctly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No pipeline stall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Taken</a:t>
            </a:r>
            <a:r>
              <a:rPr lang="en-US" sz="2400" dirty="0"/>
              <a:t>: Guessed wrongly </a:t>
            </a:r>
            <a:r>
              <a:rPr lang="en-US" sz="2400" dirty="0">
                <a:sym typeface="Wingdings" pitchFamily="2" charset="2"/>
              </a:rPr>
              <a:t> Wrong instructions in the pipeline  </a:t>
            </a:r>
            <a:r>
              <a:rPr lang="en-US" sz="2400" b="1" dirty="0">
                <a:solidFill>
                  <a:srgbClr val="C00000"/>
                </a:solidFill>
              </a:rPr>
              <a:t>Flush</a:t>
            </a:r>
            <a:r>
              <a:rPr lang="en-US" sz="2400" dirty="0"/>
              <a:t> successor instruction from the pipeline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Pipeline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F17979-AD29-4464-B814-EF32ED1454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2"/>
            <a:ext cx="8229600" cy="536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Speedup from pipeline implementation: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Based on the assumption that a new instructions can be "pumped" into pipeline every cycle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However, there are </a:t>
            </a:r>
            <a:r>
              <a:rPr lang="en-US" sz="2800" b="1" dirty="0">
                <a:sym typeface="Wingdings" pitchFamily="2" charset="2"/>
              </a:rPr>
              <a:t>pipeline hazards</a:t>
            </a:r>
            <a:endParaRPr lang="en-US" sz="2800" dirty="0">
              <a:sym typeface="Wingdings" pitchFamily="2" charset="2"/>
            </a:endParaRP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Problems that prevent next instruction from immediately following previous instruction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Structural hazards: 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Simultaneous use of a hardware resource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Data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Data dependencies between instructions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Control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Change in program flow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8E4C15-A83C-45FF-8411-40733931C02C}"/>
              </a:ext>
            </a:extLst>
          </p:cNvPr>
          <p:cNvSpPr/>
          <p:nvPr/>
        </p:nvSpPr>
        <p:spPr>
          <a:xfrm>
            <a:off x="6400801" y="4836695"/>
            <a:ext cx="228600" cy="1496648"/>
          </a:xfrm>
          <a:prstGeom prst="rightBrace">
            <a:avLst>
              <a:gd name="adj1" fmla="val 27584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03A-3B12-401E-9F07-78BC3E4EEF31}"/>
              </a:ext>
            </a:extLst>
          </p:cNvPr>
          <p:cNvSpPr/>
          <p:nvPr/>
        </p:nvSpPr>
        <p:spPr>
          <a:xfrm>
            <a:off x="6697579" y="5066083"/>
            <a:ext cx="2141621" cy="970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Instruction Dependencies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509358" y="1447799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76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5483225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457200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31876" cy="790575"/>
              <a:chOff x="457200" y="1338263"/>
              <a:chExt cx="1031876" cy="790575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936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7625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682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01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2219325" y="5077411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3048000" y="4018547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9BE9A1-38B0-4E67-BF54-9DE8FE222A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238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 </a:t>
            </a:r>
            <a:r>
              <a:rPr lang="en-US" sz="2800" b="1" dirty="0">
                <a:solidFill>
                  <a:srgbClr val="C00000"/>
                </a:solidFill>
              </a:rPr>
              <a:t>with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forwarding and …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branch prediction?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/>
              <a:t> branch prediction (predict not taken)?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04D6C3-2EB9-4ECA-81E9-38F2F43F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352638"/>
            <a:ext cx="5396163" cy="19050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$zero, 10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$s0, -1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$s0, $zero,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$t0, $t1, $t2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BD2992-4C71-4FBB-BE31-6B3CF0D0D54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38274"/>
            <a:ext cx="8229600" cy="121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 making moved to </a:t>
            </a:r>
            <a:r>
              <a:rPr lang="en-US" sz="2800" b="1" dirty="0">
                <a:solidFill>
                  <a:srgbClr val="C00000"/>
                </a:solidFill>
              </a:rPr>
              <a:t>ID</a:t>
            </a:r>
            <a:r>
              <a:rPr lang="en-US" sz="2800" dirty="0"/>
              <a:t> stage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Total instructions = 1 + 10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2 + 1 = 22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Ideal</a:t>
            </a:r>
            <a:r>
              <a:rPr lang="en-US" sz="2800" dirty="0"/>
              <a:t> pipeline = 4 + 22 = 26 cycles</a:t>
            </a:r>
          </a:p>
        </p:txBody>
      </p:sp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Without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BEAC5F3-0344-4FDF-8019-10FF7337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3745"/>
              </p:ext>
            </p:extLst>
          </p:nvPr>
        </p:nvGraphicFramePr>
        <p:xfrm>
          <a:off x="1219200" y="1346417"/>
          <a:ext cx="7335834" cy="30728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90">
            <a:extLst>
              <a:ext uri="{FF2B5EF4-FFF2-40B4-BE49-F238E27FC236}">
                <a16:creationId xmlns:a16="http://schemas.microsoft.com/office/drawing/2014/main" id="{63BF81B7-3B21-4000-99FD-937EA8D1B48A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133600"/>
            <a:ext cx="911226" cy="2069832"/>
            <a:chOff x="286" y="1342"/>
            <a:chExt cx="574" cy="1609"/>
          </a:xfrm>
        </p:grpSpPr>
        <p:sp>
          <p:nvSpPr>
            <p:cNvPr id="16" name="Text Box 91">
              <a:extLst>
                <a:ext uri="{FF2B5EF4-FFF2-40B4-BE49-F238E27FC236}">
                  <a16:creationId xmlns:a16="http://schemas.microsoft.com/office/drawing/2014/main" id="{BDB4D1E8-E95B-4865-8308-27A705A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342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1BA9EA3A-A40C-4BD1-B752-19635313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788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5FD601D2-05EA-41A3-AEE8-4566E115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2281"/>
              <a:ext cx="407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63A83FB5-95F2-4B24-8A77-98EB6DC0D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11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</p:grpSp>
      <p:sp>
        <p:nvSpPr>
          <p:cNvPr id="20" name="Line 84">
            <a:extLst>
              <a:ext uri="{FF2B5EF4-FFF2-40B4-BE49-F238E27FC236}">
                <a16:creationId xmlns:a16="http://schemas.microsoft.com/office/drawing/2014/main" id="{9B9049C0-E62F-430F-A3A6-CA13D954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769" y="3016076"/>
            <a:ext cx="417095" cy="3790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Text Box 85">
            <a:extLst>
              <a:ext uri="{FF2B5EF4-FFF2-40B4-BE49-F238E27FC236}">
                <a16:creationId xmlns:a16="http://schemas.microsoft.com/office/drawing/2014/main" id="{064E98BB-3C91-4B3F-AD08-9066A779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89" y="4525378"/>
            <a:ext cx="8253663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Data dependency between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$s0, -1</a:t>
            </a:r>
            <a:r>
              <a:rPr lang="en-US" altLang="en-US" sz="1800" dirty="0">
                <a:latin typeface="Verdana" pitchFamily="34" charset="0"/>
              </a:rPr>
              <a:t>) and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1 cycle of delay.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Every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a cycle of delay to execute the next instruction.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46 cycles.</a:t>
            </a:r>
            <a:endParaRPr lang="en-US" altLang="en-US" sz="14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88D8D4E0-8062-4237-B41F-D3F05895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7127"/>
              </p:ext>
            </p:extLst>
          </p:nvPr>
        </p:nvGraphicFramePr>
        <p:xfrm>
          <a:off x="1241427" y="1389424"/>
          <a:ext cx="7335834" cy="28260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 Box 85">
            <a:extLst>
              <a:ext uri="{FF2B5EF4-FFF2-40B4-BE49-F238E27FC236}">
                <a16:creationId xmlns:a16="http://schemas.microsoft.com/office/drawing/2014/main" id="{771A7C52-F133-44DC-AB8D-3F271087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37" y="4254389"/>
            <a:ext cx="814136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Verdana" pitchFamily="34" charset="0"/>
              </a:rPr>
              <a:t>Predict not taken.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The data dependency remains, hence 10 cycles of delay for 10 iterations.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first 9 iterations, the branch prediction is wrong, hence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last iteration, the branch prediction is correct, hence saving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45 cycles.</a:t>
            </a:r>
            <a:endParaRPr lang="en-US" altLang="en-US" sz="1200" b="1" dirty="0">
              <a:latin typeface="Verdana" pitchFamily="34" charset="0"/>
            </a:endParaRPr>
          </a:p>
        </p:txBody>
      </p:sp>
      <p:sp>
        <p:nvSpPr>
          <p:cNvPr id="28" name="Line 82">
            <a:extLst>
              <a:ext uri="{FF2B5EF4-FFF2-40B4-BE49-F238E27FC236}">
                <a16:creationId xmlns:a16="http://schemas.microsoft.com/office/drawing/2014/main" id="{99C63A88-1EED-4B54-912C-0A018F0AF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799" y="2745541"/>
            <a:ext cx="417095" cy="33454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C6967-E190-47D8-A7E0-E81DBDCC18D8}"/>
              </a:ext>
            </a:extLst>
          </p:cNvPr>
          <p:cNvGrpSpPr/>
          <p:nvPr/>
        </p:nvGrpSpPr>
        <p:grpSpPr>
          <a:xfrm>
            <a:off x="328612" y="1891041"/>
            <a:ext cx="912815" cy="2235791"/>
            <a:chOff x="328612" y="2110899"/>
            <a:chExt cx="912815" cy="2609638"/>
          </a:xfrm>
        </p:grpSpPr>
        <p:sp>
          <p:nvSpPr>
            <p:cNvPr id="23" name="Text Box 91">
              <a:extLst>
                <a:ext uri="{FF2B5EF4-FFF2-40B4-BE49-F238E27FC236}">
                  <a16:creationId xmlns:a16="http://schemas.microsoft.com/office/drawing/2014/main" id="{68C1D264-DC92-46F3-AA2F-E100C160E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8" y="2110899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4" name="Text Box 92">
              <a:extLst>
                <a:ext uri="{FF2B5EF4-FFF2-40B4-BE49-F238E27FC236}">
                  <a16:creationId xmlns:a16="http://schemas.microsoft.com/office/drawing/2014/main" id="{52DF1016-2A19-4BAB-8BF6-F9E95DB2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" y="2682560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38EAC464-1304-4B65-8443-7C5D7CC2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3197867"/>
              <a:ext cx="646114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4E7C3604-C82D-4E44-BAB7-F2FF0471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16" y="4320427"/>
              <a:ext cx="90281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D081B978-1482-4139-8935-A40B5B17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90" y="3745750"/>
              <a:ext cx="64633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1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 fontAlgn="auto">
              <a:spcAft>
                <a:spcPts val="0"/>
              </a:spcAft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609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4495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4038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21" y="5102980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5105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1143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C3C8A-226F-413E-9EF2-A8C39259CB5A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169233"/>
            <a:ext cx="8229600" cy="5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Best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There is an instruction </a:t>
            </a:r>
            <a:r>
              <a:rPr lang="en-US" sz="2400" b="1" dirty="0"/>
              <a:t>preceding the branch </a:t>
            </a:r>
            <a:r>
              <a:rPr lang="en-US" sz="2400" dirty="0"/>
              <a:t>which </a:t>
            </a:r>
            <a:r>
              <a:rPr lang="en-US" sz="2400" b="1" dirty="0"/>
              <a:t>can be moved </a:t>
            </a:r>
            <a:r>
              <a:rPr lang="en-US" sz="2400" dirty="0"/>
              <a:t>into the delayed slot</a:t>
            </a:r>
            <a:endParaRPr lang="en-US" sz="2400" b="1" dirty="0"/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Program correctness must be preserved!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Worst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Such instruction cannot be found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Add a no-op (</a:t>
            </a:r>
            <a:r>
              <a:rPr lang="en-US" sz="2400" b="1" dirty="0" err="1">
                <a:solidFill>
                  <a:srgbClr val="660066"/>
                </a:solidFill>
              </a:rPr>
              <a:t>nop</a:t>
            </a:r>
            <a:r>
              <a:rPr lang="en-US" sz="2400" dirty="0"/>
              <a:t>) instruction in the branch-delay slot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Re-ordering instructions is a common method of program optimization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 must be smart enough to do this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Usually can find such an instruction at least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27356160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913931-977A-44CD-84AC-34462276EED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5654"/>
            <a:ext cx="8229600" cy="497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Issue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Multiple instructions </a:t>
            </a:r>
            <a:r>
              <a:rPr lang="en-US" dirty="0"/>
              <a:t>in every pipeline stage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4 washer, 4 dryer…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Static multiple issue</a:t>
            </a:r>
            <a:r>
              <a:rPr lang="en-US" dirty="0"/>
              <a:t>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EPIC (Explicitly Parallel Instruction Computer) or VLIW (Very Long Instruction Word), e.g. IA64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Compiler specifies the set of instructions that execute together in a given clock cycle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 hardware, complex compiler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Dynamic multiple issue: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Superscalar processor: Dominant design of modern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Hardware decides which instructions to execute together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hardware, simpler compiler</a:t>
            </a:r>
          </a:p>
        </p:txBody>
      </p:sp>
    </p:spTree>
    <p:extLst>
      <p:ext uri="{BB962C8B-B14F-4D97-AF65-F5344CB8AC3E}">
        <p14:creationId xmlns:p14="http://schemas.microsoft.com/office/powerpoint/2010/main" val="11257774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F46E74-5EF6-4FF4-B162-0A6D219E0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5653"/>
            <a:ext cx="8382000" cy="1421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2-wide superscalar pipeline: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By fetching and dispatching two instructions at a time, a maximum of two instructions per cycle can be completed.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AAD2-207A-45DD-9852-4626A65F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7" y="2776949"/>
            <a:ext cx="6087979" cy="35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20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Graphical Notation for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E2C6D426-B1F8-404C-8ABE-ACB424B2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6" y="5232617"/>
            <a:ext cx="8229600" cy="990599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Horizontal = the stages of an instruction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Vertical = the instructions in different pipeline stages</a:t>
            </a:r>
            <a:endParaRPr lang="en-SG" sz="2600" b="1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FAE55104-47D6-49F7-84BC-A6765248D44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686" y="1169233"/>
            <a:ext cx="77724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57CFA-261F-4E06-ABDC-E7761B82B06A}"/>
              </a:ext>
            </a:extLst>
          </p:cNvPr>
          <p:cNvSpPr txBox="1"/>
          <p:nvPr/>
        </p:nvSpPr>
        <p:spPr>
          <a:xfrm>
            <a:off x="6399223" y="4750633"/>
            <a:ext cx="253866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IM: Instruction Memory</a:t>
            </a:r>
          </a:p>
          <a:p>
            <a:r>
              <a:rPr lang="en-SG" dirty="0"/>
              <a:t>DM: Data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B571E0A-B9E4-4F15-8586-AC3AF64CDF0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67852"/>
            <a:ext cx="822960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Pipelining is a fundamental concept in computer systems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Multiple instructions in flight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Limited by length of the longest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Hazards create trouble by stalling pipeline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Pentium 4 has 22 pipeline stages!</a:t>
            </a:r>
          </a:p>
        </p:txBody>
      </p:sp>
    </p:spTree>
    <p:extLst>
      <p:ext uri="{BB962C8B-B14F-4D97-AF65-F5344CB8AC3E}">
        <p14:creationId xmlns:p14="http://schemas.microsoft.com/office/powerpoint/2010/main" val="381214738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394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3</a:t>
            </a:r>
            <a:r>
              <a:rPr lang="en-US" sz="2800" baseline="30000" dirty="0">
                <a:solidFill>
                  <a:srgbClr val="800000"/>
                </a:solidFill>
              </a:rPr>
              <a:t>rd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6.1 – 6.3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6.4 – 6.6 (data hazards and control hazards in details; read for interest; not in syllabus)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4</a:t>
            </a:r>
            <a:r>
              <a:rPr lang="en-US" sz="2800" baseline="30000" dirty="0">
                <a:solidFill>
                  <a:srgbClr val="800000"/>
                </a:solidFill>
              </a:rPr>
              <a:t>th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4.5 – 4.6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4.7 – 4.8 (data hazards and control hazards in details; read for interest; not in syllabus)</a:t>
            </a:r>
          </a:p>
          <a:p>
            <a:pPr lvl="1" fontAlgn="auto">
              <a:spcAft>
                <a:spcPts val="0"/>
              </a:spcAft>
            </a:pPr>
            <a:endParaRPr lang="en-US" sz="2400" dirty="0"/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2" name="Content Placeholder 174">
            <a:extLst>
              <a:ext uri="{FF2B5EF4-FFF2-40B4-BE49-F238E27FC236}">
                <a16:creationId xmlns:a16="http://schemas.microsoft.com/office/drawing/2014/main" id="{CBC427F8-F53F-4909-B6A5-B100698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259682"/>
            <a:ext cx="8229600" cy="6096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there is only a </a:t>
            </a:r>
            <a:r>
              <a:rPr lang="en-US" sz="2800" b="1" dirty="0"/>
              <a:t>single memory module: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15551-1026-4CA8-818F-0735748487C7}"/>
              </a:ext>
            </a:extLst>
          </p:cNvPr>
          <p:cNvGrpSpPr/>
          <p:nvPr/>
        </p:nvGrpSpPr>
        <p:grpSpPr>
          <a:xfrm>
            <a:off x="635001" y="1830388"/>
            <a:ext cx="7251699" cy="4189412"/>
            <a:chOff x="635001" y="1830388"/>
            <a:chExt cx="7251699" cy="4189412"/>
          </a:xfrm>
        </p:grpSpPr>
        <p:sp>
          <p:nvSpPr>
            <p:cNvPr id="163" name="Freeform 176">
              <a:extLst>
                <a:ext uri="{FF2B5EF4-FFF2-40B4-BE49-F238E27FC236}">
                  <a16:creationId xmlns:a16="http://schemas.microsoft.com/office/drawing/2014/main" id="{12074F2B-82D8-440E-A321-982BF94A83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28273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77">
              <a:extLst>
                <a:ext uri="{FF2B5EF4-FFF2-40B4-BE49-F238E27FC236}">
                  <a16:creationId xmlns:a16="http://schemas.microsoft.com/office/drawing/2014/main" id="{265A610C-7073-40B4-884F-85D62752BE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014" y="5034597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">
              <a:extLst>
                <a:ext uri="{FF2B5EF4-FFF2-40B4-BE49-F238E27FC236}">
                  <a16:creationId xmlns:a16="http://schemas.microsoft.com/office/drawing/2014/main" id="{75D97A9E-66E4-4DB8-8218-E56C59B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273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D063C344-5FAB-40EA-B1E3-D4D98CEF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5" y="5037143"/>
              <a:ext cx="285766" cy="4556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B1C4AA69-1B0E-4E13-B22E-E9FAE986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75" name="Rectangle 14">
              <a:extLst>
                <a:ext uri="{FF2B5EF4-FFF2-40B4-BE49-F238E27FC236}">
                  <a16:creationId xmlns:a16="http://schemas.microsoft.com/office/drawing/2014/main" id="{418F9021-61CF-4F9A-869E-78A3C8411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19915" y="4136149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76" name="Line 15">
              <a:extLst>
                <a:ext uri="{FF2B5EF4-FFF2-40B4-BE49-F238E27FC236}">
                  <a16:creationId xmlns:a16="http://schemas.microsoft.com/office/drawing/2014/main" id="{D6D2C6EC-5A6F-4C2F-9422-13D1803C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2" y="2833633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179FA35B-578E-4370-8ED2-93B3C8EF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247900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">
              <a:extLst>
                <a:ext uri="{FF2B5EF4-FFF2-40B4-BE49-F238E27FC236}">
                  <a16:creationId xmlns:a16="http://schemas.microsoft.com/office/drawing/2014/main" id="{69D5A660-D9CA-4435-94CD-6C6C586D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830388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2B681A4B-B6A9-4369-9CC5-5DF4196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2" y="2924121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27DBB009-4FA8-4764-BF26-5921E6359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2" y="35845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252521E4-A3D2-4469-8687-1C06D135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2" y="43211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A6C8EB1-B20F-46A1-ADB5-E66AE391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7" y="5003746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B1823910-433D-4AA1-9CB5-A53B2DA1672F}"/>
                </a:ext>
              </a:extLst>
            </p:cNvPr>
            <p:cNvGrpSpPr/>
            <p:nvPr/>
          </p:nvGrpSpPr>
          <p:grpSpPr>
            <a:xfrm>
              <a:off x="2743200" y="2362200"/>
              <a:ext cx="4800600" cy="3657600"/>
              <a:chOff x="2743200" y="1905000"/>
              <a:chExt cx="4800600" cy="4495800"/>
            </a:xfrm>
          </p:grpSpPr>
          <p:sp>
            <p:nvSpPr>
              <p:cNvPr id="184" name="Line 23">
                <a:extLst>
                  <a:ext uri="{FF2B5EF4-FFF2-40B4-BE49-F238E27FC236}">
                    <a16:creationId xmlns:a16="http://schemas.microsoft.com/office/drawing/2014/main" id="{A24D780B-23E1-4CA3-89E8-E84827337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4">
                <a:extLst>
                  <a:ext uri="{FF2B5EF4-FFF2-40B4-BE49-F238E27FC236}">
                    <a16:creationId xmlns:a16="http://schemas.microsoft.com/office/drawing/2014/main" id="{A1DEFA40-753A-4164-AC09-20858F3C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5BE3342E-C17E-4FD5-A23D-0FAFEDCA7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193F00E9-608A-4400-B361-5975D052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7">
                <a:extLst>
                  <a:ext uri="{FF2B5EF4-FFF2-40B4-BE49-F238E27FC236}">
                    <a16:creationId xmlns:a16="http://schemas.microsoft.com/office/drawing/2014/main" id="{27FDDCEB-07B1-4756-B624-993B86B4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8">
                <a:extLst>
                  <a:ext uri="{FF2B5EF4-FFF2-40B4-BE49-F238E27FC236}">
                    <a16:creationId xmlns:a16="http://schemas.microsoft.com/office/drawing/2014/main" id="{58F60BA2-B9B8-4998-83C8-6DB2E2E3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9">
                <a:extLst>
                  <a:ext uri="{FF2B5EF4-FFF2-40B4-BE49-F238E27FC236}">
                    <a16:creationId xmlns:a16="http://schemas.microsoft.com/office/drawing/2014/main" id="{2D7C5BE1-05BF-4D32-89AF-4959DE3CF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75A332E6-556A-4C7F-B045-CE23A5A83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31">
              <a:extLst>
                <a:ext uri="{FF2B5EF4-FFF2-40B4-BE49-F238E27FC236}">
                  <a16:creationId xmlns:a16="http://schemas.microsoft.com/office/drawing/2014/main" id="{A137BA28-A1FB-407F-9381-216D501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2743200"/>
              <a:ext cx="352425" cy="763588"/>
              <a:chOff x="2260" y="1152"/>
              <a:chExt cx="222" cy="481"/>
            </a:xfrm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971DC063-D4C1-4614-88FF-BAC7F60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33">
                <a:extLst>
                  <a:ext uri="{FF2B5EF4-FFF2-40B4-BE49-F238E27FC236}">
                    <a16:creationId xmlns:a16="http://schemas.microsoft.com/office/drawing/2014/main" id="{8CD6F105-2271-4CC9-829D-846FAAD34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95" name="Group 34">
              <a:extLst>
                <a:ext uri="{FF2B5EF4-FFF2-40B4-BE49-F238E27FC236}">
                  <a16:creationId xmlns:a16="http://schemas.microsoft.com/office/drawing/2014/main" id="{2461275D-8403-4C9C-ABA6-0897BBDF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2895600"/>
              <a:ext cx="635000" cy="458788"/>
              <a:chOff x="1327" y="1248"/>
              <a:chExt cx="400" cy="289"/>
            </a:xfrm>
          </p:grpSpPr>
          <p:sp>
            <p:nvSpPr>
              <p:cNvPr id="196" name="Rectangle 35">
                <a:extLst>
                  <a:ext uri="{FF2B5EF4-FFF2-40B4-BE49-F238E27FC236}">
                    <a16:creationId xmlns:a16="http://schemas.microsoft.com/office/drawing/2014/main" id="{A78805D6-A17A-40E2-A58E-2C860F5A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97" name="Group 36">
                <a:extLst>
                  <a:ext uri="{FF2B5EF4-FFF2-40B4-BE49-F238E27FC236}">
                    <a16:creationId xmlns:a16="http://schemas.microsoft.com/office/drawing/2014/main" id="{66B18AAA-F242-4EE4-B7F5-FB7686741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8" name="Freeform 37">
                  <a:extLst>
                    <a:ext uri="{FF2B5EF4-FFF2-40B4-BE49-F238E27FC236}">
                      <a16:creationId xmlns:a16="http://schemas.microsoft.com/office/drawing/2014/main" id="{A8BD29E3-3542-4B14-B369-330AE916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DD839919-1EB2-4E82-A948-B640B16DA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D35DA720-3C23-476C-8C48-701C8B56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29114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1" name="Group 40">
              <a:extLst>
                <a:ext uri="{FF2B5EF4-FFF2-40B4-BE49-F238E27FC236}">
                  <a16:creationId xmlns:a16="http://schemas.microsoft.com/office/drawing/2014/main" id="{F269FABD-64CD-48ED-B86A-A43D07DC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2895600"/>
              <a:ext cx="469900" cy="458788"/>
              <a:chOff x="1803" y="1248"/>
              <a:chExt cx="296" cy="289"/>
            </a:xfrm>
          </p:grpSpPr>
          <p:sp>
            <p:nvSpPr>
              <p:cNvPr id="202" name="Freeform 41">
                <a:extLst>
                  <a:ext uri="{FF2B5EF4-FFF2-40B4-BE49-F238E27FC236}">
                    <a16:creationId xmlns:a16="http://schemas.microsoft.com/office/drawing/2014/main" id="{F9B81A2D-EEAD-4A12-A119-D58C785B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2">
                <a:extLst>
                  <a:ext uri="{FF2B5EF4-FFF2-40B4-BE49-F238E27FC236}">
                    <a16:creationId xmlns:a16="http://schemas.microsoft.com/office/drawing/2014/main" id="{3E6A697A-68EE-4CA9-BE17-86DA36B1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4" name="Line 43">
              <a:extLst>
                <a:ext uri="{FF2B5EF4-FFF2-40B4-BE49-F238E27FC236}">
                  <a16:creationId xmlns:a16="http://schemas.microsoft.com/office/drawing/2014/main" id="{3D81C5CE-A957-4C76-B396-01C530A5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1242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23AA390D-E0DE-4746-A617-8D2CCF8A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29718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254B6CE9-4D48-4CA0-917A-00646BAC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971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5B69A717-43DC-4DB9-B973-BDB48EC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29067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08" name="Rectangle 47">
              <a:extLst>
                <a:ext uri="{FF2B5EF4-FFF2-40B4-BE49-F238E27FC236}">
                  <a16:creationId xmlns:a16="http://schemas.microsoft.com/office/drawing/2014/main" id="{E94E0B7A-D12E-465E-96EB-D216B365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29035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026DB7B6-CB64-478C-AA8B-A00176CA3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895600"/>
              <a:ext cx="450850" cy="458788"/>
              <a:chOff x="3120" y="1248"/>
              <a:chExt cx="284" cy="289"/>
            </a:xfrm>
          </p:grpSpPr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73B3DE2C-CB77-424B-A9DE-8CA775A5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9CACB8B6-3BB6-4FEC-B618-507EDF74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51">
              <a:extLst>
                <a:ext uri="{FF2B5EF4-FFF2-40B4-BE49-F238E27FC236}">
                  <a16:creationId xmlns:a16="http://schemas.microsoft.com/office/drawing/2014/main" id="{D585770D-7C00-450F-A18C-9438DBB5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31242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52">
              <a:extLst>
                <a:ext uri="{FF2B5EF4-FFF2-40B4-BE49-F238E27FC236}">
                  <a16:creationId xmlns:a16="http://schemas.microsoft.com/office/drawing/2014/main" id="{F5D37B04-CDA4-438A-81D2-7BEBBF04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42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DCDBEECD-48B0-4015-B019-8EB59E1F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32766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6">
              <a:extLst>
                <a:ext uri="{FF2B5EF4-FFF2-40B4-BE49-F238E27FC236}">
                  <a16:creationId xmlns:a16="http://schemas.microsoft.com/office/drawing/2014/main" id="{E6DB91E9-006C-4ECD-ABDF-55765318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454400"/>
              <a:ext cx="3330575" cy="763588"/>
              <a:chOff x="1754" y="1600"/>
              <a:chExt cx="2098" cy="481"/>
            </a:xfrm>
          </p:grpSpPr>
          <p:grpSp>
            <p:nvGrpSpPr>
              <p:cNvPr id="216" name="Group 57">
                <a:extLst>
                  <a:ext uri="{FF2B5EF4-FFF2-40B4-BE49-F238E27FC236}">
                    <a16:creationId xmlns:a16="http://schemas.microsoft.com/office/drawing/2014/main" id="{09BA3CCA-87DE-46E0-8D80-0B7ADB882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40" name="Freeform 58">
                  <a:extLst>
                    <a:ext uri="{FF2B5EF4-FFF2-40B4-BE49-F238E27FC236}">
                      <a16:creationId xmlns:a16="http://schemas.microsoft.com/office/drawing/2014/main" id="{6A34AC0D-71C3-41FA-9EE8-85B4373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Rectangle 59">
                  <a:extLst>
                    <a:ext uri="{FF2B5EF4-FFF2-40B4-BE49-F238E27FC236}">
                      <a16:creationId xmlns:a16="http://schemas.microsoft.com/office/drawing/2014/main" id="{883BE6E4-46A5-42CE-9FB2-1DC8CB36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17" name="Group 60">
                <a:extLst>
                  <a:ext uri="{FF2B5EF4-FFF2-40B4-BE49-F238E27FC236}">
                    <a16:creationId xmlns:a16="http://schemas.microsoft.com/office/drawing/2014/main" id="{D168A163-F3B0-493C-A96D-A8F299CC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36" name="Rectangle 61">
                  <a:extLst>
                    <a:ext uri="{FF2B5EF4-FFF2-40B4-BE49-F238E27FC236}">
                      <a16:creationId xmlns:a16="http://schemas.microsoft.com/office/drawing/2014/main" id="{8A20CFDC-BBA7-4A13-928B-2E2D2008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37" name="Group 62">
                  <a:extLst>
                    <a:ext uri="{FF2B5EF4-FFF2-40B4-BE49-F238E27FC236}">
                      <a16:creationId xmlns:a16="http://schemas.microsoft.com/office/drawing/2014/main" id="{EB2E96B3-91D4-4910-B887-FF01D9C68E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38" name="Freeform 63">
                    <a:extLst>
                      <a:ext uri="{FF2B5EF4-FFF2-40B4-BE49-F238E27FC236}">
                        <a16:creationId xmlns:a16="http://schemas.microsoft.com/office/drawing/2014/main" id="{313F53FC-E496-45A2-9442-53BDEBC4D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A558DF80-717B-4235-AD11-7C70FC82A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18" name="Rectangle 65">
                <a:extLst>
                  <a:ext uri="{FF2B5EF4-FFF2-40B4-BE49-F238E27FC236}">
                    <a16:creationId xmlns:a16="http://schemas.microsoft.com/office/drawing/2014/main" id="{43BADEF1-FEBB-4824-BC6D-169B5A45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19" name="Group 66">
                <a:extLst>
                  <a:ext uri="{FF2B5EF4-FFF2-40B4-BE49-F238E27FC236}">
                    <a16:creationId xmlns:a16="http://schemas.microsoft.com/office/drawing/2014/main" id="{F4025644-41DD-4939-9149-17050AEE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34" name="Freeform 67">
                  <a:extLst>
                    <a:ext uri="{FF2B5EF4-FFF2-40B4-BE49-F238E27FC236}">
                      <a16:creationId xmlns:a16="http://schemas.microsoft.com/office/drawing/2014/main" id="{4F562561-2FB6-45F8-9FAD-9511D551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68">
                  <a:extLst>
                    <a:ext uri="{FF2B5EF4-FFF2-40B4-BE49-F238E27FC236}">
                      <a16:creationId xmlns:a16="http://schemas.microsoft.com/office/drawing/2014/main" id="{E4D30D93-5241-432B-97B0-7D2D2ED38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0" name="Line 69">
                <a:extLst>
                  <a:ext uri="{FF2B5EF4-FFF2-40B4-BE49-F238E27FC236}">
                    <a16:creationId xmlns:a16="http://schemas.microsoft.com/office/drawing/2014/main" id="{D56E4AE9-61DF-4D52-A10B-7425790A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C5E32C5-92CF-4FAA-831A-02E8BAA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74CBE013-9B14-4985-B68F-B78AF6C6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2">
                <a:extLst>
                  <a:ext uri="{FF2B5EF4-FFF2-40B4-BE49-F238E27FC236}">
                    <a16:creationId xmlns:a16="http://schemas.microsoft.com/office/drawing/2014/main" id="{9D782436-1339-4AD3-85BA-77C18511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24" name="Group 73">
                <a:extLst>
                  <a:ext uri="{FF2B5EF4-FFF2-40B4-BE49-F238E27FC236}">
                    <a16:creationId xmlns:a16="http://schemas.microsoft.com/office/drawing/2014/main" id="{66B5AD82-D48C-40B8-99BB-5070761ED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32" name="Freeform 74">
                  <a:extLst>
                    <a:ext uri="{FF2B5EF4-FFF2-40B4-BE49-F238E27FC236}">
                      <a16:creationId xmlns:a16="http://schemas.microsoft.com/office/drawing/2014/main" id="{C98F5EF6-185E-4DB4-AE55-86858F526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75">
                  <a:extLst>
                    <a:ext uri="{FF2B5EF4-FFF2-40B4-BE49-F238E27FC236}">
                      <a16:creationId xmlns:a16="http://schemas.microsoft.com/office/drawing/2014/main" id="{DF14EA34-1F5A-400D-B0CF-2F24F751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5" name="Rectangle 76">
                <a:extLst>
                  <a:ext uri="{FF2B5EF4-FFF2-40B4-BE49-F238E27FC236}">
                    <a16:creationId xmlns:a16="http://schemas.microsoft.com/office/drawing/2014/main" id="{46F70186-1BA5-4145-B3CA-2B2DE7A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6" name="Group 77">
                <a:extLst>
                  <a:ext uri="{FF2B5EF4-FFF2-40B4-BE49-F238E27FC236}">
                    <a16:creationId xmlns:a16="http://schemas.microsoft.com/office/drawing/2014/main" id="{D2BDFE27-20E3-4E11-AE15-49733D4E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30" name="Freeform 78">
                  <a:extLst>
                    <a:ext uri="{FF2B5EF4-FFF2-40B4-BE49-F238E27FC236}">
                      <a16:creationId xmlns:a16="http://schemas.microsoft.com/office/drawing/2014/main" id="{7546D44E-8705-4519-B6EF-27211C84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79">
                  <a:extLst>
                    <a:ext uri="{FF2B5EF4-FFF2-40B4-BE49-F238E27FC236}">
                      <a16:creationId xmlns:a16="http://schemas.microsoft.com/office/drawing/2014/main" id="{B85E6AFB-DDED-4127-8F90-28FC1AA86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7" name="Line 80">
                <a:extLst>
                  <a:ext uri="{FF2B5EF4-FFF2-40B4-BE49-F238E27FC236}">
                    <a16:creationId xmlns:a16="http://schemas.microsoft.com/office/drawing/2014/main" id="{C142CC0D-6E8B-4B88-8BE9-8CE51BA5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Line 81">
                <a:extLst>
                  <a:ext uri="{FF2B5EF4-FFF2-40B4-BE49-F238E27FC236}">
                    <a16:creationId xmlns:a16="http://schemas.microsoft.com/office/drawing/2014/main" id="{50EE347F-3FB1-416C-A1C2-9725171F8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83">
                <a:extLst>
                  <a:ext uri="{FF2B5EF4-FFF2-40B4-BE49-F238E27FC236}">
                    <a16:creationId xmlns:a16="http://schemas.microsoft.com/office/drawing/2014/main" id="{4A72C8E8-8810-48C2-9951-374056DA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2" name="Group 85">
              <a:extLst>
                <a:ext uri="{FF2B5EF4-FFF2-40B4-BE49-F238E27FC236}">
                  <a16:creationId xmlns:a16="http://schemas.microsoft.com/office/drawing/2014/main" id="{A5277E46-074B-4D7F-BB63-BFD33A8CF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4165600"/>
              <a:ext cx="3330575" cy="763588"/>
              <a:chOff x="2181" y="2048"/>
              <a:chExt cx="2098" cy="481"/>
            </a:xfrm>
          </p:grpSpPr>
          <p:grpSp>
            <p:nvGrpSpPr>
              <p:cNvPr id="243" name="Group 86">
                <a:extLst>
                  <a:ext uri="{FF2B5EF4-FFF2-40B4-BE49-F238E27FC236}">
                    <a16:creationId xmlns:a16="http://schemas.microsoft.com/office/drawing/2014/main" id="{B679AEED-B550-43B6-BFF6-7C2C6AAA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67" name="Freeform 87">
                  <a:extLst>
                    <a:ext uri="{FF2B5EF4-FFF2-40B4-BE49-F238E27FC236}">
                      <a16:creationId xmlns:a16="http://schemas.microsoft.com/office/drawing/2014/main" id="{7364DC98-1146-43A3-BF09-9CB57179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88">
                  <a:extLst>
                    <a:ext uri="{FF2B5EF4-FFF2-40B4-BE49-F238E27FC236}">
                      <a16:creationId xmlns:a16="http://schemas.microsoft.com/office/drawing/2014/main" id="{C0FF5912-38B7-4AE6-84AA-407761AB8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44" name="Group 89">
                <a:extLst>
                  <a:ext uri="{FF2B5EF4-FFF2-40B4-BE49-F238E27FC236}">
                    <a16:creationId xmlns:a16="http://schemas.microsoft.com/office/drawing/2014/main" id="{A93C5559-BAC3-40CF-B425-7904FE1C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63" name="Rectangle 90">
                  <a:extLst>
                    <a:ext uri="{FF2B5EF4-FFF2-40B4-BE49-F238E27FC236}">
                      <a16:creationId xmlns:a16="http://schemas.microsoft.com/office/drawing/2014/main" id="{CDCED1B7-FB43-4B41-87DF-243E9C4F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64" name="Group 91">
                  <a:extLst>
                    <a:ext uri="{FF2B5EF4-FFF2-40B4-BE49-F238E27FC236}">
                      <a16:creationId xmlns:a16="http://schemas.microsoft.com/office/drawing/2014/main" id="{4F5AF274-4261-4A3D-BD3F-2103CB206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65" name="Freeform 92">
                    <a:extLst>
                      <a:ext uri="{FF2B5EF4-FFF2-40B4-BE49-F238E27FC236}">
                        <a16:creationId xmlns:a16="http://schemas.microsoft.com/office/drawing/2014/main" id="{FD6D0666-24E2-4791-9B3F-9DB458B0D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Freeform 93">
                    <a:extLst>
                      <a:ext uri="{FF2B5EF4-FFF2-40B4-BE49-F238E27FC236}">
                        <a16:creationId xmlns:a16="http://schemas.microsoft.com/office/drawing/2014/main" id="{E3376544-50FD-4CFE-8688-03563F072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45" name="Rectangle 94">
                <a:extLst>
                  <a:ext uri="{FF2B5EF4-FFF2-40B4-BE49-F238E27FC236}">
                    <a16:creationId xmlns:a16="http://schemas.microsoft.com/office/drawing/2014/main" id="{7B8301D4-097D-49AE-90B3-A7877F00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46" name="Group 95">
                <a:extLst>
                  <a:ext uri="{FF2B5EF4-FFF2-40B4-BE49-F238E27FC236}">
                    <a16:creationId xmlns:a16="http://schemas.microsoft.com/office/drawing/2014/main" id="{67D4BB8B-E9AE-45A2-AF54-5A062DF20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61" name="Freeform 96">
                  <a:extLst>
                    <a:ext uri="{FF2B5EF4-FFF2-40B4-BE49-F238E27FC236}">
                      <a16:creationId xmlns:a16="http://schemas.microsoft.com/office/drawing/2014/main" id="{61D81CC4-E401-4134-AB9C-392FD0E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97">
                  <a:extLst>
                    <a:ext uri="{FF2B5EF4-FFF2-40B4-BE49-F238E27FC236}">
                      <a16:creationId xmlns:a16="http://schemas.microsoft.com/office/drawing/2014/main" id="{E63D8E80-4C9F-4029-A619-29E6BC37F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7" name="Line 98">
                <a:extLst>
                  <a:ext uri="{FF2B5EF4-FFF2-40B4-BE49-F238E27FC236}">
                    <a16:creationId xmlns:a16="http://schemas.microsoft.com/office/drawing/2014/main" id="{1D8BBC8E-6594-44B7-8105-84DFC444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DEEBB1D8-99E2-4B62-88DA-11F598AE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Line 100">
                <a:extLst>
                  <a:ext uri="{FF2B5EF4-FFF2-40B4-BE49-F238E27FC236}">
                    <a16:creationId xmlns:a16="http://schemas.microsoft.com/office/drawing/2014/main" id="{707CFDFA-E99C-446A-88A0-7D3388C4E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101">
                <a:extLst>
                  <a:ext uri="{FF2B5EF4-FFF2-40B4-BE49-F238E27FC236}">
                    <a16:creationId xmlns:a16="http://schemas.microsoft.com/office/drawing/2014/main" id="{BE48F33B-DF45-48BA-86CF-F80E540A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1" name="Group 102">
                <a:extLst>
                  <a:ext uri="{FF2B5EF4-FFF2-40B4-BE49-F238E27FC236}">
                    <a16:creationId xmlns:a16="http://schemas.microsoft.com/office/drawing/2014/main" id="{9F570A8F-488F-43E1-B883-8E2079F31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9" name="Freeform 103">
                  <a:extLst>
                    <a:ext uri="{FF2B5EF4-FFF2-40B4-BE49-F238E27FC236}">
                      <a16:creationId xmlns:a16="http://schemas.microsoft.com/office/drawing/2014/main" id="{EFBACA27-A683-44B2-B5A2-D52163F8F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04">
                  <a:extLst>
                    <a:ext uri="{FF2B5EF4-FFF2-40B4-BE49-F238E27FC236}">
                      <a16:creationId xmlns:a16="http://schemas.microsoft.com/office/drawing/2014/main" id="{B28AE91F-C98E-4836-B887-EC6F717DD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Rectangle 105">
                <a:extLst>
                  <a:ext uri="{FF2B5EF4-FFF2-40B4-BE49-F238E27FC236}">
                    <a16:creationId xmlns:a16="http://schemas.microsoft.com/office/drawing/2014/main" id="{2426D823-BF6A-4DB2-B895-C5EE9BB5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3" name="Group 106">
                <a:extLst>
                  <a:ext uri="{FF2B5EF4-FFF2-40B4-BE49-F238E27FC236}">
                    <a16:creationId xmlns:a16="http://schemas.microsoft.com/office/drawing/2014/main" id="{318F00A7-13DF-4EE9-907C-7BE3A437A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7" name="Freeform 107">
                  <a:extLst>
                    <a:ext uri="{FF2B5EF4-FFF2-40B4-BE49-F238E27FC236}">
                      <a16:creationId xmlns:a16="http://schemas.microsoft.com/office/drawing/2014/main" id="{E7444C62-0C86-4EAD-81B8-EC5300A3F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08">
                  <a:extLst>
                    <a:ext uri="{FF2B5EF4-FFF2-40B4-BE49-F238E27FC236}">
                      <a16:creationId xmlns:a16="http://schemas.microsoft.com/office/drawing/2014/main" id="{50EBD6C0-2B94-4B69-A184-DED47EFB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Line 109">
                <a:extLst>
                  <a:ext uri="{FF2B5EF4-FFF2-40B4-BE49-F238E27FC236}">
                    <a16:creationId xmlns:a16="http://schemas.microsoft.com/office/drawing/2014/main" id="{A6EEC28E-D3EB-414B-8392-C71C57EBB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10">
                <a:extLst>
                  <a:ext uri="{FF2B5EF4-FFF2-40B4-BE49-F238E27FC236}">
                    <a16:creationId xmlns:a16="http://schemas.microsoft.com/office/drawing/2014/main" id="{0D1A8632-6B45-4774-8873-5F885F09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112">
                <a:extLst>
                  <a:ext uri="{FF2B5EF4-FFF2-40B4-BE49-F238E27FC236}">
                    <a16:creationId xmlns:a16="http://schemas.microsoft.com/office/drawing/2014/main" id="{87FE3532-1985-4D48-B05B-C0B94C85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Group 114">
              <a:extLst>
                <a:ext uri="{FF2B5EF4-FFF2-40B4-BE49-F238E27FC236}">
                  <a16:creationId xmlns:a16="http://schemas.microsoft.com/office/drawing/2014/main" id="{B9CD44F1-C01D-4A8C-A9B8-E84CA9D98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1338" y="4876800"/>
              <a:ext cx="352425" cy="763588"/>
              <a:chOff x="3541" y="2496"/>
              <a:chExt cx="222" cy="481"/>
            </a:xfrm>
          </p:grpSpPr>
          <p:sp>
            <p:nvSpPr>
              <p:cNvPr id="270" name="Freeform 115">
                <a:extLst>
                  <a:ext uri="{FF2B5EF4-FFF2-40B4-BE49-F238E27FC236}">
                    <a16:creationId xmlns:a16="http://schemas.microsoft.com/office/drawing/2014/main" id="{F287D18A-DD16-4CDB-948A-85C781743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116">
                <a:extLst>
                  <a:ext uri="{FF2B5EF4-FFF2-40B4-BE49-F238E27FC236}">
                    <a16:creationId xmlns:a16="http://schemas.microsoft.com/office/drawing/2014/main" id="{DEB04ECF-B918-4782-93DD-1037D2B8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54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272" name="Rectangle 117">
              <a:extLst>
                <a:ext uri="{FF2B5EF4-FFF2-40B4-BE49-F238E27FC236}">
                  <a16:creationId xmlns:a16="http://schemas.microsoft.com/office/drawing/2014/main" id="{98E71CA8-EFC1-4A8B-BA45-611C4CF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50450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73" name="Group 118">
              <a:extLst>
                <a:ext uri="{FF2B5EF4-FFF2-40B4-BE49-F238E27FC236}">
                  <a16:creationId xmlns:a16="http://schemas.microsoft.com/office/drawing/2014/main" id="{13EB877B-19AB-4963-BE7A-9B14B9DE6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5850" y="5029200"/>
              <a:ext cx="469900" cy="458788"/>
              <a:chOff x="3084" y="2592"/>
              <a:chExt cx="296" cy="289"/>
            </a:xfrm>
          </p:grpSpPr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9AA448F-DF3A-4FC5-8E97-9C319BA4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20">
                <a:extLst>
                  <a:ext uri="{FF2B5EF4-FFF2-40B4-BE49-F238E27FC236}">
                    <a16:creationId xmlns:a16="http://schemas.microsoft.com/office/drawing/2014/main" id="{AA7AD861-42EC-4506-868D-50516745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Line 121">
              <a:extLst>
                <a:ext uri="{FF2B5EF4-FFF2-40B4-BE49-F238E27FC236}">
                  <a16:creationId xmlns:a16="http://schemas.microsoft.com/office/drawing/2014/main" id="{DE7C6CDF-814F-415F-B466-3B14EF18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2578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2">
              <a:extLst>
                <a:ext uri="{FF2B5EF4-FFF2-40B4-BE49-F238E27FC236}">
                  <a16:creationId xmlns:a16="http://schemas.microsoft.com/office/drawing/2014/main" id="{C3A3D3D7-C39A-4FB6-9B4C-BA2609D2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51054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Line 123">
              <a:extLst>
                <a:ext uri="{FF2B5EF4-FFF2-40B4-BE49-F238E27FC236}">
                  <a16:creationId xmlns:a16="http://schemas.microsoft.com/office/drawing/2014/main" id="{14C739AE-E913-46E1-9F71-FB5C183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1054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4">
              <a:extLst>
                <a:ext uri="{FF2B5EF4-FFF2-40B4-BE49-F238E27FC236}">
                  <a16:creationId xmlns:a16="http://schemas.microsoft.com/office/drawing/2014/main" id="{C592350A-C6F3-4048-AFC1-4E3CF363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280" name="Group 125">
              <a:extLst>
                <a:ext uri="{FF2B5EF4-FFF2-40B4-BE49-F238E27FC236}">
                  <a16:creationId xmlns:a16="http://schemas.microsoft.com/office/drawing/2014/main" id="{AA87B922-357E-4F76-80E0-4DCEF2391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5029200"/>
              <a:ext cx="515937" cy="458788"/>
              <a:chOff x="3933" y="2592"/>
              <a:chExt cx="325" cy="289"/>
            </a:xfrm>
          </p:grpSpPr>
          <p:sp>
            <p:nvSpPr>
              <p:cNvPr id="281" name="Freeform 126">
                <a:extLst>
                  <a:ext uri="{FF2B5EF4-FFF2-40B4-BE49-F238E27FC236}">
                    <a16:creationId xmlns:a16="http://schemas.microsoft.com/office/drawing/2014/main" id="{8DADCB24-09A0-4A0B-8F9D-BB93304A0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27">
                <a:extLst>
                  <a:ext uri="{FF2B5EF4-FFF2-40B4-BE49-F238E27FC236}">
                    <a16:creationId xmlns:a16="http://schemas.microsoft.com/office/drawing/2014/main" id="{C965919B-8F1F-4D51-B344-F69CE2E5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128">
              <a:extLst>
                <a:ext uri="{FF2B5EF4-FFF2-40B4-BE49-F238E27FC236}">
                  <a16:creationId xmlns:a16="http://schemas.microsoft.com/office/drawing/2014/main" id="{C31D0196-1EF3-46F7-B06A-5EBB4188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5037138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84" name="Group 129">
              <a:extLst>
                <a:ext uri="{FF2B5EF4-FFF2-40B4-BE49-F238E27FC236}">
                  <a16:creationId xmlns:a16="http://schemas.microsoft.com/office/drawing/2014/main" id="{EF169946-CD6E-4F61-B9E8-5C7C4F19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588" y="5029200"/>
              <a:ext cx="450850" cy="458788"/>
              <a:chOff x="4401" y="2592"/>
              <a:chExt cx="284" cy="289"/>
            </a:xfrm>
          </p:grpSpPr>
          <p:sp>
            <p:nvSpPr>
              <p:cNvPr id="285" name="Freeform 130">
                <a:extLst>
                  <a:ext uri="{FF2B5EF4-FFF2-40B4-BE49-F238E27FC236}">
                    <a16:creationId xmlns:a16="http://schemas.microsoft.com/office/drawing/2014/main" id="{5A9E5B45-4BF0-4C56-93DC-FF4B5E7E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31">
                <a:extLst>
                  <a:ext uri="{FF2B5EF4-FFF2-40B4-BE49-F238E27FC236}">
                    <a16:creationId xmlns:a16="http://schemas.microsoft.com/office/drawing/2014/main" id="{34350EDA-416E-4187-8A05-491BCB45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7" name="Line 132">
              <a:extLst>
                <a:ext uri="{FF2B5EF4-FFF2-40B4-BE49-F238E27FC236}">
                  <a16:creationId xmlns:a16="http://schemas.microsoft.com/office/drawing/2014/main" id="{41C9B41B-4149-417A-8120-3277A3F5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5257800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Line 133">
              <a:extLst>
                <a:ext uri="{FF2B5EF4-FFF2-40B4-BE49-F238E27FC236}">
                  <a16:creationId xmlns:a16="http://schemas.microsoft.com/office/drawing/2014/main" id="{23BF989F-0A30-41CC-83B7-2D48F2B4E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2175" y="5257800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Line 135">
              <a:extLst>
                <a:ext uri="{FF2B5EF4-FFF2-40B4-BE49-F238E27FC236}">
                  <a16:creationId xmlns:a16="http://schemas.microsoft.com/office/drawing/2014/main" id="{2320C928-91E9-4476-A6BC-538BA027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4102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0" name="AutoShape 180">
            <a:extLst>
              <a:ext uri="{FF2B5EF4-FFF2-40B4-BE49-F238E27FC236}">
                <a16:creationId xmlns:a16="http://schemas.microsoft.com/office/drawing/2014/main" id="{8AB9C7D3-32C9-4D3C-BFF7-0B81AEB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6" y="3251200"/>
            <a:ext cx="248392" cy="1743075"/>
          </a:xfrm>
          <a:prstGeom prst="upDownArrow">
            <a:avLst>
              <a:gd name="adj1" fmla="val 50000"/>
              <a:gd name="adj2" fmla="val 108177"/>
            </a:avLst>
          </a:prstGeom>
          <a:solidFill>
            <a:srgbClr val="FFFFFF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1" name="Rounded Rectangle 172">
            <a:extLst>
              <a:ext uri="{FF2B5EF4-FFF2-40B4-BE49-F238E27FC236}">
                <a16:creationId xmlns:a16="http://schemas.microsoft.com/office/drawing/2014/main" id="{88D72BD2-7D2B-46BC-918E-95C47F096B3A}"/>
              </a:ext>
            </a:extLst>
          </p:cNvPr>
          <p:cNvSpPr/>
          <p:nvPr/>
        </p:nvSpPr>
        <p:spPr bwMode="auto">
          <a:xfrm>
            <a:off x="6313487" y="2500313"/>
            <a:ext cx="2601913" cy="1157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access memory in the same cycle!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1: Stall the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2231C-53E3-4D39-8AEF-65D909777DBC}"/>
              </a:ext>
            </a:extLst>
          </p:cNvPr>
          <p:cNvGrpSpPr/>
          <p:nvPr/>
        </p:nvGrpSpPr>
        <p:grpSpPr>
          <a:xfrm>
            <a:off x="785340" y="1396713"/>
            <a:ext cx="7573320" cy="4572000"/>
            <a:chOff x="721368" y="1219200"/>
            <a:chExt cx="7573320" cy="4572000"/>
          </a:xfrm>
        </p:grpSpPr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B3729D-06E9-4EAB-BF8C-7F834BF59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17605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">
              <a:extLst>
                <a:ext uri="{FF2B5EF4-FFF2-40B4-BE49-F238E27FC236}">
                  <a16:creationId xmlns:a16="http://schemas.microsoft.com/office/drawing/2014/main" id="{DE2E2E74-C187-44AE-8538-A154A25B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7605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8" name="Group 5">
              <a:extLst>
                <a:ext uri="{FF2B5EF4-FFF2-40B4-BE49-F238E27FC236}">
                  <a16:creationId xmlns:a16="http://schemas.microsoft.com/office/drawing/2014/main" id="{ABF7B165-2C64-4305-AF65-FED6E782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00" y="1752600"/>
              <a:ext cx="539750" cy="458788"/>
              <a:chOff x="2624" y="1200"/>
              <a:chExt cx="340" cy="289"/>
            </a:xfrm>
          </p:grpSpPr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3312A9AC-3A31-4A3D-95A3-61DB203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0B653DA1-8170-4873-B7B0-C9006858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3C40A403-CDA9-43AC-94E0-C80A3662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2557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8">
              <a:extLst>
                <a:ext uri="{FF2B5EF4-FFF2-40B4-BE49-F238E27FC236}">
                  <a16:creationId xmlns:a16="http://schemas.microsoft.com/office/drawing/2014/main" id="{65659D7B-9669-4DDE-80F5-4E44FA1B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2192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grpSp>
          <p:nvGrpSpPr>
            <p:cNvPr id="173" name="Group 32">
              <a:extLst>
                <a:ext uri="{FF2B5EF4-FFF2-40B4-BE49-F238E27FC236}">
                  <a16:creationId xmlns:a16="http://schemas.microsoft.com/office/drawing/2014/main" id="{099C64D2-43DC-412B-A94C-FC2459BE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1676400"/>
              <a:ext cx="352425" cy="763588"/>
              <a:chOff x="2260" y="1152"/>
              <a:chExt cx="222" cy="481"/>
            </a:xfrm>
          </p:grpSpPr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7C1B2265-F8E5-4222-A7DD-FE0D6C93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34">
                <a:extLst>
                  <a:ext uri="{FF2B5EF4-FFF2-40B4-BE49-F238E27FC236}">
                    <a16:creationId xmlns:a16="http://schemas.microsoft.com/office/drawing/2014/main" id="{66708EFE-DD8F-4E51-B0A2-5E62B737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76" name="Group 35">
              <a:extLst>
                <a:ext uri="{FF2B5EF4-FFF2-40B4-BE49-F238E27FC236}">
                  <a16:creationId xmlns:a16="http://schemas.microsoft.com/office/drawing/2014/main" id="{779E3158-9F51-47CF-90CC-98CD11ED6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1828800"/>
              <a:ext cx="635000" cy="458788"/>
              <a:chOff x="1327" y="1248"/>
              <a:chExt cx="400" cy="289"/>
            </a:xfrm>
          </p:grpSpPr>
          <p:sp>
            <p:nvSpPr>
              <p:cNvPr id="177" name="Rectangle 36">
                <a:extLst>
                  <a:ext uri="{FF2B5EF4-FFF2-40B4-BE49-F238E27FC236}">
                    <a16:creationId xmlns:a16="http://schemas.microsoft.com/office/drawing/2014/main" id="{62D0162B-6A24-4845-9E88-58FEF902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953F4093-03E9-4480-86FD-2037E9D03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9" name="Freeform 38">
                  <a:extLst>
                    <a:ext uri="{FF2B5EF4-FFF2-40B4-BE49-F238E27FC236}">
                      <a16:creationId xmlns:a16="http://schemas.microsoft.com/office/drawing/2014/main" id="{15B086AA-AABE-42CE-BC64-88164864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9">
                  <a:extLst>
                    <a:ext uri="{FF2B5EF4-FFF2-40B4-BE49-F238E27FC236}">
                      <a16:creationId xmlns:a16="http://schemas.microsoft.com/office/drawing/2014/main" id="{C604F9ED-9B03-47E5-9D60-E76F025B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99440920-68B1-4B7A-A119-8A6DE1B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18446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82" name="Group 41">
              <a:extLst>
                <a:ext uri="{FF2B5EF4-FFF2-40B4-BE49-F238E27FC236}">
                  <a16:creationId xmlns:a16="http://schemas.microsoft.com/office/drawing/2014/main" id="{123DE771-57FF-49C5-A262-1CF9D5820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1828800"/>
              <a:ext cx="469900" cy="458788"/>
              <a:chOff x="1803" y="1248"/>
              <a:chExt cx="296" cy="289"/>
            </a:xfrm>
          </p:grpSpPr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E5CC9841-5AAC-4280-BBE6-7BEE35FD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3">
                <a:extLst>
                  <a:ext uri="{FF2B5EF4-FFF2-40B4-BE49-F238E27FC236}">
                    <a16:creationId xmlns:a16="http://schemas.microsoft.com/office/drawing/2014/main" id="{DF5A5DAD-9C7D-4695-A1F5-5D4BA26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8528F725-1F75-44EA-A1E7-0206AA2D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0E9B6D6-281F-4B85-80B5-2F880AEC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19050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5D792432-1612-4F5E-AAA4-CA1AC8E1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9050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211C06F0-5319-4345-A931-EF45A054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18399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BC4B1F16-787D-480E-BC2F-BB341DD7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18367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360D7D64-899F-4B4B-B78B-C0B8AC5E5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450850" cy="458788"/>
              <a:chOff x="3120" y="1248"/>
              <a:chExt cx="284" cy="289"/>
            </a:xfrm>
          </p:grpSpPr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332B7E07-BFF3-4411-BD04-144EFB9A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123F4201-4C44-4C70-B384-6AD977A7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Line 52">
              <a:extLst>
                <a:ext uri="{FF2B5EF4-FFF2-40B4-BE49-F238E27FC236}">
                  <a16:creationId xmlns:a16="http://schemas.microsoft.com/office/drawing/2014/main" id="{528C8EE9-5710-495D-8AF6-B9B76AA6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20574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3">
              <a:extLst>
                <a:ext uri="{FF2B5EF4-FFF2-40B4-BE49-F238E27FC236}">
                  <a16:creationId xmlns:a16="http://schemas.microsoft.com/office/drawing/2014/main" id="{CB707101-0538-4F20-A4E8-1F00672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0574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55">
              <a:extLst>
                <a:ext uri="{FF2B5EF4-FFF2-40B4-BE49-F238E27FC236}">
                  <a16:creationId xmlns:a16="http://schemas.microsoft.com/office/drawing/2014/main" id="{9B031290-353B-43C9-921B-10D4DCFC3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209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6" name="Group 57">
              <a:extLst>
                <a:ext uri="{FF2B5EF4-FFF2-40B4-BE49-F238E27FC236}">
                  <a16:creationId xmlns:a16="http://schemas.microsoft.com/office/drawing/2014/main" id="{879BFC8C-0211-40C5-80B9-C4ADFA149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2387600"/>
              <a:ext cx="3330575" cy="763588"/>
              <a:chOff x="1754" y="1600"/>
              <a:chExt cx="2098" cy="481"/>
            </a:xfrm>
          </p:grpSpPr>
          <p:grpSp>
            <p:nvGrpSpPr>
              <p:cNvPr id="197" name="Group 58">
                <a:extLst>
                  <a:ext uri="{FF2B5EF4-FFF2-40B4-BE49-F238E27FC236}">
                    <a16:creationId xmlns:a16="http://schemas.microsoft.com/office/drawing/2014/main" id="{439C8CB1-9566-4C4F-8388-DC49AE3D8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21" name="Freeform 59">
                  <a:extLst>
                    <a:ext uri="{FF2B5EF4-FFF2-40B4-BE49-F238E27FC236}">
                      <a16:creationId xmlns:a16="http://schemas.microsoft.com/office/drawing/2014/main" id="{12C9CCBD-D36B-45BB-9EB4-D2422476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60">
                  <a:extLst>
                    <a:ext uri="{FF2B5EF4-FFF2-40B4-BE49-F238E27FC236}">
                      <a16:creationId xmlns:a16="http://schemas.microsoft.com/office/drawing/2014/main" id="{75EA62E5-7D69-474B-899B-4710382F0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98" name="Group 61">
                <a:extLst>
                  <a:ext uri="{FF2B5EF4-FFF2-40B4-BE49-F238E27FC236}">
                    <a16:creationId xmlns:a16="http://schemas.microsoft.com/office/drawing/2014/main" id="{0CB81A08-5528-4F50-947E-1A2B6FBB1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17" name="Rectangle 62">
                  <a:extLst>
                    <a:ext uri="{FF2B5EF4-FFF2-40B4-BE49-F238E27FC236}">
                      <a16:creationId xmlns:a16="http://schemas.microsoft.com/office/drawing/2014/main" id="{8CD4DA47-99BD-483A-BF3E-9A184DE8A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18" name="Group 63">
                  <a:extLst>
                    <a:ext uri="{FF2B5EF4-FFF2-40B4-BE49-F238E27FC236}">
                      <a16:creationId xmlns:a16="http://schemas.microsoft.com/office/drawing/2014/main" id="{695ED1AC-B910-43AF-BC5C-BC00A654F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9" name="Freeform 64">
                    <a:extLst>
                      <a:ext uri="{FF2B5EF4-FFF2-40B4-BE49-F238E27FC236}">
                        <a16:creationId xmlns:a16="http://schemas.microsoft.com/office/drawing/2014/main" id="{843311AF-6D1C-4F10-854F-1FF3DF3CB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Freeform 65">
                    <a:extLst>
                      <a:ext uri="{FF2B5EF4-FFF2-40B4-BE49-F238E27FC236}">
                        <a16:creationId xmlns:a16="http://schemas.microsoft.com/office/drawing/2014/main" id="{556EEBFA-9EA7-45DB-9865-DB5A680F2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9" name="Rectangle 66">
                <a:extLst>
                  <a:ext uri="{FF2B5EF4-FFF2-40B4-BE49-F238E27FC236}">
                    <a16:creationId xmlns:a16="http://schemas.microsoft.com/office/drawing/2014/main" id="{4E435FFD-7F77-44C3-9CF8-E635D0D0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0" name="Group 67">
                <a:extLst>
                  <a:ext uri="{FF2B5EF4-FFF2-40B4-BE49-F238E27FC236}">
                    <a16:creationId xmlns:a16="http://schemas.microsoft.com/office/drawing/2014/main" id="{44693935-9638-42BA-A394-A9A17722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5" name="Freeform 68">
                  <a:extLst>
                    <a:ext uri="{FF2B5EF4-FFF2-40B4-BE49-F238E27FC236}">
                      <a16:creationId xmlns:a16="http://schemas.microsoft.com/office/drawing/2014/main" id="{CB912D8A-A234-4C9C-A97F-4765A1669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69">
                  <a:extLst>
                    <a:ext uri="{FF2B5EF4-FFF2-40B4-BE49-F238E27FC236}">
                      <a16:creationId xmlns:a16="http://schemas.microsoft.com/office/drawing/2014/main" id="{C6D384AC-6107-4F1B-9AB3-614446244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1" name="Line 70">
                <a:extLst>
                  <a:ext uri="{FF2B5EF4-FFF2-40B4-BE49-F238E27FC236}">
                    <a16:creationId xmlns:a16="http://schemas.microsoft.com/office/drawing/2014/main" id="{0E63790B-1CD2-49CB-B849-6E95361D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4FB38439-8B8E-42D5-A63F-BEB22C36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Line 72">
                <a:extLst>
                  <a:ext uri="{FF2B5EF4-FFF2-40B4-BE49-F238E27FC236}">
                    <a16:creationId xmlns:a16="http://schemas.microsoft.com/office/drawing/2014/main" id="{6BA3696B-6A2B-41F1-8C87-4750597E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73">
                <a:extLst>
                  <a:ext uri="{FF2B5EF4-FFF2-40B4-BE49-F238E27FC236}">
                    <a16:creationId xmlns:a16="http://schemas.microsoft.com/office/drawing/2014/main" id="{2D21EFFA-8791-4F2B-881B-AC808642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05" name="Group 74">
                <a:extLst>
                  <a:ext uri="{FF2B5EF4-FFF2-40B4-BE49-F238E27FC236}">
                    <a16:creationId xmlns:a16="http://schemas.microsoft.com/office/drawing/2014/main" id="{2FC11464-015D-4DB9-8F61-2C539D1E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3" name="Freeform 75">
                  <a:extLst>
                    <a:ext uri="{FF2B5EF4-FFF2-40B4-BE49-F238E27FC236}">
                      <a16:creationId xmlns:a16="http://schemas.microsoft.com/office/drawing/2014/main" id="{CDBB9421-4406-445A-9D3C-06169805F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76">
                  <a:extLst>
                    <a:ext uri="{FF2B5EF4-FFF2-40B4-BE49-F238E27FC236}">
                      <a16:creationId xmlns:a16="http://schemas.microsoft.com/office/drawing/2014/main" id="{5AF00AD4-3638-43AB-A914-D03CF3259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6" name="Rectangle 77">
                <a:extLst>
                  <a:ext uri="{FF2B5EF4-FFF2-40B4-BE49-F238E27FC236}">
                    <a16:creationId xmlns:a16="http://schemas.microsoft.com/office/drawing/2014/main" id="{C17FB3F8-29E6-46B9-8BED-58E129522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7" name="Group 78">
                <a:extLst>
                  <a:ext uri="{FF2B5EF4-FFF2-40B4-BE49-F238E27FC236}">
                    <a16:creationId xmlns:a16="http://schemas.microsoft.com/office/drawing/2014/main" id="{FDCBFC4E-4434-42C2-A815-18CC6945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1" name="Freeform 79">
                  <a:extLst>
                    <a:ext uri="{FF2B5EF4-FFF2-40B4-BE49-F238E27FC236}">
                      <a16:creationId xmlns:a16="http://schemas.microsoft.com/office/drawing/2014/main" id="{CBC9AA27-4967-4750-A660-B26BD125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80">
                  <a:extLst>
                    <a:ext uri="{FF2B5EF4-FFF2-40B4-BE49-F238E27FC236}">
                      <a16:creationId xmlns:a16="http://schemas.microsoft.com/office/drawing/2014/main" id="{0FC42E08-09DF-4989-877D-258AD7337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Line 81">
                <a:extLst>
                  <a:ext uri="{FF2B5EF4-FFF2-40B4-BE49-F238E27FC236}">
                    <a16:creationId xmlns:a16="http://schemas.microsoft.com/office/drawing/2014/main" id="{F32A33E4-F485-4147-B529-EED764AF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Line 82">
                <a:extLst>
                  <a:ext uri="{FF2B5EF4-FFF2-40B4-BE49-F238E27FC236}">
                    <a16:creationId xmlns:a16="http://schemas.microsoft.com/office/drawing/2014/main" id="{608FBBF1-2102-43EE-BDB4-A0D9D45C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84">
                <a:extLst>
                  <a:ext uri="{FF2B5EF4-FFF2-40B4-BE49-F238E27FC236}">
                    <a16:creationId xmlns:a16="http://schemas.microsoft.com/office/drawing/2014/main" id="{26E31383-1907-4BEF-9577-1D102CE1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3" name="Group 86">
              <a:extLst>
                <a:ext uri="{FF2B5EF4-FFF2-40B4-BE49-F238E27FC236}">
                  <a16:creationId xmlns:a16="http://schemas.microsoft.com/office/drawing/2014/main" id="{C6B23418-B956-4DDB-8388-83AA31BB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3098800"/>
              <a:ext cx="3330575" cy="763588"/>
              <a:chOff x="2181" y="2048"/>
              <a:chExt cx="2098" cy="481"/>
            </a:xfrm>
          </p:grpSpPr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9FED5799-03EA-4649-8F99-EA5B13907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48" name="Freeform 88">
                  <a:extLst>
                    <a:ext uri="{FF2B5EF4-FFF2-40B4-BE49-F238E27FC236}">
                      <a16:creationId xmlns:a16="http://schemas.microsoft.com/office/drawing/2014/main" id="{073B0CCF-93DE-46B9-9C58-A1AE4A24A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ectangle 89">
                  <a:extLst>
                    <a:ext uri="{FF2B5EF4-FFF2-40B4-BE49-F238E27FC236}">
                      <a16:creationId xmlns:a16="http://schemas.microsoft.com/office/drawing/2014/main" id="{F21F9698-F6C7-4F8C-8963-012B7D37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25" name="Group 90">
                <a:extLst>
                  <a:ext uri="{FF2B5EF4-FFF2-40B4-BE49-F238E27FC236}">
                    <a16:creationId xmlns:a16="http://schemas.microsoft.com/office/drawing/2014/main" id="{33520E36-BB33-4CB0-AB8D-F8D0342C2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44" name="Rectangle 91">
                  <a:extLst>
                    <a:ext uri="{FF2B5EF4-FFF2-40B4-BE49-F238E27FC236}">
                      <a16:creationId xmlns:a16="http://schemas.microsoft.com/office/drawing/2014/main" id="{07B75EBB-85B0-4922-B9E5-F2828AFBE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45" name="Group 92">
                  <a:extLst>
                    <a:ext uri="{FF2B5EF4-FFF2-40B4-BE49-F238E27FC236}">
                      <a16:creationId xmlns:a16="http://schemas.microsoft.com/office/drawing/2014/main" id="{AEBFD53B-22F3-4317-BC4E-57069F0A3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46" name="Freeform 93">
                    <a:extLst>
                      <a:ext uri="{FF2B5EF4-FFF2-40B4-BE49-F238E27FC236}">
                        <a16:creationId xmlns:a16="http://schemas.microsoft.com/office/drawing/2014/main" id="{FF7D3971-887E-4B35-BDC1-05AE704CA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Freeform 94">
                    <a:extLst>
                      <a:ext uri="{FF2B5EF4-FFF2-40B4-BE49-F238E27FC236}">
                        <a16:creationId xmlns:a16="http://schemas.microsoft.com/office/drawing/2014/main" id="{22EC415D-B9E3-4EE3-827F-0D935A3B4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26" name="Rectangle 95">
                <a:extLst>
                  <a:ext uri="{FF2B5EF4-FFF2-40B4-BE49-F238E27FC236}">
                    <a16:creationId xmlns:a16="http://schemas.microsoft.com/office/drawing/2014/main" id="{C15D1E0F-89CC-46D9-8D64-71B5C913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7" name="Group 96">
                <a:extLst>
                  <a:ext uri="{FF2B5EF4-FFF2-40B4-BE49-F238E27FC236}">
                    <a16:creationId xmlns:a16="http://schemas.microsoft.com/office/drawing/2014/main" id="{C132AED8-3489-4720-BBDB-1D79503AA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42" name="Freeform 97">
                  <a:extLst>
                    <a:ext uri="{FF2B5EF4-FFF2-40B4-BE49-F238E27FC236}">
                      <a16:creationId xmlns:a16="http://schemas.microsoft.com/office/drawing/2014/main" id="{082DA43B-558B-4B42-BE2D-5C19A3EF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98">
                  <a:extLst>
                    <a:ext uri="{FF2B5EF4-FFF2-40B4-BE49-F238E27FC236}">
                      <a16:creationId xmlns:a16="http://schemas.microsoft.com/office/drawing/2014/main" id="{8EF10F0A-7472-4C98-9350-0216FB1BB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99">
                <a:extLst>
                  <a:ext uri="{FF2B5EF4-FFF2-40B4-BE49-F238E27FC236}">
                    <a16:creationId xmlns:a16="http://schemas.microsoft.com/office/drawing/2014/main" id="{D91071ED-A924-4EC2-9F78-C2DA603C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00">
                <a:extLst>
                  <a:ext uri="{FF2B5EF4-FFF2-40B4-BE49-F238E27FC236}">
                    <a16:creationId xmlns:a16="http://schemas.microsoft.com/office/drawing/2014/main" id="{D8A55A6E-4892-4B78-AD36-418820BA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01">
                <a:extLst>
                  <a:ext uri="{FF2B5EF4-FFF2-40B4-BE49-F238E27FC236}">
                    <a16:creationId xmlns:a16="http://schemas.microsoft.com/office/drawing/2014/main" id="{03910087-FFA1-49EC-91CB-22AB9503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02">
                <a:extLst>
                  <a:ext uri="{FF2B5EF4-FFF2-40B4-BE49-F238E27FC236}">
                    <a16:creationId xmlns:a16="http://schemas.microsoft.com/office/drawing/2014/main" id="{E9A0ED1A-9583-405B-9607-50E959FF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32" name="Group 103">
                <a:extLst>
                  <a:ext uri="{FF2B5EF4-FFF2-40B4-BE49-F238E27FC236}">
                    <a16:creationId xmlns:a16="http://schemas.microsoft.com/office/drawing/2014/main" id="{5B1086B9-A2DC-4321-AB84-DD03284E2F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40" name="Freeform 104">
                  <a:extLst>
                    <a:ext uri="{FF2B5EF4-FFF2-40B4-BE49-F238E27FC236}">
                      <a16:creationId xmlns:a16="http://schemas.microsoft.com/office/drawing/2014/main" id="{3507FFE9-D8DA-4C9D-9D47-8C0441E84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05">
                  <a:extLst>
                    <a:ext uri="{FF2B5EF4-FFF2-40B4-BE49-F238E27FC236}">
                      <a16:creationId xmlns:a16="http://schemas.microsoft.com/office/drawing/2014/main" id="{CCD15BF1-CBB1-4134-8564-935435EEF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3" name="Rectangle 106">
                <a:extLst>
                  <a:ext uri="{FF2B5EF4-FFF2-40B4-BE49-F238E27FC236}">
                    <a16:creationId xmlns:a16="http://schemas.microsoft.com/office/drawing/2014/main" id="{3C094A45-59EC-4B86-8EBB-CC563435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34" name="Group 107">
                <a:extLst>
                  <a:ext uri="{FF2B5EF4-FFF2-40B4-BE49-F238E27FC236}">
                    <a16:creationId xmlns:a16="http://schemas.microsoft.com/office/drawing/2014/main" id="{7F1ADAF7-941A-462F-8692-61C1B5CE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38" name="Freeform 108">
                  <a:extLst>
                    <a:ext uri="{FF2B5EF4-FFF2-40B4-BE49-F238E27FC236}">
                      <a16:creationId xmlns:a16="http://schemas.microsoft.com/office/drawing/2014/main" id="{726CB560-9CF9-494D-B50D-B86F86024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09">
                  <a:extLst>
                    <a:ext uri="{FF2B5EF4-FFF2-40B4-BE49-F238E27FC236}">
                      <a16:creationId xmlns:a16="http://schemas.microsoft.com/office/drawing/2014/main" id="{AFE0BF6A-43DE-43CC-BDE1-245E121C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Line 110">
                <a:extLst>
                  <a:ext uri="{FF2B5EF4-FFF2-40B4-BE49-F238E27FC236}">
                    <a16:creationId xmlns:a16="http://schemas.microsoft.com/office/drawing/2014/main" id="{92237C3F-C695-4660-A31D-4B1DECB2D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Line 111">
                <a:extLst>
                  <a:ext uri="{FF2B5EF4-FFF2-40B4-BE49-F238E27FC236}">
                    <a16:creationId xmlns:a16="http://schemas.microsoft.com/office/drawing/2014/main" id="{9FB920FB-C0B9-4635-9229-9C580748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Line 113">
                <a:extLst>
                  <a:ext uri="{FF2B5EF4-FFF2-40B4-BE49-F238E27FC236}">
                    <a16:creationId xmlns:a16="http://schemas.microsoft.com/office/drawing/2014/main" id="{5CBC5EC1-AC59-4B81-8852-E4E2ED58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0" name="Group 170">
              <a:extLst>
                <a:ext uri="{FF2B5EF4-FFF2-40B4-BE49-F238E27FC236}">
                  <a16:creationId xmlns:a16="http://schemas.microsoft.com/office/drawing/2014/main" id="{5B47CDF4-3D7E-4002-A513-2841E154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400" y="4432300"/>
              <a:ext cx="3327400" cy="763588"/>
              <a:chOff x="3042" y="2498"/>
              <a:chExt cx="2096" cy="481"/>
            </a:xfrm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27F50D17-76B9-464B-BC6E-6B16DBB04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58" y="2594"/>
                <a:ext cx="209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4F890FE-45D2-46D2-95FC-96401FAAF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59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13">
                <a:extLst>
                  <a:ext uri="{FF2B5EF4-FFF2-40B4-BE49-F238E27FC236}">
                    <a16:creationId xmlns:a16="http://schemas.microsoft.com/office/drawing/2014/main" id="{15DAD981-C297-4759-B0EE-5CD9D9F5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4" name="Group 115">
                <a:extLst>
                  <a:ext uri="{FF2B5EF4-FFF2-40B4-BE49-F238E27FC236}">
                    <a16:creationId xmlns:a16="http://schemas.microsoft.com/office/drawing/2014/main" id="{55015949-E59F-441A-B150-DDDD01302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7" y="2498"/>
                <a:ext cx="220" cy="481"/>
                <a:chOff x="3543" y="2496"/>
                <a:chExt cx="220" cy="481"/>
              </a:xfrm>
            </p:grpSpPr>
            <p:sp>
              <p:nvSpPr>
                <p:cNvPr id="273" name="Freeform 116">
                  <a:extLst>
                    <a:ext uri="{FF2B5EF4-FFF2-40B4-BE49-F238E27FC236}">
                      <a16:creationId xmlns:a16="http://schemas.microsoft.com/office/drawing/2014/main" id="{B2B42366-4207-437C-AC67-CF9E115B3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117">
                  <a:extLst>
                    <a:ext uri="{FF2B5EF4-FFF2-40B4-BE49-F238E27FC236}">
                      <a16:creationId xmlns:a16="http://schemas.microsoft.com/office/drawing/2014/main" id="{6571F3D6-B6BC-4878-BDE3-F78CFC6BA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456" y="2618"/>
                  <a:ext cx="38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sp>
            <p:nvSpPr>
              <p:cNvPr id="255" name="Rectangle 118">
                <a:extLst>
                  <a:ext uri="{FF2B5EF4-FFF2-40B4-BE49-F238E27FC236}">
                    <a16:creationId xmlns:a16="http://schemas.microsoft.com/office/drawing/2014/main" id="{3F37E0E1-26BE-47FA-9CBB-669380C2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6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6" name="Group 119">
                <a:extLst>
                  <a:ext uri="{FF2B5EF4-FFF2-40B4-BE49-F238E27FC236}">
                    <a16:creationId xmlns:a16="http://schemas.microsoft.com/office/drawing/2014/main" id="{F724D5E2-2841-4845-909F-276DB0805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594"/>
                <a:ext cx="296" cy="289"/>
                <a:chOff x="3084" y="2592"/>
                <a:chExt cx="296" cy="289"/>
              </a:xfrm>
            </p:grpSpPr>
            <p:sp>
              <p:nvSpPr>
                <p:cNvPr id="271" name="Freeform 120">
                  <a:extLst>
                    <a:ext uri="{FF2B5EF4-FFF2-40B4-BE49-F238E27FC236}">
                      <a16:creationId xmlns:a16="http://schemas.microsoft.com/office/drawing/2014/main" id="{047AD0F7-4207-460A-9948-E29634BC6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121">
                  <a:extLst>
                    <a:ext uri="{FF2B5EF4-FFF2-40B4-BE49-F238E27FC236}">
                      <a16:creationId xmlns:a16="http://schemas.microsoft.com/office/drawing/2014/main" id="{80F10190-5792-45C7-9C82-1BD342FA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22">
                <a:extLst>
                  <a:ext uri="{FF2B5EF4-FFF2-40B4-BE49-F238E27FC236}">
                    <a16:creationId xmlns:a16="http://schemas.microsoft.com/office/drawing/2014/main" id="{508C7575-045A-422F-B800-C827FA3B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73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23">
                <a:extLst>
                  <a:ext uri="{FF2B5EF4-FFF2-40B4-BE49-F238E27FC236}">
                    <a16:creationId xmlns:a16="http://schemas.microsoft.com/office/drawing/2014/main" id="{544BB2E1-0EA6-4D30-BB11-3EF0C9491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4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4">
                <a:extLst>
                  <a:ext uri="{FF2B5EF4-FFF2-40B4-BE49-F238E27FC236}">
                    <a16:creationId xmlns:a16="http://schemas.microsoft.com/office/drawing/2014/main" id="{7FF33FD8-2A2D-46E5-A705-B939F075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64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125">
                <a:extLst>
                  <a:ext uri="{FF2B5EF4-FFF2-40B4-BE49-F238E27FC236}">
                    <a16:creationId xmlns:a16="http://schemas.microsoft.com/office/drawing/2014/main" id="{5CCF3570-A835-42DC-A8E3-F8440F0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61" name="Group 126">
                <a:extLst>
                  <a:ext uri="{FF2B5EF4-FFF2-40B4-BE49-F238E27FC236}">
                    <a16:creationId xmlns:a16="http://schemas.microsoft.com/office/drawing/2014/main" id="{E8A30F13-06E6-4488-83FD-B2D5502A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2594"/>
                <a:ext cx="325" cy="289"/>
                <a:chOff x="3933" y="2592"/>
                <a:chExt cx="325" cy="289"/>
              </a:xfrm>
            </p:grpSpPr>
            <p:sp>
              <p:nvSpPr>
                <p:cNvPr id="269" name="Freeform 127">
                  <a:extLst>
                    <a:ext uri="{FF2B5EF4-FFF2-40B4-BE49-F238E27FC236}">
                      <a16:creationId xmlns:a16="http://schemas.microsoft.com/office/drawing/2014/main" id="{994C8E37-03E5-4055-A400-836A25ECD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128">
                  <a:extLst>
                    <a:ext uri="{FF2B5EF4-FFF2-40B4-BE49-F238E27FC236}">
                      <a16:creationId xmlns:a16="http://schemas.microsoft.com/office/drawing/2014/main" id="{39844883-4669-4B90-B323-06DA7F13B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2" name="Rectangle 129">
                <a:extLst>
                  <a:ext uri="{FF2B5EF4-FFF2-40B4-BE49-F238E27FC236}">
                    <a16:creationId xmlns:a16="http://schemas.microsoft.com/office/drawing/2014/main" id="{0F284DFF-6792-4D03-8701-8D7F9E2A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63" name="Group 130">
                <a:extLst>
                  <a:ext uri="{FF2B5EF4-FFF2-40B4-BE49-F238E27FC236}">
                    <a16:creationId xmlns:a16="http://schemas.microsoft.com/office/drawing/2014/main" id="{5C2E6BCF-0CDC-490E-B4F5-20F17B916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5" y="2594"/>
                <a:ext cx="284" cy="289"/>
                <a:chOff x="4401" y="2592"/>
                <a:chExt cx="284" cy="289"/>
              </a:xfrm>
            </p:grpSpPr>
            <p:sp>
              <p:nvSpPr>
                <p:cNvPr id="267" name="Freeform 131">
                  <a:extLst>
                    <a:ext uri="{FF2B5EF4-FFF2-40B4-BE49-F238E27FC236}">
                      <a16:creationId xmlns:a16="http://schemas.microsoft.com/office/drawing/2014/main" id="{64007BAD-9C75-4A6D-878B-EE5E20534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132">
                  <a:extLst>
                    <a:ext uri="{FF2B5EF4-FFF2-40B4-BE49-F238E27FC236}">
                      <a16:creationId xmlns:a16="http://schemas.microsoft.com/office/drawing/2014/main" id="{4A72BD7B-DB49-4B55-BDA6-6F33B768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4" name="Line 133">
                <a:extLst>
                  <a:ext uri="{FF2B5EF4-FFF2-40B4-BE49-F238E27FC236}">
                    <a16:creationId xmlns:a16="http://schemas.microsoft.com/office/drawing/2014/main" id="{A4D10BBD-EB30-47B4-B033-89E553F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273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Line 134">
                <a:extLst>
                  <a:ext uri="{FF2B5EF4-FFF2-40B4-BE49-F238E27FC236}">
                    <a16:creationId xmlns:a16="http://schemas.microsoft.com/office/drawing/2014/main" id="{B16E10CE-E2AC-4159-89E4-78AFFC7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273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36">
                <a:extLst>
                  <a:ext uri="{FF2B5EF4-FFF2-40B4-BE49-F238E27FC236}">
                    <a16:creationId xmlns:a16="http://schemas.microsoft.com/office/drawing/2014/main" id="{9FDA43B7-2564-4855-BF81-58FB1F7F2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83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9" name="Cloud">
              <a:extLst>
                <a:ext uri="{FF2B5EF4-FFF2-40B4-BE49-F238E27FC236}">
                  <a16:creationId xmlns:a16="http://schemas.microsoft.com/office/drawing/2014/main" id="{C7AFB39A-7BA0-4C68-9238-02EB90AA643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00600" y="3978275"/>
              <a:ext cx="676275" cy="4540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80" name="Text Box 177">
              <a:extLst>
                <a:ext uri="{FF2B5EF4-FFF2-40B4-BE49-F238E27FC236}">
                  <a16:creationId xmlns:a16="http://schemas.microsoft.com/office/drawing/2014/main" id="{9F8AFDBB-7C82-46ED-9ACE-FF72057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079875"/>
              <a:ext cx="676275" cy="2444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Bubble</a:t>
              </a:r>
            </a:p>
          </p:txBody>
        </p:sp>
        <p:grpSp>
          <p:nvGrpSpPr>
            <p:cNvPr id="281" name="Group 192">
              <a:extLst>
                <a:ext uri="{FF2B5EF4-FFF2-40B4-BE49-F238E27FC236}">
                  <a16:creationId xmlns:a16="http://schemas.microsoft.com/office/drawing/2014/main" id="{03F50185-9131-443D-BB6A-154CE24A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975" y="3978275"/>
              <a:ext cx="676275" cy="454025"/>
              <a:chOff x="3474" y="2602"/>
              <a:chExt cx="426" cy="286"/>
            </a:xfrm>
          </p:grpSpPr>
          <p:sp>
            <p:nvSpPr>
              <p:cNvPr id="282" name="Cloud">
                <a:extLst>
                  <a:ext uri="{FF2B5EF4-FFF2-40B4-BE49-F238E27FC236}">
                    <a16:creationId xmlns:a16="http://schemas.microsoft.com/office/drawing/2014/main" id="{71FBA888-5A40-444D-B7D1-7C142C2444F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Text Box 181">
                <a:extLst>
                  <a:ext uri="{FF2B5EF4-FFF2-40B4-BE49-F238E27FC236}">
                    <a16:creationId xmlns:a16="http://schemas.microsoft.com/office/drawing/2014/main" id="{CC6C06B0-5480-4113-B305-795497788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84" name="Group 195">
              <a:extLst>
                <a:ext uri="{FF2B5EF4-FFF2-40B4-BE49-F238E27FC236}">
                  <a16:creationId xmlns:a16="http://schemas.microsoft.com/office/drawing/2014/main" id="{EB3DF9B2-E0AD-4999-8B44-26C362C20C4A}"/>
                </a:ext>
              </a:extLst>
            </p:cNvPr>
            <p:cNvGrpSpPr/>
            <p:nvPr/>
          </p:nvGrpSpPr>
          <p:grpSpPr>
            <a:xfrm>
              <a:off x="2743200" y="1674812"/>
              <a:ext cx="5551488" cy="3968750"/>
              <a:chOff x="2743200" y="1822450"/>
              <a:chExt cx="5551488" cy="4502150"/>
            </a:xfrm>
          </p:grpSpPr>
          <p:sp>
            <p:nvSpPr>
              <p:cNvPr id="285" name="Line 24">
                <a:extLst>
                  <a:ext uri="{FF2B5EF4-FFF2-40B4-BE49-F238E27FC236}">
                    <a16:creationId xmlns:a16="http://schemas.microsoft.com/office/drawing/2014/main" id="{0F0560E1-7725-4056-8B8E-4CB43AF6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5">
                <a:extLst>
                  <a:ext uri="{FF2B5EF4-FFF2-40B4-BE49-F238E27FC236}">
                    <a16:creationId xmlns:a16="http://schemas.microsoft.com/office/drawing/2014/main" id="{5E85D736-9A87-4B88-A34A-B47F8965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6">
                <a:extLst>
                  <a:ext uri="{FF2B5EF4-FFF2-40B4-BE49-F238E27FC236}">
                    <a16:creationId xmlns:a16="http://schemas.microsoft.com/office/drawing/2014/main" id="{9008D6FA-83F3-4755-9D51-3962CAF7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27">
                <a:extLst>
                  <a:ext uri="{FF2B5EF4-FFF2-40B4-BE49-F238E27FC236}">
                    <a16:creationId xmlns:a16="http://schemas.microsoft.com/office/drawing/2014/main" id="{F652BED8-3DD3-4372-8B05-D51857D5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28">
                <a:extLst>
                  <a:ext uri="{FF2B5EF4-FFF2-40B4-BE49-F238E27FC236}">
                    <a16:creationId xmlns:a16="http://schemas.microsoft.com/office/drawing/2014/main" id="{A56A7ECE-7482-4986-AC08-E01C485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Line 29">
                <a:extLst>
                  <a:ext uri="{FF2B5EF4-FFF2-40B4-BE49-F238E27FC236}">
                    <a16:creationId xmlns:a16="http://schemas.microsoft.com/office/drawing/2014/main" id="{5A6320DF-4DC1-4D02-9A45-A003C28D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30">
                <a:extLst>
                  <a:ext uri="{FF2B5EF4-FFF2-40B4-BE49-F238E27FC236}">
                    <a16:creationId xmlns:a16="http://schemas.microsoft.com/office/drawing/2014/main" id="{BD0B7E44-B57D-4176-ABE2-919434D1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Line 31">
                <a:extLst>
                  <a:ext uri="{FF2B5EF4-FFF2-40B4-BE49-F238E27FC236}">
                    <a16:creationId xmlns:a16="http://schemas.microsoft.com/office/drawing/2014/main" id="{0791F0F1-66FD-4F23-BCAE-644C56A6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191">
                <a:extLst>
                  <a:ext uri="{FF2B5EF4-FFF2-40B4-BE49-F238E27FC236}">
                    <a16:creationId xmlns:a16="http://schemas.microsoft.com/office/drawing/2014/main" id="{126ED898-A4C6-4721-99DF-737FBE08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4688" y="18288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4" name="Group 193">
              <a:extLst>
                <a:ext uri="{FF2B5EF4-FFF2-40B4-BE49-F238E27FC236}">
                  <a16:creationId xmlns:a16="http://schemas.microsoft.com/office/drawing/2014/main" id="{1B2777CA-85DD-48F3-92B1-6FBF71903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978275"/>
              <a:ext cx="676275" cy="454025"/>
              <a:chOff x="3474" y="2602"/>
              <a:chExt cx="426" cy="286"/>
            </a:xfrm>
          </p:grpSpPr>
          <p:sp>
            <p:nvSpPr>
              <p:cNvPr id="295" name="Cloud">
                <a:extLst>
                  <a:ext uri="{FF2B5EF4-FFF2-40B4-BE49-F238E27FC236}">
                    <a16:creationId xmlns:a16="http://schemas.microsoft.com/office/drawing/2014/main" id="{134C2752-187A-4FBD-AA40-B6265C6D36B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Text Box 195">
                <a:extLst>
                  <a:ext uri="{FF2B5EF4-FFF2-40B4-BE49-F238E27FC236}">
                    <a16:creationId xmlns:a16="http://schemas.microsoft.com/office/drawing/2014/main" id="{663EF372-1B19-49A3-999F-B76A3D8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97" name="Group 196">
              <a:extLst>
                <a:ext uri="{FF2B5EF4-FFF2-40B4-BE49-F238E27FC236}">
                  <a16:creationId xmlns:a16="http://schemas.microsoft.com/office/drawing/2014/main" id="{F9ABFCCE-6BBB-451F-ACBA-8A14C4EE3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525" y="3978275"/>
              <a:ext cx="676275" cy="454025"/>
              <a:chOff x="3474" y="2602"/>
              <a:chExt cx="426" cy="286"/>
            </a:xfrm>
          </p:grpSpPr>
          <p:sp>
            <p:nvSpPr>
              <p:cNvPr id="298" name="Cloud">
                <a:extLst>
                  <a:ext uri="{FF2B5EF4-FFF2-40B4-BE49-F238E27FC236}">
                    <a16:creationId xmlns:a16="http://schemas.microsoft.com/office/drawing/2014/main" id="{F72728B4-FD4E-453A-90DC-70BAAD604E2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Text Box 198">
                <a:extLst>
                  <a:ext uri="{FF2B5EF4-FFF2-40B4-BE49-F238E27FC236}">
                    <a16:creationId xmlns:a16="http://schemas.microsoft.com/office/drawing/2014/main" id="{E50AEF11-9968-41CA-A4E1-7B76A2C3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300" name="Group 199">
              <a:extLst>
                <a:ext uri="{FF2B5EF4-FFF2-40B4-BE49-F238E27FC236}">
                  <a16:creationId xmlns:a16="http://schemas.microsoft.com/office/drawing/2014/main" id="{A8ABC4CA-818E-4071-9EC9-8A502768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263" y="3978275"/>
              <a:ext cx="676275" cy="454025"/>
              <a:chOff x="3474" y="2602"/>
              <a:chExt cx="426" cy="286"/>
            </a:xfrm>
          </p:grpSpPr>
          <p:sp>
            <p:nvSpPr>
              <p:cNvPr id="301" name="Cloud">
                <a:extLst>
                  <a:ext uri="{FF2B5EF4-FFF2-40B4-BE49-F238E27FC236}">
                    <a16:creationId xmlns:a16="http://schemas.microsoft.com/office/drawing/2014/main" id="{1ACD7A30-15F4-4704-ADEB-03023E1F902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Text Box 201">
                <a:extLst>
                  <a:ext uri="{FF2B5EF4-FFF2-40B4-BE49-F238E27FC236}">
                    <a16:creationId xmlns:a16="http://schemas.microsoft.com/office/drawing/2014/main" id="{5D0A8192-03A6-43C5-AF71-CD87F7463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sp>
          <p:nvSpPr>
            <p:cNvPr id="303" name="Rectangle 14">
              <a:extLst>
                <a:ext uri="{FF2B5EF4-FFF2-40B4-BE49-F238E27FC236}">
                  <a16:creationId xmlns:a16="http://schemas.microsoft.com/office/drawing/2014/main" id="{98BD1FC3-A684-4651-9910-73119B168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76449" y="3398017"/>
              <a:ext cx="396240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304" name="Line 15">
              <a:extLst>
                <a:ext uri="{FF2B5EF4-FFF2-40B4-BE49-F238E27FC236}">
                  <a16:creationId xmlns:a16="http://schemas.microsoft.com/office/drawing/2014/main" id="{B6E3CBAE-538F-4110-BFCD-29A36D01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368" y="1752600"/>
              <a:ext cx="0" cy="403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Rectangle 18">
              <a:extLst>
                <a:ext uri="{FF2B5EF4-FFF2-40B4-BE49-F238E27FC236}">
                  <a16:creationId xmlns:a16="http://schemas.microsoft.com/office/drawing/2014/main" id="{A30A9F6A-A405-4602-94ED-439E6BD4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8" y="1843089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306" name="Rectangle 19">
              <a:extLst>
                <a:ext uri="{FF2B5EF4-FFF2-40B4-BE49-F238E27FC236}">
                  <a16:creationId xmlns:a16="http://schemas.microsoft.com/office/drawing/2014/main" id="{25A788BF-804B-40A2-A3E7-74D8A54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68" y="25034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307" name="Rectangle 20">
              <a:extLst>
                <a:ext uri="{FF2B5EF4-FFF2-40B4-BE49-F238E27FC236}">
                  <a16:creationId xmlns:a16="http://schemas.microsoft.com/office/drawing/2014/main" id="{D24CA5B5-BA2B-447C-9E34-024D1CF2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2400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308" name="Rectangle 21">
              <a:extLst>
                <a:ext uri="{FF2B5EF4-FFF2-40B4-BE49-F238E27FC236}">
                  <a16:creationId xmlns:a16="http://schemas.microsoft.com/office/drawing/2014/main" id="{0E8A9332-EC63-48D1-A9A8-929A7B37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43" y="46482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sp>
          <p:nvSpPr>
            <p:cNvPr id="309" name="Rectangle 21">
              <a:extLst>
                <a:ext uri="{FF2B5EF4-FFF2-40B4-BE49-F238E27FC236}">
                  <a16:creationId xmlns:a16="http://schemas.microsoft.com/office/drawing/2014/main" id="{8B5DBD11-120C-465A-8947-B94ACF33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960500"/>
              <a:ext cx="1104471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Stall</a:t>
              </a:r>
            </a:p>
          </p:txBody>
        </p:sp>
      </p:grpSp>
      <p:sp>
        <p:nvSpPr>
          <p:cNvPr id="310" name="Rounded Rectangle 194">
            <a:extLst>
              <a:ext uri="{FF2B5EF4-FFF2-40B4-BE49-F238E27FC236}">
                <a16:creationId xmlns:a16="http://schemas.microsoft.com/office/drawing/2014/main" id="{5EA3F2A5-02E3-4BEF-9AD7-EB44469DC6D3}"/>
              </a:ext>
            </a:extLst>
          </p:cNvPr>
          <p:cNvSpPr/>
          <p:nvPr/>
        </p:nvSpPr>
        <p:spPr bwMode="auto">
          <a:xfrm>
            <a:off x="2346223" y="4899776"/>
            <a:ext cx="2170904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Delay (Stall)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for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1 cycle</a:t>
            </a:r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2: Separate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607077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6015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1539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394748" y="1058325"/>
            <a:ext cx="41932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Is there another conflict?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3670" y="2343864"/>
            <a:ext cx="615939" cy="3493657"/>
            <a:chOff x="5213670" y="2343864"/>
            <a:chExt cx="615939" cy="3493657"/>
          </a:xfrm>
        </p:grpSpPr>
        <p:sp>
          <p:nvSpPr>
            <p:cNvPr id="4" name="Rounded Rectangle 3"/>
            <p:cNvSpPr/>
            <p:nvPr/>
          </p:nvSpPr>
          <p:spPr>
            <a:xfrm>
              <a:off x="5231122" y="2343864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213670" y="5073933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6" name="TextBox 14335"/>
          <p:cNvSpPr txBox="1"/>
          <p:nvPr/>
        </p:nvSpPr>
        <p:spPr>
          <a:xfrm>
            <a:off x="6623370" y="2331423"/>
            <a:ext cx="226291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Inst0 and Inst3 are accessing the Register File in the same cycle. What if both access the same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19434</TotalTime>
  <Words>6261</Words>
  <Application>Microsoft Macintosh PowerPoint</Application>
  <PresentationFormat>On-screen Show (4:3)</PresentationFormat>
  <Paragraphs>3179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#21: Pipelining II</vt:lpstr>
      <vt:lpstr>Lecture #21: Pipelining II</vt:lpstr>
      <vt:lpstr>1. Pipeline Hazards</vt:lpstr>
      <vt:lpstr>1. Graphical Notation for Pipeline</vt:lpstr>
      <vt:lpstr>2. Structural Hazard: Example</vt:lpstr>
      <vt:lpstr>2. Solution 1: Stall the Pipeline</vt:lpstr>
      <vt:lpstr>2. Solution 2: Separate Memory</vt:lpstr>
      <vt:lpstr>2. Quiz (1/2)</vt:lpstr>
      <vt:lpstr>2. Quiz (2/2)</vt:lpstr>
      <vt:lpstr>3. Instruction Dependencies</vt:lpstr>
      <vt:lpstr>3. Data Dependency: RAW</vt:lpstr>
      <vt:lpstr>3. Other Data Dependencies</vt:lpstr>
      <vt:lpstr>4. RAW Dependency: Hazards?</vt:lpstr>
      <vt:lpstr>4. RAW Data Hazards</vt:lpstr>
      <vt:lpstr>4. RAW Data Hazards: Observations</vt:lpstr>
      <vt:lpstr>4.1 RAW Data Hazards: Forwarding</vt:lpstr>
      <vt:lpstr>4.2 Data Hazards: LOAD Instruction</vt:lpstr>
      <vt:lpstr>4.2 Data Hazards: LOAD Instruction Solution</vt:lpstr>
      <vt:lpstr>4.3 Exercise #1</vt:lpstr>
      <vt:lpstr>4.3 Exercise #1: Without Forwarding</vt:lpstr>
      <vt:lpstr>4.3 Exercise #1: With Forwarding</vt:lpstr>
      <vt:lpstr>4.3 Exercise #2</vt:lpstr>
      <vt:lpstr>4.3 Exercise #2: Without Forwarding</vt:lpstr>
      <vt:lpstr>4.3 Exercise #2: With Forwarding</vt:lpstr>
      <vt:lpstr>5. Control Dependency</vt:lpstr>
      <vt:lpstr>5. Control Dependency: Example</vt:lpstr>
      <vt:lpstr>5. Pipeline Execution: IF Stage </vt:lpstr>
      <vt:lpstr>5. Control Dependency: Why?</vt:lpstr>
      <vt:lpstr>5. Control Dependency: Example</vt:lpstr>
      <vt:lpstr>6. Control Hazards: Stall Pipeline?</vt:lpstr>
      <vt:lpstr>6. Control Hazards: Reducing the Penalty</vt:lpstr>
      <vt:lpstr>6.1 Reduce Stalls: Early Branch (1/3)</vt:lpstr>
      <vt:lpstr>6.1 Reduce Stalls: Early Branch (2/3)</vt:lpstr>
      <vt:lpstr>6.1 Reduce Stalls: Early Branch (3/3)</vt:lpstr>
      <vt:lpstr>6.1 Early Branch: Problems (1/3)</vt:lpstr>
      <vt:lpstr>6.1 Early Branch: Problems (2/3)</vt:lpstr>
      <vt:lpstr>6.1 Early Branch: Problems (3/3)</vt:lpstr>
      <vt:lpstr>6.2 Reduce Stalls: Branch Prediction</vt:lpstr>
      <vt:lpstr>6.2 Branch Prediction: Correct Prediction</vt:lpstr>
      <vt:lpstr>6.2 Branch Prediction: Wrong Prediction</vt:lpstr>
      <vt:lpstr>6.2 Exercise #3: Branch Prediction</vt:lpstr>
      <vt:lpstr>6.2 Exercise #3: Without Branch Prediction</vt:lpstr>
      <vt:lpstr>6.2 Exercise #3: With Branch Prediction</vt:lpstr>
      <vt:lpstr>6.3 Reduce Stalls: Delayed Branch</vt:lpstr>
      <vt:lpstr>6.3 Delayed Branch: Example</vt:lpstr>
      <vt:lpstr>6.3 Delayed Branch: Observation</vt:lpstr>
      <vt:lpstr>7. Multiple Issue Processors (1/2)</vt:lpstr>
      <vt:lpstr>7. Multiple Issue Processors (2/2)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2000</cp:revision>
  <cp:lastPrinted>2021-10-25T06:56:40Z</cp:lastPrinted>
  <dcterms:created xsi:type="dcterms:W3CDTF">1998-09-05T15:03:32Z</dcterms:created>
  <dcterms:modified xsi:type="dcterms:W3CDTF">2023-03-26T08:49:56Z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