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4"/>
  </p:sldMasterIdLst>
  <p:notesMasterIdLst>
    <p:notesMasterId r:id="rId64"/>
  </p:notesMasterIdLst>
  <p:handoutMasterIdLst>
    <p:handoutMasterId r:id="rId65"/>
  </p:handoutMasterIdLst>
  <p:sldIdLst>
    <p:sldId id="256" r:id="rId5"/>
    <p:sldId id="311" r:id="rId6"/>
    <p:sldId id="772" r:id="rId7"/>
    <p:sldId id="477" r:id="rId8"/>
    <p:sldId id="478" r:id="rId9"/>
    <p:sldId id="479" r:id="rId10"/>
    <p:sldId id="480" r:id="rId11"/>
    <p:sldId id="475" r:id="rId12"/>
    <p:sldId id="481" r:id="rId13"/>
    <p:sldId id="482" r:id="rId14"/>
    <p:sldId id="483" r:id="rId15"/>
    <p:sldId id="484" r:id="rId16"/>
    <p:sldId id="485" r:id="rId17"/>
    <p:sldId id="486" r:id="rId18"/>
    <p:sldId id="490" r:id="rId19"/>
    <p:sldId id="491" r:id="rId20"/>
    <p:sldId id="492" r:id="rId21"/>
    <p:sldId id="494" r:id="rId22"/>
    <p:sldId id="495" r:id="rId23"/>
    <p:sldId id="496" r:id="rId24"/>
    <p:sldId id="379" r:id="rId25"/>
    <p:sldId id="773" r:id="rId26"/>
    <p:sldId id="380" r:id="rId27"/>
    <p:sldId id="470" r:id="rId28"/>
    <p:sldId id="472" r:id="rId29"/>
    <p:sldId id="473" r:id="rId30"/>
    <p:sldId id="476" r:id="rId31"/>
    <p:sldId id="537" r:id="rId32"/>
    <p:sldId id="774" r:id="rId33"/>
    <p:sldId id="381" r:id="rId34"/>
    <p:sldId id="382" r:id="rId35"/>
    <p:sldId id="775" r:id="rId36"/>
    <p:sldId id="493" r:id="rId37"/>
    <p:sldId id="776" r:id="rId38"/>
    <p:sldId id="385" r:id="rId39"/>
    <p:sldId id="777" r:id="rId40"/>
    <p:sldId id="508" r:id="rId41"/>
    <p:sldId id="497" r:id="rId42"/>
    <p:sldId id="521" r:id="rId43"/>
    <p:sldId id="498" r:id="rId44"/>
    <p:sldId id="522" r:id="rId45"/>
    <p:sldId id="499" r:id="rId46"/>
    <p:sldId id="500" r:id="rId47"/>
    <p:sldId id="530" r:id="rId48"/>
    <p:sldId id="531" r:id="rId49"/>
    <p:sldId id="532" r:id="rId50"/>
    <p:sldId id="336" r:id="rId51"/>
    <p:sldId id="337" r:id="rId52"/>
    <p:sldId id="778" r:id="rId53"/>
    <p:sldId id="779" r:id="rId54"/>
    <p:sldId id="780" r:id="rId55"/>
    <p:sldId id="781" r:id="rId56"/>
    <p:sldId id="782" r:id="rId57"/>
    <p:sldId id="783" r:id="rId58"/>
    <p:sldId id="785" r:id="rId59"/>
    <p:sldId id="386" r:id="rId60"/>
    <p:sldId id="770" r:id="rId61"/>
    <p:sldId id="771" r:id="rId62"/>
    <p:sldId id="361" r:id="rId63"/>
  </p:sldIdLst>
  <p:sldSz cx="12192000" cy="6858000"/>
  <p:notesSz cx="7010400" cy="9296400"/>
  <p:embeddedFontLst>
    <p:embeddedFont>
      <p:font typeface="Calibri" panose="020F0502020204030204" pitchFamily="34" charset="0"/>
      <p:regular r:id="rId66"/>
      <p:bold r:id="rId67"/>
      <p:italic r:id="rId68"/>
      <p:boldItalic r:id="rId69"/>
    </p:embeddedFont>
    <p:embeddedFont>
      <p:font typeface="Verdana" panose="020B0604030504040204" pitchFamily="34" charset="0"/>
      <p:regular r:id="rId70"/>
      <p:bold r:id="rId71"/>
      <p:italic r:id="rId72"/>
      <p:boldItalic r:id="rId73"/>
    </p:embeddedFont>
    <p:embeddedFont>
      <p:font typeface="Lato" panose="020B0604020202020204" charset="0"/>
      <p:regular r:id="rId74"/>
      <p:bold r:id="rId75"/>
      <p:italic r:id="rId76"/>
      <p:boldItalic r:id="rId77"/>
    </p:embeddedFont>
    <p:embeddedFont>
      <p:font typeface="Lucida Console" panose="020B0609040504020204" pitchFamily="49" charset="0"/>
      <p:regular r:id="rId7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CCFFCC"/>
    <a:srgbClr val="E2FFC5"/>
    <a:srgbClr val="CCECFF"/>
    <a:srgbClr val="99CCFF"/>
    <a:srgbClr val="666699"/>
    <a:srgbClr val="FF6600"/>
    <a:srgbClr val="0066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4114D-DDA6-CD4E-A817-800AD9735358}" v="1" dt="2022-10-31T13:46:12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5082" autoAdjust="0"/>
  </p:normalViewPr>
  <p:slideViewPr>
    <p:cSldViewPr snapToGrid="0">
      <p:cViewPr varScale="1">
        <p:scale>
          <a:sx n="106" d="100"/>
          <a:sy n="106" d="100"/>
        </p:scale>
        <p:origin x="63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font" Target="fonts/font3.fntdata"/><Relationship Id="rId76" Type="http://schemas.openxmlformats.org/officeDocument/2006/relationships/font" Target="fonts/font11.fntdata"/><Relationship Id="rId7" Type="http://schemas.openxmlformats.org/officeDocument/2006/relationships/slide" Target="slides/slide3.xml"/><Relationship Id="rId71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1.fntdata"/><Relationship Id="rId74" Type="http://schemas.openxmlformats.org/officeDocument/2006/relationships/font" Target="fonts/font9.fntdata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7.fntdata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8:12:2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54 10591 0 0,'-12'-20'944'0'0,"6"10"-752"0"0,-1 1-192 0 0,0 0 6808 0 0,0 3-5576 0 0,13 17-1168 0 0,4-3-5344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4/3/2023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24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23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93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77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31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398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142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5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065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862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109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14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68" Type="http://schemas.openxmlformats.org/officeDocument/2006/relationships/image" Target="../media/image10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4754034" y="2816537"/>
            <a:ext cx="268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Recitation-11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2529840" y="3462868"/>
            <a:ext cx="7254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MIPS – Pipeline</a:t>
            </a:r>
          </a:p>
          <a:p>
            <a:pPr algn="ctr"/>
            <a:endParaRPr lang="en-US" sz="20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800" dirty="0">
                <a:latin typeface="Calibri" panose="020F0502020204030204" pitchFamily="34" charset="0"/>
              </a:rPr>
              <a:t>Aaron Tan</a:t>
            </a:r>
            <a:endParaRPr lang="en-SG" sz="2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2" y="4984152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1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791484F4-6DC5-44C4-8085-427015792167}"/>
              </a:ext>
            </a:extLst>
          </p:cNvPr>
          <p:cNvSpPr txBox="1">
            <a:spLocks noChangeArrowheads="1"/>
          </p:cNvSpPr>
          <p:nvPr/>
        </p:nvSpPr>
        <p:spPr>
          <a:xfrm>
            <a:off x="2090281" y="4445833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At the end of a cycle,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IF/ID</a:t>
            </a:r>
            <a:r>
              <a:rPr lang="en-US" dirty="0"/>
              <a:t> receives (stores):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read from </a:t>
            </a:r>
            <a:r>
              <a:rPr lang="en-US" dirty="0" err="1"/>
              <a:t>InstructionMemory</a:t>
            </a:r>
            <a:r>
              <a:rPr lang="en-US" dirty="0"/>
              <a:t>[ PC ]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+ 4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+ 4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Also connected to one of the MUX's inputs (another coming later)</a:t>
            </a: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2443FFDD-809F-4225-A331-75FADF6AF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1238" b="49268"/>
          <a:stretch>
            <a:fillRect/>
          </a:stretch>
        </p:blipFill>
        <p:spPr bwMode="auto">
          <a:xfrm>
            <a:off x="2852282" y="1169233"/>
            <a:ext cx="6487437" cy="3200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2200DB1-D9F5-9122-8E60-5CEEC4A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9F612CD8-4E67-4CD3-A91B-009626E1B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61494"/>
          <a:stretch>
            <a:fillRect/>
          </a:stretch>
        </p:blipFill>
        <p:spPr bwMode="auto">
          <a:xfrm>
            <a:off x="2843463" y="1169233"/>
            <a:ext cx="6505075" cy="31288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D4410453-8DB1-4ECF-814F-B83D8681A29D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424680"/>
          <a:ext cx="83058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IF/ID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ID/EX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Register numbers for reading two registers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16-bit offset to be sign-extended to 32-bit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Data values read from register file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32-bit immediate value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EE4C4FF-D60B-BCAC-3D8F-37B96E2A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EX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99105678-43B1-48C6-B476-F501BFA3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2920"/>
          <a:stretch>
            <a:fillRect/>
          </a:stretch>
        </p:blipFill>
        <p:spPr bwMode="auto">
          <a:xfrm>
            <a:off x="2887118" y="1169233"/>
            <a:ext cx="6417765" cy="3124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29E41E-679B-416A-B440-2FEF13D6A340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441980"/>
          <a:ext cx="8305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ID/EX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EX/MEM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Data values read from register file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32-bit immediate value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(PC + 4) + (Immediate x 4)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isZero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? </a:t>
                      </a:r>
                      <a:r>
                        <a:rPr lang="en-US" dirty="0"/>
                        <a:t>signal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Data Read 2 from register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CCE13D3-9E59-D1AA-8BFD-5F1B35AC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F575D074-E8F2-4E0A-B4EC-11C7BA9B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926" b="52263"/>
          <a:stretch>
            <a:fillRect/>
          </a:stretch>
        </p:blipFill>
        <p:spPr bwMode="auto">
          <a:xfrm>
            <a:off x="2857074" y="1072980"/>
            <a:ext cx="6477853" cy="32208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E3DC69B-F6C9-4647-8D0A-8CEA1BD98800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445832"/>
          <a:ext cx="8305800" cy="191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EX/MEM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MEM/WB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(PC + 4) + (Immediate x 4)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ALU result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isZero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?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Read 2 from register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Memory read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CD5ECF0-8CEA-C33E-E6DD-C59A29C8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9BAC1F81-EB1A-45B7-855C-935D5DF80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59026"/>
          <a:stretch>
            <a:fillRect/>
          </a:stretch>
        </p:blipFill>
        <p:spPr bwMode="auto">
          <a:xfrm>
            <a:off x="2813793" y="1169234"/>
            <a:ext cx="6564415" cy="315559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F8B551-8C9F-460A-A8E3-3E53209A720F}"/>
              </a:ext>
            </a:extLst>
          </p:cNvPr>
          <p:cNvGraphicFramePr>
            <a:graphicFrameLocks noGrp="1"/>
          </p:cNvGraphicFramePr>
          <p:nvPr/>
        </p:nvGraphicFramePr>
        <p:xfrm>
          <a:off x="2000021" y="4554118"/>
          <a:ext cx="8305800" cy="158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MEM/WB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Memory read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Result is written back to register file (if applicable)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There is a bug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here…….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1C550BA-DE22-7765-68B1-D45F9B8A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Corrected Datapath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7F98D01F-B314-4747-8404-67372A8D060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46417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Observe the “Write register” number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Supplied by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IF/ID</a:t>
            </a:r>
            <a:r>
              <a:rPr lang="en-US" sz="2400" dirty="0"/>
              <a:t> pipeline register</a:t>
            </a:r>
          </a:p>
          <a:p>
            <a:pPr marL="676275" lvl="1" indent="-349250" fontAlgn="auto">
              <a:spcAft>
                <a:spcPts val="0"/>
              </a:spcAft>
              <a:buFont typeface="Wingdings"/>
              <a:buChar char="è"/>
            </a:pPr>
            <a:r>
              <a:rPr lang="en-US" sz="2400" dirty="0">
                <a:sym typeface="Wingdings" pitchFamily="2" charset="2"/>
              </a:rPr>
              <a:t>It is NOT the correct write register for the instruction now in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WB</a:t>
            </a:r>
            <a:r>
              <a:rPr lang="en-US" sz="2400" dirty="0">
                <a:sym typeface="Wingdings" pitchFamily="2" charset="2"/>
              </a:rPr>
              <a:t> stage!</a:t>
            </a:r>
            <a:endParaRPr lang="en-US" sz="2400" dirty="0"/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Pass “Write register” number from </a:t>
            </a:r>
            <a:r>
              <a:rPr lang="en-US" sz="2400" b="1" dirty="0">
                <a:latin typeface="Courier New" pitchFamily="49" charset="0"/>
              </a:rPr>
              <a:t>ID/EX </a:t>
            </a:r>
            <a:r>
              <a:rPr lang="en-US" sz="2400" dirty="0"/>
              <a:t>through</a:t>
            </a:r>
            <a:r>
              <a:rPr lang="en-US" sz="2400" b="1" dirty="0">
                <a:latin typeface="Courier New" pitchFamily="49" charset="0"/>
              </a:rPr>
              <a:t> EX/MEM </a:t>
            </a:r>
            <a:r>
              <a:rPr lang="en-US" sz="2400" dirty="0"/>
              <a:t>to </a:t>
            </a:r>
            <a:r>
              <a:rPr lang="en-US" sz="2400" b="1" dirty="0">
                <a:latin typeface="Courier New" pitchFamily="49" charset="0"/>
              </a:rPr>
              <a:t>MEM/WB</a:t>
            </a:r>
            <a:r>
              <a:rPr lang="en-US" sz="2400" dirty="0"/>
              <a:t> pipeline register for use in </a:t>
            </a:r>
            <a:r>
              <a:rPr lang="en-US" sz="2400" b="1" dirty="0">
                <a:latin typeface="Courier New" pitchFamily="49" charset="0"/>
              </a:rPr>
              <a:t>WB</a:t>
            </a:r>
            <a:r>
              <a:rPr lang="en-US" sz="2400" dirty="0"/>
              <a:t> stage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let the "Write register" number follows the instruction through the pipeline until it is needed in WB stage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84825B0-F98D-8015-1867-25CE3AF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Corrected Datapath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40" name="Picture 5">
            <a:extLst>
              <a:ext uri="{FF2B5EF4-FFF2-40B4-BE49-F238E27FC236}">
                <a16:creationId xmlns:a16="http://schemas.microsoft.com/office/drawing/2014/main" id="{3950AFCB-B700-44CC-90FC-F5FC95246CEF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169233"/>
            <a:ext cx="8229600" cy="52466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6F10CD4-8140-6D9B-05B2-BD1C5ABF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Main Idea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58AA95-21B9-4BC9-B006-152C8402004C}"/>
              </a:ext>
            </a:extLst>
          </p:cNvPr>
          <p:cNvSpPr txBox="1">
            <a:spLocks noChangeArrowheads="1"/>
          </p:cNvSpPr>
          <p:nvPr/>
        </p:nvSpPr>
        <p:spPr>
          <a:xfrm>
            <a:off x="2067718" y="1237469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Same control signals as single-cycle </a:t>
            </a:r>
            <a:r>
              <a:rPr lang="en-US" sz="2000" dirty="0" err="1"/>
              <a:t>datapath</a:t>
            </a:r>
            <a:endParaRPr lang="en-US" sz="2000" dirty="0"/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Difference: </a:t>
            </a:r>
            <a:r>
              <a:rPr lang="en-US" sz="2000" dirty="0"/>
              <a:t>Each control signal belongs to a particular pipeline stage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B02E0CF-BA13-4642-AED1-CF710B26A863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919" y="2075670"/>
            <a:ext cx="6380163" cy="4257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CD4FFA8-ADE5-EB2F-01C4-B82DA10C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Grouping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D0C1699-983E-477B-8185-E60F939D4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2642" y="1169233"/>
            <a:ext cx="8229600" cy="533400"/>
          </a:xfrm>
        </p:spPr>
        <p:txBody>
          <a:bodyPr/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Group control signals according to pipeline stage</a:t>
            </a:r>
          </a:p>
        </p:txBody>
      </p:sp>
      <p:graphicFrame>
        <p:nvGraphicFramePr>
          <p:cNvPr id="9" name="Group 125">
            <a:extLst>
              <a:ext uri="{FF2B5EF4-FFF2-40B4-BE49-F238E27FC236}">
                <a16:creationId xmlns:a16="http://schemas.microsoft.com/office/drawing/2014/main" id="{BD6AC331-87D5-455C-8B18-366B3201097F}"/>
              </a:ext>
            </a:extLst>
          </p:cNvPr>
          <p:cNvGraphicFramePr>
            <a:graphicFrameLocks/>
          </p:cNvGraphicFramePr>
          <p:nvPr/>
        </p:nvGraphicFramePr>
        <p:xfrm>
          <a:off x="1942642" y="1626434"/>
          <a:ext cx="8534402" cy="213928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Group 125">
            <a:extLst>
              <a:ext uri="{FF2B5EF4-FFF2-40B4-BE49-F238E27FC236}">
                <a16:creationId xmlns:a16="http://schemas.microsoft.com/office/drawing/2014/main" id="{620236A3-2B7A-43B9-BE31-052E9C706991}"/>
              </a:ext>
            </a:extLst>
          </p:cNvPr>
          <p:cNvGraphicFramePr>
            <a:graphicFrameLocks/>
          </p:cNvGraphicFramePr>
          <p:nvPr/>
        </p:nvGraphicFramePr>
        <p:xfrm>
          <a:off x="1942642" y="3988634"/>
          <a:ext cx="8534400" cy="250504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07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EX Stage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MEM Stage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WB Stage</a:t>
                      </a:r>
                    </a:p>
                  </a:txBody>
                  <a:tcPr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0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BDC86A8-F86F-75D8-AE74-8D5BF0B4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Implementation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B3EF9B47-98B6-4137-8D2B-87DFDF535EE3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5013" y="1671516"/>
            <a:ext cx="8153400" cy="4661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6903208D-3435-4D2C-9F76-43E27E5F6EE8}"/>
              </a:ext>
            </a:extLst>
          </p:cNvPr>
          <p:cNvSpPr/>
          <p:nvPr/>
        </p:nvSpPr>
        <p:spPr>
          <a:xfrm>
            <a:off x="3019413" y="3989550"/>
            <a:ext cx="1371600" cy="101482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generated in </a:t>
            </a:r>
            <a:r>
              <a:rPr lang="en-US" sz="1600" b="1" dirty="0">
                <a:solidFill>
                  <a:prstClr val="black"/>
                </a:solidFill>
                <a:cs typeface="Courier New" pitchFamily="49" charset="0"/>
              </a:rPr>
              <a:t>ID stage</a:t>
            </a:r>
            <a:endParaRPr lang="en-SG" sz="1600" b="1" dirty="0">
              <a:solidFill>
                <a:prstClr val="black"/>
              </a:solidFill>
            </a:endParaRPr>
          </a:p>
        </p:txBody>
      </p:sp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C2101018-5D21-4275-94F4-FF848068E7CE}"/>
              </a:ext>
            </a:extLst>
          </p:cNvPr>
          <p:cNvSpPr/>
          <p:nvPr/>
        </p:nvSpPr>
        <p:spPr>
          <a:xfrm>
            <a:off x="6677013" y="1264470"/>
            <a:ext cx="1676400" cy="942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used in EX stage and onwards</a:t>
            </a:r>
            <a:endParaRPr lang="en-SG" sz="1600" b="1" dirty="0">
              <a:solidFill>
                <a:prstClr val="black"/>
              </a:solidFill>
            </a:endParaRPr>
          </a:p>
        </p:txBody>
      </p:sp>
      <p:sp>
        <p:nvSpPr>
          <p:cNvPr id="26" name="Rounded Rectangle 15">
            <a:extLst>
              <a:ext uri="{FF2B5EF4-FFF2-40B4-BE49-F238E27FC236}">
                <a16:creationId xmlns:a16="http://schemas.microsoft.com/office/drawing/2014/main" id="{91E7F3E5-150D-4043-8E62-0508B988D61C}"/>
              </a:ext>
            </a:extLst>
          </p:cNvPr>
          <p:cNvSpPr/>
          <p:nvPr/>
        </p:nvSpPr>
        <p:spPr>
          <a:xfrm>
            <a:off x="7515967" y="4002430"/>
            <a:ext cx="1447800" cy="11840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propagated along until utilized</a:t>
            </a:r>
            <a:endParaRPr lang="en-SG" sz="1600" b="1" dirty="0">
              <a:solidFill>
                <a:prstClr val="black"/>
              </a:solidFill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0966717-99BE-23DE-D947-41DD28C4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628650"/>
            <a:r>
              <a:rPr lang="en-US" sz="4400" dirty="0"/>
              <a:t>MIPS Pipeline Revision</a:t>
            </a:r>
          </a:p>
          <a:p>
            <a:pPr marL="628650" indent="-628650"/>
            <a:r>
              <a:rPr lang="en-US" sz="4400" dirty="0"/>
              <a:t>Pipeline Hazards Revision</a:t>
            </a:r>
          </a:p>
          <a:p>
            <a:pPr marL="628650" indent="-628650"/>
            <a:r>
              <a:rPr lang="en-US" sz="4400" dirty="0"/>
              <a:t>Quiz questions</a:t>
            </a:r>
          </a:p>
          <a:p>
            <a:pPr marL="628650" indent="-628650"/>
            <a:r>
              <a:rPr lang="en-US" sz="4400" dirty="0" err="1"/>
              <a:t>Slido</a:t>
            </a:r>
            <a:r>
              <a:rPr lang="en-US" sz="4400" dirty="0"/>
              <a:t> Q/A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0748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Datapath</a:t>
            </a:r>
            <a:r>
              <a:rPr lang="en-GB" sz="3600" dirty="0">
                <a:solidFill>
                  <a:srgbClr val="0000FF"/>
                </a:solidFill>
              </a:rPr>
              <a:t> and </a:t>
            </a:r>
            <a:r>
              <a:rPr lang="en-GB" sz="3600" b="1" dirty="0">
                <a:solidFill>
                  <a:srgbClr val="0000FF"/>
                </a:solidFill>
              </a:rPr>
              <a:t>Control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CAB65446-0E9E-4E22-BFA7-13495DDA3DC8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2642" y="1169233"/>
            <a:ext cx="8305800" cy="5257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3E9EA73-1811-E5A7-5075-4573A14A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CAFD388-BB43-47DE-97C8-A15AA2A37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28616"/>
              </p:ext>
            </p:extLst>
          </p:nvPr>
        </p:nvGraphicFramePr>
        <p:xfrm>
          <a:off x="609599" y="1600200"/>
          <a:ext cx="10579240" cy="4663440"/>
        </p:xfrm>
        <a:graphic>
          <a:graphicData uri="http://schemas.openxmlformats.org/drawingml/2006/table">
            <a:tbl>
              <a:tblPr firstRow="1" bandRow="1"/>
              <a:tblGrid>
                <a:gridCol w="1972400">
                  <a:extLst>
                    <a:ext uri="{9D8B030D-6E8A-4147-A177-3AD203B41FA5}">
                      <a16:colId xmlns:a16="http://schemas.microsoft.com/office/drawing/2014/main" val="297403448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418266557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03381229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650730482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1172480078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4087231135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2921052316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1247963699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537644557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2516206470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2501805942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497750017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4242042941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1615698104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1390066946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2819401758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635668191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294866607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773188866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2611774249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1262810292"/>
                    </a:ext>
                  </a:extLst>
                </a:gridCol>
              </a:tblGrid>
              <a:tr h="206787">
                <a:tc>
                  <a:txBody>
                    <a:bodyPr/>
                    <a:lstStyle/>
                    <a:p>
                      <a:pPr algn="ctr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271357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6663938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622382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3395167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5408052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3387996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4703547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39636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178896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7654011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2602324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598931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11133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0134133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888100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953236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60526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E9AD37-D73E-479F-B688-3D40914FF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05198"/>
              </p:ext>
            </p:extLst>
          </p:nvPr>
        </p:nvGraphicFramePr>
        <p:xfrm>
          <a:off x="613313" y="1603914"/>
          <a:ext cx="10579240" cy="4663440"/>
        </p:xfrm>
        <a:graphic>
          <a:graphicData uri="http://schemas.openxmlformats.org/drawingml/2006/table">
            <a:tbl>
              <a:tblPr firstRow="1" bandRow="1"/>
              <a:tblGrid>
                <a:gridCol w="1972400">
                  <a:extLst>
                    <a:ext uri="{9D8B030D-6E8A-4147-A177-3AD203B41FA5}">
                      <a16:colId xmlns:a16="http://schemas.microsoft.com/office/drawing/2014/main" val="297403448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418266557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03381229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650730482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1172480078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4087231135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2921052316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1247963699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537644557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2516206470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2501805942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497750017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4242042941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1615698104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1390066946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2819401758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635668191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294866607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7731888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1774249"/>
                    </a:ext>
                  </a:extLst>
                </a:gridCol>
                <a:gridCol w="652404">
                  <a:extLst>
                    <a:ext uri="{9D8B030D-6E8A-4147-A177-3AD203B41FA5}">
                      <a16:colId xmlns:a16="http://schemas.microsoft.com/office/drawing/2014/main" val="1262810292"/>
                    </a:ext>
                  </a:extLst>
                </a:gridCol>
              </a:tblGrid>
              <a:tr h="206787">
                <a:tc>
                  <a:txBody>
                    <a:bodyPr/>
                    <a:lstStyle/>
                    <a:p>
                      <a:pPr algn="ctr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b="1" i="0" u="none" strike="noStrike" cap="none" dirty="0">
                        <a:solidFill>
                          <a:srgbClr val="000000"/>
                        </a:solidFill>
                        <a:latin typeface="Lato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271357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6663938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622382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3395167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5408052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3387996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4703547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39636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178896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7654011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2602324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598931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11133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0134133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888100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953236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60526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9309FB6-A236-4BD7-B4CD-AEC0C945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Pipeline (i.e., No Hazards)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79C8C-33E4-4099-86F5-C38A53CB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F27582-77E8-49B4-AF4E-8B45F60B9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84485"/>
              </p:ext>
            </p:extLst>
          </p:nvPr>
        </p:nvGraphicFramePr>
        <p:xfrm>
          <a:off x="617029" y="1607628"/>
          <a:ext cx="7997188" cy="3017520"/>
        </p:xfrm>
        <a:graphic>
          <a:graphicData uri="http://schemas.openxmlformats.org/drawingml/2006/table">
            <a:tbl>
              <a:tblPr firstRow="1" bandRow="1"/>
              <a:tblGrid>
                <a:gridCol w="1972400">
                  <a:extLst>
                    <a:ext uri="{9D8B030D-6E8A-4147-A177-3AD203B41FA5}">
                      <a16:colId xmlns:a16="http://schemas.microsoft.com/office/drawing/2014/main" val="297403448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418266557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03381229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650730482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1172480078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4087231135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2921052316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1247963699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537644557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2516206470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2501805942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3497750017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4242042941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1615698104"/>
                    </a:ext>
                  </a:extLst>
                </a:gridCol>
                <a:gridCol w="430342">
                  <a:extLst>
                    <a:ext uri="{9D8B030D-6E8A-4147-A177-3AD203B41FA5}">
                      <a16:colId xmlns:a16="http://schemas.microsoft.com/office/drawing/2014/main" val="1390066946"/>
                    </a:ext>
                  </a:extLst>
                </a:gridCol>
              </a:tblGrid>
              <a:tr h="206787">
                <a:tc>
                  <a:txBody>
                    <a:bodyPr/>
                    <a:lstStyle/>
                    <a:p>
                      <a:pPr algn="ctr"/>
                      <a:endParaRPr lang="en-SG" sz="1200" b="1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100" b="1" i="0" u="none" strike="noStrike" cap="none" dirty="0">
                          <a:solidFill>
                            <a:srgbClr val="000000"/>
                          </a:solidFill>
                          <a:latin typeface="Lato" panose="020B0604020202020204" charset="0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100" b="1" i="0" u="none" strike="noStrike" cap="none" dirty="0">
                          <a:solidFill>
                            <a:srgbClr val="000000"/>
                          </a:solidFill>
                          <a:latin typeface="Lato" panose="020B0604020202020204" charset="0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100" b="1" i="0" u="none" strike="noStrike" cap="none" dirty="0">
                          <a:solidFill>
                            <a:srgbClr val="000000"/>
                          </a:solidFill>
                          <a:latin typeface="Lato" panose="020B0604020202020204" charset="0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100" b="1" i="0" u="none" strike="noStrike" cap="none" dirty="0">
                          <a:solidFill>
                            <a:srgbClr val="000000"/>
                          </a:solidFill>
                          <a:latin typeface="Lato" panose="020B0604020202020204" charset="0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100" b="1" i="0" u="none" strike="noStrike" cap="none" dirty="0">
                          <a:solidFill>
                            <a:srgbClr val="000000"/>
                          </a:solidFill>
                          <a:latin typeface="Lato" panose="020B0604020202020204" charset="0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1" i="0" u="none" strike="noStrike" cap="none" dirty="0">
                          <a:solidFill>
                            <a:srgbClr val="000000"/>
                          </a:solidFill>
                          <a:latin typeface="Lato" panose="020B0604020202020204" charset="0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1" i="0" u="none" strike="noStrike" cap="none" dirty="0">
                          <a:solidFill>
                            <a:srgbClr val="000000"/>
                          </a:solidFill>
                          <a:latin typeface="Lato" panose="020B0604020202020204" charset="0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1" i="0" u="none" strike="noStrike" cap="none" dirty="0">
                          <a:solidFill>
                            <a:srgbClr val="000000"/>
                          </a:solidFill>
                          <a:latin typeface="Lato" panose="020B0604020202020204" charset="0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1" i="0" u="none" strike="noStrike" cap="none" dirty="0">
                          <a:solidFill>
                            <a:srgbClr val="000000"/>
                          </a:solidFill>
                          <a:latin typeface="Lato" panose="020B0604020202020204" charset="0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1" i="0" u="none" strike="noStrike" cap="none" dirty="0">
                          <a:solidFill>
                            <a:srgbClr val="000000"/>
                          </a:solidFill>
                          <a:latin typeface="Lato" panose="020B0604020202020204" charset="0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1" i="0" u="none" strike="noStrike" cap="none" dirty="0">
                          <a:solidFill>
                            <a:srgbClr val="000000"/>
                          </a:solidFill>
                          <a:latin typeface="Lato" panose="020B0604020202020204" charset="0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1" i="0" u="none" strike="noStrike" cap="none" dirty="0">
                          <a:solidFill>
                            <a:srgbClr val="000000"/>
                          </a:solidFill>
                          <a:latin typeface="Lato" panose="020B0604020202020204" charset="0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271357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r>
                        <a:rPr lang="en-SG" sz="1200" b="1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Instr-1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6663938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r>
                        <a:rPr lang="en-SG" sz="1200" b="1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Instr-2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622382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r>
                        <a:rPr lang="en-SG" sz="1200" b="1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Instr-3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3395167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r>
                        <a:rPr lang="en-SG" sz="1200" b="1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Instr-4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5408052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r>
                        <a:rPr lang="en-SG" sz="1200" b="1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Instr-5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3387996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r>
                        <a:rPr lang="en-SG" sz="1200" b="1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Instr-6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4703547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r>
                        <a:rPr lang="en-SG" sz="1200" b="1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Instr-7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39636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r>
                        <a:rPr lang="en-SG" sz="1200" b="1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Instr-8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178896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r>
                        <a:rPr lang="en-SG" sz="1200" b="1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Instr-9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7654011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l"/>
                      <a:r>
                        <a:rPr lang="en-SG" sz="1200" b="1" i="0" dirty="0">
                          <a:solidFill>
                            <a:srgbClr val="000000"/>
                          </a:solidFill>
                          <a:latin typeface="Lato" panose="020B0604020202020204" charset="0"/>
                        </a:rPr>
                        <a:t>Instr-10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b="0" i="0" dirty="0">
                        <a:solidFill>
                          <a:srgbClr val="000000"/>
                        </a:solidFill>
                        <a:latin typeface="Lat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260232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4195EE-6266-4659-AC35-B0D22159D53F}"/>
              </a:ext>
            </a:extLst>
          </p:cNvPr>
          <p:cNvSpPr txBox="1"/>
          <p:nvPr/>
        </p:nvSpPr>
        <p:spPr>
          <a:xfrm>
            <a:off x="602169" y="4632576"/>
            <a:ext cx="4207209" cy="3934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SG" dirty="0">
                <a:solidFill>
                  <a:schemeClr val="tx1"/>
                </a:solidFill>
                <a:latin typeface="Lato" panose="020B0604020202020204" charset="0"/>
              </a:rPr>
              <a:t>Number of cycles required = 14 cycles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F9D0FE-D2AA-7BE1-EB1B-98254163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561F-34BE-1518-DA3D-3A89F62ADCC6}"/>
              </a:ext>
            </a:extLst>
          </p:cNvPr>
          <p:cNvSpPr txBox="1"/>
          <p:nvPr/>
        </p:nvSpPr>
        <p:spPr>
          <a:xfrm flipH="1">
            <a:off x="5863587" y="4903362"/>
            <a:ext cx="4194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= No. of instructions.</a:t>
            </a:r>
          </a:p>
          <a:p>
            <a:r>
              <a:rPr lang="en-US" sz="2400" dirty="0"/>
              <a:t>N = No. of pipeline stages.</a:t>
            </a:r>
          </a:p>
          <a:p>
            <a:r>
              <a:rPr lang="en-US" sz="2400" dirty="0"/>
              <a:t>No. of cycles = </a:t>
            </a:r>
            <a:r>
              <a:rPr lang="en-US" sz="2400" dirty="0">
                <a:solidFill>
                  <a:srgbClr val="C00000"/>
                </a:solidFill>
              </a:rPr>
              <a:t>I + (N – 1)</a:t>
            </a:r>
            <a:r>
              <a:rPr lang="en-US" sz="2400" dirty="0"/>
              <a:t>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603146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Pipeline Hazards Revision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09123A9-CE08-58F2-6541-2F49EF9A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F2DD55-A136-7F4A-522A-50086802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</p:spPr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3187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9FB6-A236-4BD7-B4CD-AEC0C945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79C8C-33E4-4099-86F5-C38A53CB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8033CB-FD49-4781-91B9-721A37FFB06F}"/>
              </a:ext>
            </a:extLst>
          </p:cNvPr>
          <p:cNvSpPr txBox="1">
            <a:spLocks/>
          </p:cNvSpPr>
          <p:nvPr/>
        </p:nvSpPr>
        <p:spPr>
          <a:xfrm>
            <a:off x="738697" y="1524000"/>
            <a:ext cx="7982393" cy="315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 fontAlgn="auto">
              <a:spcAft>
                <a:spcPts val="0"/>
              </a:spcAft>
            </a:pPr>
            <a:r>
              <a:rPr lang="en-US" sz="3600" dirty="0"/>
              <a:t>3 types of pipeline hazards</a:t>
            </a:r>
          </a:p>
          <a:p>
            <a:pPr marL="720408" lvl="1" indent="-446088" fontAlgn="auto">
              <a:spcAft>
                <a:spcPts val="0"/>
              </a:spcAft>
            </a:pPr>
            <a:r>
              <a:rPr lang="en-US" sz="3200" dirty="0"/>
              <a:t>Structural hazards</a:t>
            </a:r>
          </a:p>
          <a:p>
            <a:pPr marL="720408" lvl="1" indent="-446088" fontAlgn="auto">
              <a:spcAft>
                <a:spcPts val="0"/>
              </a:spcAft>
            </a:pPr>
            <a:r>
              <a:rPr lang="en-US" sz="3200" dirty="0"/>
              <a:t>Data hazards</a:t>
            </a:r>
          </a:p>
          <a:p>
            <a:pPr marL="720408" lvl="1" indent="-446088" fontAlgn="auto">
              <a:spcAft>
                <a:spcPts val="0"/>
              </a:spcAft>
            </a:pPr>
            <a:r>
              <a:rPr lang="en-US" sz="3200" dirty="0"/>
              <a:t>Control hazards</a:t>
            </a:r>
            <a:endParaRPr lang="en-US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4A46C65-1B9F-808E-56D4-8AB540FA67DF}"/>
                  </a:ext>
                </a:extLst>
              </p14:cNvPr>
              <p14:cNvContentPartPr/>
              <p14:nvPr/>
            </p14:nvContentPartPr>
            <p14:xfrm>
              <a:off x="5293622" y="1213641"/>
              <a:ext cx="14400" cy="19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4A46C65-1B9F-808E-56D4-8AB540FA67D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284982" y="1204641"/>
                <a:ext cx="32040" cy="37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C416F2C-18E0-1CCF-77A2-BA532AF3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2253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Structural Hazard: 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2" name="Content Placeholder 174">
            <a:extLst>
              <a:ext uri="{FF2B5EF4-FFF2-40B4-BE49-F238E27FC236}">
                <a16:creationId xmlns:a16="http://schemas.microsoft.com/office/drawing/2014/main" id="{CBC427F8-F53F-4909-B6A5-B100698A5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363" y="1259682"/>
            <a:ext cx="8229600" cy="609600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If there is only a </a:t>
            </a:r>
            <a:r>
              <a:rPr lang="en-US" sz="2800" b="1" dirty="0"/>
              <a:t>single memory module: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915551-1026-4CA8-818F-0735748487C7}"/>
              </a:ext>
            </a:extLst>
          </p:cNvPr>
          <p:cNvGrpSpPr/>
          <p:nvPr/>
        </p:nvGrpSpPr>
        <p:grpSpPr>
          <a:xfrm>
            <a:off x="2159002" y="1830388"/>
            <a:ext cx="7251699" cy="4189412"/>
            <a:chOff x="635001" y="1830388"/>
            <a:chExt cx="7251699" cy="4189412"/>
          </a:xfrm>
        </p:grpSpPr>
        <p:sp>
          <p:nvSpPr>
            <p:cNvPr id="163" name="Freeform 176">
              <a:extLst>
                <a:ext uri="{FF2B5EF4-FFF2-40B4-BE49-F238E27FC236}">
                  <a16:creationId xmlns:a16="http://schemas.microsoft.com/office/drawing/2014/main" id="{12074F2B-82D8-440E-A321-982BF94A83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65600" y="2827338"/>
              <a:ext cx="30480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77">
              <a:extLst>
                <a:ext uri="{FF2B5EF4-FFF2-40B4-BE49-F238E27FC236}">
                  <a16:creationId xmlns:a16="http://schemas.microsoft.com/office/drawing/2014/main" id="{265A610C-7073-40B4-884F-85D62752BE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64014" y="5034597"/>
              <a:ext cx="30480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3">
              <a:extLst>
                <a:ext uri="{FF2B5EF4-FFF2-40B4-BE49-F238E27FC236}">
                  <a16:creationId xmlns:a16="http://schemas.microsoft.com/office/drawing/2014/main" id="{75D97A9E-66E4-4DB8-8218-E56C59BB0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00" y="2827338"/>
              <a:ext cx="23495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8">
              <a:extLst>
                <a:ext uri="{FF2B5EF4-FFF2-40B4-BE49-F238E27FC236}">
                  <a16:creationId xmlns:a16="http://schemas.microsoft.com/office/drawing/2014/main" id="{D063C344-5FAB-40EA-B1E3-D4D98CEFB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5" y="5037143"/>
              <a:ext cx="285766" cy="4556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Rectangle 12">
              <a:extLst>
                <a:ext uri="{FF2B5EF4-FFF2-40B4-BE49-F238E27FC236}">
                  <a16:creationId xmlns:a16="http://schemas.microsoft.com/office/drawing/2014/main" id="{B1C4AA69-1B0E-4E13-B22E-E9FAE9869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5037138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175" name="Rectangle 14">
              <a:extLst>
                <a:ext uri="{FF2B5EF4-FFF2-40B4-BE49-F238E27FC236}">
                  <a16:creationId xmlns:a16="http://schemas.microsoft.com/office/drawing/2014/main" id="{418F9021-61CF-4F9A-869E-78A3C84111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819915" y="4136149"/>
              <a:ext cx="327660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176" name="Line 15">
              <a:extLst>
                <a:ext uri="{FF2B5EF4-FFF2-40B4-BE49-F238E27FC236}">
                  <a16:creationId xmlns:a16="http://schemas.microsoft.com/office/drawing/2014/main" id="{D6D2C6EC-5A6F-4C2F-9422-13D1803CC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6002" y="2833633"/>
              <a:ext cx="0" cy="281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16">
              <a:extLst>
                <a:ext uri="{FF2B5EF4-FFF2-40B4-BE49-F238E27FC236}">
                  <a16:creationId xmlns:a16="http://schemas.microsoft.com/office/drawing/2014/main" id="{179FA35B-578E-4370-8ED2-93B3C8EF5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400" y="2247900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17">
              <a:extLst>
                <a:ext uri="{FF2B5EF4-FFF2-40B4-BE49-F238E27FC236}">
                  <a16:creationId xmlns:a16="http://schemas.microsoft.com/office/drawing/2014/main" id="{69D5A660-D9CA-4435-94CD-6C6C586D2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5" y="1830388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prstClr val="black"/>
                  </a:solidFill>
                </a:rPr>
                <a:t>Time (clock cycles)</a:t>
              </a:r>
            </a:p>
          </p:txBody>
        </p:sp>
        <p:sp>
          <p:nvSpPr>
            <p:cNvPr id="179" name="Rectangle 18">
              <a:extLst>
                <a:ext uri="{FF2B5EF4-FFF2-40B4-BE49-F238E27FC236}">
                  <a16:creationId xmlns:a16="http://schemas.microsoft.com/office/drawing/2014/main" id="{2B681A4B-B6A9-4369-9CC5-5DF419627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2" y="2924121"/>
              <a:ext cx="7341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Load</a:t>
              </a:r>
            </a:p>
          </p:txBody>
        </p:sp>
        <p:sp>
          <p:nvSpPr>
            <p:cNvPr id="180" name="Rectangle 19">
              <a:extLst>
                <a:ext uri="{FF2B5EF4-FFF2-40B4-BE49-F238E27FC236}">
                  <a16:creationId xmlns:a16="http://schemas.microsoft.com/office/drawing/2014/main" id="{27DBB009-4FA8-4764-BF26-5921E6359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2" y="3584521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181" name="Rectangle 20">
              <a:extLst>
                <a:ext uri="{FF2B5EF4-FFF2-40B4-BE49-F238E27FC236}">
                  <a16:creationId xmlns:a16="http://schemas.microsoft.com/office/drawing/2014/main" id="{252521E4-A3D2-4469-8687-1C06D135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002" y="4321121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182" name="Rectangle 21">
              <a:extLst>
                <a:ext uri="{FF2B5EF4-FFF2-40B4-BE49-F238E27FC236}">
                  <a16:creationId xmlns:a16="http://schemas.microsoft.com/office/drawing/2014/main" id="{1A6C8EB1-B20F-46A1-ADB5-E66AE391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577" y="5003746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183" name="Group 173">
              <a:extLst>
                <a:ext uri="{FF2B5EF4-FFF2-40B4-BE49-F238E27FC236}">
                  <a16:creationId xmlns:a16="http://schemas.microsoft.com/office/drawing/2014/main" id="{B1823910-433D-4AA1-9CB5-A53B2DA1672F}"/>
                </a:ext>
              </a:extLst>
            </p:cNvPr>
            <p:cNvGrpSpPr/>
            <p:nvPr/>
          </p:nvGrpSpPr>
          <p:grpSpPr>
            <a:xfrm>
              <a:off x="2743200" y="2362200"/>
              <a:ext cx="4800600" cy="3657600"/>
              <a:chOff x="2743200" y="1905000"/>
              <a:chExt cx="4800600" cy="4495800"/>
            </a:xfrm>
          </p:grpSpPr>
          <p:sp>
            <p:nvSpPr>
              <p:cNvPr id="184" name="Line 23">
                <a:extLst>
                  <a:ext uri="{FF2B5EF4-FFF2-40B4-BE49-F238E27FC236}">
                    <a16:creationId xmlns:a16="http://schemas.microsoft.com/office/drawing/2014/main" id="{A24D780B-23E1-4CA3-89E8-E84827337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Line 24">
                <a:extLst>
                  <a:ext uri="{FF2B5EF4-FFF2-40B4-BE49-F238E27FC236}">
                    <a16:creationId xmlns:a16="http://schemas.microsoft.com/office/drawing/2014/main" id="{A1DEFA40-753A-4164-AC09-20858F3C2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5BE3342E-C17E-4FD5-A23D-0FAFEDCA7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Line 26">
                <a:extLst>
                  <a:ext uri="{FF2B5EF4-FFF2-40B4-BE49-F238E27FC236}">
                    <a16:creationId xmlns:a16="http://schemas.microsoft.com/office/drawing/2014/main" id="{193F00E9-608A-4400-B361-5975D0529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Line 27">
                <a:extLst>
                  <a:ext uri="{FF2B5EF4-FFF2-40B4-BE49-F238E27FC236}">
                    <a16:creationId xmlns:a16="http://schemas.microsoft.com/office/drawing/2014/main" id="{27FDDCEB-07B1-4756-B624-993B86B4A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Line 28">
                <a:extLst>
                  <a:ext uri="{FF2B5EF4-FFF2-40B4-BE49-F238E27FC236}">
                    <a16:creationId xmlns:a16="http://schemas.microsoft.com/office/drawing/2014/main" id="{58F60BA2-B9B8-4998-83C8-6DB2E2E33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Line 29">
                <a:extLst>
                  <a:ext uri="{FF2B5EF4-FFF2-40B4-BE49-F238E27FC236}">
                    <a16:creationId xmlns:a16="http://schemas.microsoft.com/office/drawing/2014/main" id="{2D7C5BE1-05BF-4D32-89AF-4959DE3CF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Line 30">
                <a:extLst>
                  <a:ext uri="{FF2B5EF4-FFF2-40B4-BE49-F238E27FC236}">
                    <a16:creationId xmlns:a16="http://schemas.microsoft.com/office/drawing/2014/main" id="{75A332E6-556A-4C7F-B045-CE23A5A83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2" name="Group 31">
              <a:extLst>
                <a:ext uri="{FF2B5EF4-FFF2-40B4-BE49-F238E27FC236}">
                  <a16:creationId xmlns:a16="http://schemas.microsoft.com/office/drawing/2014/main" id="{A137BA28-A1FB-407F-9381-216D50129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750" y="2743200"/>
              <a:ext cx="352425" cy="763588"/>
              <a:chOff x="2260" y="1152"/>
              <a:chExt cx="222" cy="481"/>
            </a:xfrm>
          </p:grpSpPr>
          <p:sp>
            <p:nvSpPr>
              <p:cNvPr id="193" name="Freeform 32">
                <a:extLst>
                  <a:ext uri="{FF2B5EF4-FFF2-40B4-BE49-F238E27FC236}">
                    <a16:creationId xmlns:a16="http://schemas.microsoft.com/office/drawing/2014/main" id="{971DC063-D4C1-4614-88FF-BAC7F6009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33">
                <a:extLst>
                  <a:ext uri="{FF2B5EF4-FFF2-40B4-BE49-F238E27FC236}">
                    <a16:creationId xmlns:a16="http://schemas.microsoft.com/office/drawing/2014/main" id="{8CD6F105-2271-4CC9-829D-846FAAD34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73" y="1274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195" name="Group 34">
              <a:extLst>
                <a:ext uri="{FF2B5EF4-FFF2-40B4-BE49-F238E27FC236}">
                  <a16:creationId xmlns:a16="http://schemas.microsoft.com/office/drawing/2014/main" id="{2461275D-8403-4C9C-ABA6-0897BBDF5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6613" y="2895600"/>
              <a:ext cx="635000" cy="458788"/>
              <a:chOff x="1327" y="1248"/>
              <a:chExt cx="400" cy="289"/>
            </a:xfrm>
          </p:grpSpPr>
          <p:sp>
            <p:nvSpPr>
              <p:cNvPr id="196" name="Rectangle 35">
                <a:extLst>
                  <a:ext uri="{FF2B5EF4-FFF2-40B4-BE49-F238E27FC236}">
                    <a16:creationId xmlns:a16="http://schemas.microsoft.com/office/drawing/2014/main" id="{A78805D6-A17A-40E2-A58E-2C860F5AA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53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197" name="Group 36">
                <a:extLst>
                  <a:ext uri="{FF2B5EF4-FFF2-40B4-BE49-F238E27FC236}">
                    <a16:creationId xmlns:a16="http://schemas.microsoft.com/office/drawing/2014/main" id="{66B18AAA-F242-4EE4-B7F5-FB7686741A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198" name="Freeform 37">
                  <a:extLst>
                    <a:ext uri="{FF2B5EF4-FFF2-40B4-BE49-F238E27FC236}">
                      <a16:creationId xmlns:a16="http://schemas.microsoft.com/office/drawing/2014/main" id="{A8BD29E3-3542-4B14-B369-330AE91602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9" name="Freeform 38">
                  <a:extLst>
                    <a:ext uri="{FF2B5EF4-FFF2-40B4-BE49-F238E27FC236}">
                      <a16:creationId xmlns:a16="http://schemas.microsoft.com/office/drawing/2014/main" id="{DD839919-1EB2-4E82-A948-B640B16DA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00" name="Rectangle 39">
              <a:extLst>
                <a:ext uri="{FF2B5EF4-FFF2-40B4-BE49-F238E27FC236}">
                  <a16:creationId xmlns:a16="http://schemas.microsoft.com/office/drawing/2014/main" id="{D35DA720-3C23-476C-8C48-701C8B56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863" y="2911475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01" name="Group 40">
              <a:extLst>
                <a:ext uri="{FF2B5EF4-FFF2-40B4-BE49-F238E27FC236}">
                  <a16:creationId xmlns:a16="http://schemas.microsoft.com/office/drawing/2014/main" id="{F269FABD-64CD-48ED-B86A-A43D07DC1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2263" y="2895600"/>
              <a:ext cx="469900" cy="458788"/>
              <a:chOff x="1803" y="1248"/>
              <a:chExt cx="296" cy="289"/>
            </a:xfrm>
          </p:grpSpPr>
          <p:sp>
            <p:nvSpPr>
              <p:cNvPr id="202" name="Freeform 41">
                <a:extLst>
                  <a:ext uri="{FF2B5EF4-FFF2-40B4-BE49-F238E27FC236}">
                    <a16:creationId xmlns:a16="http://schemas.microsoft.com/office/drawing/2014/main" id="{F9B81A2D-EEAD-4A12-A119-D58C785B2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42">
                <a:extLst>
                  <a:ext uri="{FF2B5EF4-FFF2-40B4-BE49-F238E27FC236}">
                    <a16:creationId xmlns:a16="http://schemas.microsoft.com/office/drawing/2014/main" id="{3E6A697A-68EE-4CA9-BE17-86DA36B17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4" name="Line 43">
              <a:extLst>
                <a:ext uri="{FF2B5EF4-FFF2-40B4-BE49-F238E27FC236}">
                  <a16:creationId xmlns:a16="http://schemas.microsoft.com/office/drawing/2014/main" id="{3D81C5CE-A957-4C76-B396-01C530A52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3124200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44">
              <a:extLst>
                <a:ext uri="{FF2B5EF4-FFF2-40B4-BE49-F238E27FC236}">
                  <a16:creationId xmlns:a16="http://schemas.microsoft.com/office/drawing/2014/main" id="{23AA390D-E0DE-4746-A617-8D2CCF8A9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5" y="2971800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" name="Line 45">
              <a:extLst>
                <a:ext uri="{FF2B5EF4-FFF2-40B4-BE49-F238E27FC236}">
                  <a16:creationId xmlns:a16="http://schemas.microsoft.com/office/drawing/2014/main" id="{254B6CE9-4D48-4CA0-917A-00646BAC9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29718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Rectangle 46">
              <a:extLst>
                <a:ext uri="{FF2B5EF4-FFF2-40B4-BE49-F238E27FC236}">
                  <a16:creationId xmlns:a16="http://schemas.microsoft.com/office/drawing/2014/main" id="{5B69A717-43DC-4DB9-B973-BDB48EC23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5" y="2906713"/>
              <a:ext cx="6334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08" name="Rectangle 47">
              <a:extLst>
                <a:ext uri="{FF2B5EF4-FFF2-40B4-BE49-F238E27FC236}">
                  <a16:creationId xmlns:a16="http://schemas.microsoft.com/office/drawing/2014/main" id="{E94E0B7A-D12E-465E-96EB-D216B365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2903538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09" name="Group 48">
              <a:extLst>
                <a:ext uri="{FF2B5EF4-FFF2-40B4-BE49-F238E27FC236}">
                  <a16:creationId xmlns:a16="http://schemas.microsoft.com/office/drawing/2014/main" id="{026DB7B6-CB64-478C-AA8B-A00176CA3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2895600"/>
              <a:ext cx="450850" cy="458788"/>
              <a:chOff x="3120" y="1248"/>
              <a:chExt cx="284" cy="289"/>
            </a:xfrm>
          </p:grpSpPr>
          <p:sp>
            <p:nvSpPr>
              <p:cNvPr id="210" name="Freeform 49">
                <a:extLst>
                  <a:ext uri="{FF2B5EF4-FFF2-40B4-BE49-F238E27FC236}">
                    <a16:creationId xmlns:a16="http://schemas.microsoft.com/office/drawing/2014/main" id="{73B3DE2C-CB77-424B-A9DE-8CA775A50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50">
                <a:extLst>
                  <a:ext uri="{FF2B5EF4-FFF2-40B4-BE49-F238E27FC236}">
                    <a16:creationId xmlns:a16="http://schemas.microsoft.com/office/drawing/2014/main" id="{9CACB8B6-3BB6-4FEC-B618-507EDF742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2" name="Line 51">
              <a:extLst>
                <a:ext uri="{FF2B5EF4-FFF2-40B4-BE49-F238E27FC236}">
                  <a16:creationId xmlns:a16="http://schemas.microsoft.com/office/drawing/2014/main" id="{D585770D-7C00-450F-A18C-9438DBB5B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6938" y="3124200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Line 52">
              <a:extLst>
                <a:ext uri="{FF2B5EF4-FFF2-40B4-BE49-F238E27FC236}">
                  <a16:creationId xmlns:a16="http://schemas.microsoft.com/office/drawing/2014/main" id="{F5D37B04-CDA4-438A-81D2-7BEBBF040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588" y="3124200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Line 54">
              <a:extLst>
                <a:ext uri="{FF2B5EF4-FFF2-40B4-BE49-F238E27FC236}">
                  <a16:creationId xmlns:a16="http://schemas.microsoft.com/office/drawing/2014/main" id="{DCDBEECD-48B0-4015-B019-8EB59E1F7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32766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" name="Group 56">
              <a:extLst>
                <a:ext uri="{FF2B5EF4-FFF2-40B4-BE49-F238E27FC236}">
                  <a16:creationId xmlns:a16="http://schemas.microsoft.com/office/drawing/2014/main" id="{E6DB91E9-006C-4ECD-ABDF-557653185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475" y="3454400"/>
              <a:ext cx="3330575" cy="763588"/>
              <a:chOff x="1754" y="1600"/>
              <a:chExt cx="2098" cy="481"/>
            </a:xfrm>
          </p:grpSpPr>
          <p:grpSp>
            <p:nvGrpSpPr>
              <p:cNvPr id="216" name="Group 57">
                <a:extLst>
                  <a:ext uri="{FF2B5EF4-FFF2-40B4-BE49-F238E27FC236}">
                    <a16:creationId xmlns:a16="http://schemas.microsoft.com/office/drawing/2014/main" id="{09BA3CCA-87DE-46E0-8D80-0B7ADB882D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7" y="1600"/>
                <a:ext cx="222" cy="481"/>
                <a:chOff x="2687" y="1600"/>
                <a:chExt cx="222" cy="481"/>
              </a:xfrm>
            </p:grpSpPr>
            <p:sp>
              <p:nvSpPr>
                <p:cNvPr id="240" name="Freeform 58">
                  <a:extLst>
                    <a:ext uri="{FF2B5EF4-FFF2-40B4-BE49-F238E27FC236}">
                      <a16:creationId xmlns:a16="http://schemas.microsoft.com/office/drawing/2014/main" id="{6A34AC0D-71C3-41FA-9EE8-85B4373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Rectangle 59">
                  <a:extLst>
                    <a:ext uri="{FF2B5EF4-FFF2-40B4-BE49-F238E27FC236}">
                      <a16:creationId xmlns:a16="http://schemas.microsoft.com/office/drawing/2014/main" id="{883BE6E4-46A5-42CE-9FB2-1DC8CB3640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00" y="1722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17" name="Group 60">
                <a:extLst>
                  <a:ext uri="{FF2B5EF4-FFF2-40B4-BE49-F238E27FC236}">
                    <a16:creationId xmlns:a16="http://schemas.microsoft.com/office/drawing/2014/main" id="{D168A163-F3B0-493C-A96D-A8F299CCF0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4" y="1696"/>
                <a:ext cx="400" cy="289"/>
                <a:chOff x="1754" y="1696"/>
                <a:chExt cx="400" cy="289"/>
              </a:xfrm>
            </p:grpSpPr>
            <p:sp>
              <p:nvSpPr>
                <p:cNvPr id="236" name="Rectangle 61">
                  <a:extLst>
                    <a:ext uri="{FF2B5EF4-FFF2-40B4-BE49-F238E27FC236}">
                      <a16:creationId xmlns:a16="http://schemas.microsoft.com/office/drawing/2014/main" id="{8A20CFDC-BBA7-4A13-928B-2E2D20089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4" y="1701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37" name="Group 62">
                  <a:extLst>
                    <a:ext uri="{FF2B5EF4-FFF2-40B4-BE49-F238E27FC236}">
                      <a16:creationId xmlns:a16="http://schemas.microsoft.com/office/drawing/2014/main" id="{EB2E96B3-91D4-4910-B887-FF01D9C68E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38" name="Freeform 63">
                    <a:extLst>
                      <a:ext uri="{FF2B5EF4-FFF2-40B4-BE49-F238E27FC236}">
                        <a16:creationId xmlns:a16="http://schemas.microsoft.com/office/drawing/2014/main" id="{313F53FC-E496-45A2-9442-53BDEBC4DF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9" name="Freeform 64">
                    <a:extLst>
                      <a:ext uri="{FF2B5EF4-FFF2-40B4-BE49-F238E27FC236}">
                        <a16:creationId xmlns:a16="http://schemas.microsoft.com/office/drawing/2014/main" id="{A558DF80-717B-4235-AD11-7C70FC82AA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18" name="Rectangle 65">
                <a:extLst>
                  <a:ext uri="{FF2B5EF4-FFF2-40B4-BE49-F238E27FC236}">
                    <a16:creationId xmlns:a16="http://schemas.microsoft.com/office/drawing/2014/main" id="{43BADEF1-FEBB-4824-BC6D-169B5A45F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06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19" name="Group 66">
                <a:extLst>
                  <a:ext uri="{FF2B5EF4-FFF2-40B4-BE49-F238E27FC236}">
                    <a16:creationId xmlns:a16="http://schemas.microsoft.com/office/drawing/2014/main" id="{F4025644-41DD-4939-9149-17050AEEE7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34" name="Freeform 67">
                  <a:extLst>
                    <a:ext uri="{FF2B5EF4-FFF2-40B4-BE49-F238E27FC236}">
                      <a16:creationId xmlns:a16="http://schemas.microsoft.com/office/drawing/2014/main" id="{4F562561-2FB6-45F8-9FAD-9511D551CF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5" name="Freeform 68">
                  <a:extLst>
                    <a:ext uri="{FF2B5EF4-FFF2-40B4-BE49-F238E27FC236}">
                      <a16:creationId xmlns:a16="http://schemas.microsoft.com/office/drawing/2014/main" id="{E4D30D93-5241-432B-97B0-7D2D2ED389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0" name="Line 69">
                <a:extLst>
                  <a:ext uri="{FF2B5EF4-FFF2-40B4-BE49-F238E27FC236}">
                    <a16:creationId xmlns:a16="http://schemas.microsoft.com/office/drawing/2014/main" id="{D56E4AE9-61DF-4D52-A10B-7425790AF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70">
                <a:extLst>
                  <a:ext uri="{FF2B5EF4-FFF2-40B4-BE49-F238E27FC236}">
                    <a16:creationId xmlns:a16="http://schemas.microsoft.com/office/drawing/2014/main" id="{8C5E32C5-92CF-4FAA-831A-02E8BAAD0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Line 71">
                <a:extLst>
                  <a:ext uri="{FF2B5EF4-FFF2-40B4-BE49-F238E27FC236}">
                    <a16:creationId xmlns:a16="http://schemas.microsoft.com/office/drawing/2014/main" id="{74CBE013-9B14-4985-B68F-B78AF6C66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Rectangle 72">
                <a:extLst>
                  <a:ext uri="{FF2B5EF4-FFF2-40B4-BE49-F238E27FC236}">
                    <a16:creationId xmlns:a16="http://schemas.microsoft.com/office/drawing/2014/main" id="{9D782436-1339-4AD3-85BA-77C18511C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701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24" name="Group 73">
                <a:extLst>
                  <a:ext uri="{FF2B5EF4-FFF2-40B4-BE49-F238E27FC236}">
                    <a16:creationId xmlns:a16="http://schemas.microsoft.com/office/drawing/2014/main" id="{66B5AD82-D48C-40B8-99BB-5070761EDD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32" name="Freeform 74">
                  <a:extLst>
                    <a:ext uri="{FF2B5EF4-FFF2-40B4-BE49-F238E27FC236}">
                      <a16:creationId xmlns:a16="http://schemas.microsoft.com/office/drawing/2014/main" id="{C98F5EF6-185E-4DB4-AE55-86858F526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3" name="Freeform 75">
                  <a:extLst>
                    <a:ext uri="{FF2B5EF4-FFF2-40B4-BE49-F238E27FC236}">
                      <a16:creationId xmlns:a16="http://schemas.microsoft.com/office/drawing/2014/main" id="{DF14EA34-1F5A-400D-B0CF-2F24F7512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5" name="Rectangle 76">
                <a:extLst>
                  <a:ext uri="{FF2B5EF4-FFF2-40B4-BE49-F238E27FC236}">
                    <a16:creationId xmlns:a16="http://schemas.microsoft.com/office/drawing/2014/main" id="{46F70186-1BA5-4145-B3CA-2B2DE7A46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701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26" name="Group 77">
                <a:extLst>
                  <a:ext uri="{FF2B5EF4-FFF2-40B4-BE49-F238E27FC236}">
                    <a16:creationId xmlns:a16="http://schemas.microsoft.com/office/drawing/2014/main" id="{D2BDFE27-20E3-4E11-AE15-49733D4E61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30" name="Freeform 78">
                  <a:extLst>
                    <a:ext uri="{FF2B5EF4-FFF2-40B4-BE49-F238E27FC236}">
                      <a16:creationId xmlns:a16="http://schemas.microsoft.com/office/drawing/2014/main" id="{7546D44E-8705-4519-B6EF-27211C8421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1" name="Freeform 79">
                  <a:extLst>
                    <a:ext uri="{FF2B5EF4-FFF2-40B4-BE49-F238E27FC236}">
                      <a16:creationId xmlns:a16="http://schemas.microsoft.com/office/drawing/2014/main" id="{B85E6AFB-DDED-4127-8F90-28FC1AA86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7" name="Line 80">
                <a:extLst>
                  <a:ext uri="{FF2B5EF4-FFF2-40B4-BE49-F238E27FC236}">
                    <a16:creationId xmlns:a16="http://schemas.microsoft.com/office/drawing/2014/main" id="{C142CC0D-6E8B-4B88-8BE9-8CE51BA5B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Line 81">
                <a:extLst>
                  <a:ext uri="{FF2B5EF4-FFF2-40B4-BE49-F238E27FC236}">
                    <a16:creationId xmlns:a16="http://schemas.microsoft.com/office/drawing/2014/main" id="{50EE347F-3FB1-416C-A1C2-9725171F8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Line 83">
                <a:extLst>
                  <a:ext uri="{FF2B5EF4-FFF2-40B4-BE49-F238E27FC236}">
                    <a16:creationId xmlns:a16="http://schemas.microsoft.com/office/drawing/2014/main" id="{4A72C8E8-8810-48C2-9951-374056DA3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2" name="Group 85">
              <a:extLst>
                <a:ext uri="{FF2B5EF4-FFF2-40B4-BE49-F238E27FC236}">
                  <a16:creationId xmlns:a16="http://schemas.microsoft.com/office/drawing/2014/main" id="{A5277E46-074B-4D7F-BB63-BFD33A8CF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2338" y="4165600"/>
              <a:ext cx="3330575" cy="763588"/>
              <a:chOff x="2181" y="2048"/>
              <a:chExt cx="2098" cy="481"/>
            </a:xfrm>
          </p:grpSpPr>
          <p:grpSp>
            <p:nvGrpSpPr>
              <p:cNvPr id="243" name="Group 86">
                <a:extLst>
                  <a:ext uri="{FF2B5EF4-FFF2-40B4-BE49-F238E27FC236}">
                    <a16:creationId xmlns:a16="http://schemas.microsoft.com/office/drawing/2014/main" id="{B679AEED-B550-43B6-BFF6-7C2C6AAAD3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4" y="2048"/>
                <a:ext cx="222" cy="481"/>
                <a:chOff x="3114" y="2048"/>
                <a:chExt cx="222" cy="481"/>
              </a:xfrm>
            </p:grpSpPr>
            <p:sp>
              <p:nvSpPr>
                <p:cNvPr id="267" name="Freeform 87">
                  <a:extLst>
                    <a:ext uri="{FF2B5EF4-FFF2-40B4-BE49-F238E27FC236}">
                      <a16:creationId xmlns:a16="http://schemas.microsoft.com/office/drawing/2014/main" id="{7364DC98-1146-43A3-BF09-9CB571798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" name="Rectangle 88">
                  <a:extLst>
                    <a:ext uri="{FF2B5EF4-FFF2-40B4-BE49-F238E27FC236}">
                      <a16:creationId xmlns:a16="http://schemas.microsoft.com/office/drawing/2014/main" id="{C0FF5912-38B7-4AE6-84AA-407761AB81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27" y="2170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44" name="Group 89">
                <a:extLst>
                  <a:ext uri="{FF2B5EF4-FFF2-40B4-BE49-F238E27FC236}">
                    <a16:creationId xmlns:a16="http://schemas.microsoft.com/office/drawing/2014/main" id="{A93C5559-BAC3-40CF-B425-7904FE1C44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2144"/>
                <a:ext cx="400" cy="289"/>
                <a:chOff x="2181" y="2144"/>
                <a:chExt cx="400" cy="289"/>
              </a:xfrm>
            </p:grpSpPr>
            <p:sp>
              <p:nvSpPr>
                <p:cNvPr id="263" name="Rectangle 90">
                  <a:extLst>
                    <a:ext uri="{FF2B5EF4-FFF2-40B4-BE49-F238E27FC236}">
                      <a16:creationId xmlns:a16="http://schemas.microsoft.com/office/drawing/2014/main" id="{CDCED1B7-FB43-4B41-87DF-243E9C4F5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" y="2149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64" name="Group 91">
                  <a:extLst>
                    <a:ext uri="{FF2B5EF4-FFF2-40B4-BE49-F238E27FC236}">
                      <a16:creationId xmlns:a16="http://schemas.microsoft.com/office/drawing/2014/main" id="{4F5AF274-4261-4A3D-BD3F-2103CB2062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65" name="Freeform 92">
                    <a:extLst>
                      <a:ext uri="{FF2B5EF4-FFF2-40B4-BE49-F238E27FC236}">
                        <a16:creationId xmlns:a16="http://schemas.microsoft.com/office/drawing/2014/main" id="{FD6D0666-24E2-4791-9B3F-9DB458B0D0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6" name="Freeform 93">
                    <a:extLst>
                      <a:ext uri="{FF2B5EF4-FFF2-40B4-BE49-F238E27FC236}">
                        <a16:creationId xmlns:a16="http://schemas.microsoft.com/office/drawing/2014/main" id="{E3376544-50FD-4CFE-8688-03563F072A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45" name="Rectangle 94">
                <a:extLst>
                  <a:ext uri="{FF2B5EF4-FFF2-40B4-BE49-F238E27FC236}">
                    <a16:creationId xmlns:a16="http://schemas.microsoft.com/office/drawing/2014/main" id="{7B8301D4-097D-49AE-90B3-A7877F00F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154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46" name="Group 95">
                <a:extLst>
                  <a:ext uri="{FF2B5EF4-FFF2-40B4-BE49-F238E27FC236}">
                    <a16:creationId xmlns:a16="http://schemas.microsoft.com/office/drawing/2014/main" id="{67D4BB8B-E9AE-45A2-AF54-5A062DF205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61" name="Freeform 96">
                  <a:extLst>
                    <a:ext uri="{FF2B5EF4-FFF2-40B4-BE49-F238E27FC236}">
                      <a16:creationId xmlns:a16="http://schemas.microsoft.com/office/drawing/2014/main" id="{61D81CC4-E401-4134-AB9C-392FD0E3F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2" name="Freeform 97">
                  <a:extLst>
                    <a:ext uri="{FF2B5EF4-FFF2-40B4-BE49-F238E27FC236}">
                      <a16:creationId xmlns:a16="http://schemas.microsoft.com/office/drawing/2014/main" id="{E63D8E80-4C9F-4029-A619-29E6BC37FB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47" name="Line 98">
                <a:extLst>
                  <a:ext uri="{FF2B5EF4-FFF2-40B4-BE49-F238E27FC236}">
                    <a16:creationId xmlns:a16="http://schemas.microsoft.com/office/drawing/2014/main" id="{1D8BBC8E-6594-44B7-8105-84DFC444E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99">
                <a:extLst>
                  <a:ext uri="{FF2B5EF4-FFF2-40B4-BE49-F238E27FC236}">
                    <a16:creationId xmlns:a16="http://schemas.microsoft.com/office/drawing/2014/main" id="{DEEBB1D8-99E2-4B62-88DA-11F598AE9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Line 100">
                <a:extLst>
                  <a:ext uri="{FF2B5EF4-FFF2-40B4-BE49-F238E27FC236}">
                    <a16:creationId xmlns:a16="http://schemas.microsoft.com/office/drawing/2014/main" id="{707CFDFA-E99C-446A-88A0-7D3388C4E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Rectangle 101">
                <a:extLst>
                  <a:ext uri="{FF2B5EF4-FFF2-40B4-BE49-F238E27FC236}">
                    <a16:creationId xmlns:a16="http://schemas.microsoft.com/office/drawing/2014/main" id="{BE48F33B-DF45-48BA-86CF-F80E540AC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2149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51" name="Group 102">
                <a:extLst>
                  <a:ext uri="{FF2B5EF4-FFF2-40B4-BE49-F238E27FC236}">
                    <a16:creationId xmlns:a16="http://schemas.microsoft.com/office/drawing/2014/main" id="{9F570A8F-488F-43E1-B883-8E2079F31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59" name="Freeform 103">
                  <a:extLst>
                    <a:ext uri="{FF2B5EF4-FFF2-40B4-BE49-F238E27FC236}">
                      <a16:creationId xmlns:a16="http://schemas.microsoft.com/office/drawing/2014/main" id="{EFBACA27-A683-44B2-B5A2-D52163F8F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0" name="Freeform 104">
                  <a:extLst>
                    <a:ext uri="{FF2B5EF4-FFF2-40B4-BE49-F238E27FC236}">
                      <a16:creationId xmlns:a16="http://schemas.microsoft.com/office/drawing/2014/main" id="{B28AE91F-C98E-4836-B887-EC6F717DDF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2" name="Rectangle 105">
                <a:extLst>
                  <a:ext uri="{FF2B5EF4-FFF2-40B4-BE49-F238E27FC236}">
                    <a16:creationId xmlns:a16="http://schemas.microsoft.com/office/drawing/2014/main" id="{2426D823-BF6A-4DB2-B895-C5EE9BB5E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53" name="Group 106">
                <a:extLst>
                  <a:ext uri="{FF2B5EF4-FFF2-40B4-BE49-F238E27FC236}">
                    <a16:creationId xmlns:a16="http://schemas.microsoft.com/office/drawing/2014/main" id="{318F00A7-13DF-4EE9-907C-7BE3A437A4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57" name="Freeform 107">
                  <a:extLst>
                    <a:ext uri="{FF2B5EF4-FFF2-40B4-BE49-F238E27FC236}">
                      <a16:creationId xmlns:a16="http://schemas.microsoft.com/office/drawing/2014/main" id="{E7444C62-0C86-4EAD-81B8-EC5300A3FB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8" name="Freeform 108">
                  <a:extLst>
                    <a:ext uri="{FF2B5EF4-FFF2-40B4-BE49-F238E27FC236}">
                      <a16:creationId xmlns:a16="http://schemas.microsoft.com/office/drawing/2014/main" id="{50EBD6C0-2B94-4B69-A184-DED47EFBF3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4" name="Line 109">
                <a:extLst>
                  <a:ext uri="{FF2B5EF4-FFF2-40B4-BE49-F238E27FC236}">
                    <a16:creationId xmlns:a16="http://schemas.microsoft.com/office/drawing/2014/main" id="{A6EEC28E-D3EB-414B-8392-C71C57EBB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Line 110">
                <a:extLst>
                  <a:ext uri="{FF2B5EF4-FFF2-40B4-BE49-F238E27FC236}">
                    <a16:creationId xmlns:a16="http://schemas.microsoft.com/office/drawing/2014/main" id="{0D1A8632-6B45-4774-8873-5F885F09C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Line 112">
                <a:extLst>
                  <a:ext uri="{FF2B5EF4-FFF2-40B4-BE49-F238E27FC236}">
                    <a16:creationId xmlns:a16="http://schemas.microsoft.com/office/drawing/2014/main" id="{87FE3532-1985-4D48-B05B-C0B94C859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9" name="Group 114">
              <a:extLst>
                <a:ext uri="{FF2B5EF4-FFF2-40B4-BE49-F238E27FC236}">
                  <a16:creationId xmlns:a16="http://schemas.microsoft.com/office/drawing/2014/main" id="{B9CD44F1-C01D-4A8C-A9B8-E84CA9D989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1338" y="4876800"/>
              <a:ext cx="352425" cy="763588"/>
              <a:chOff x="3541" y="2496"/>
              <a:chExt cx="222" cy="481"/>
            </a:xfrm>
          </p:grpSpPr>
          <p:sp>
            <p:nvSpPr>
              <p:cNvPr id="270" name="Freeform 115">
                <a:extLst>
                  <a:ext uri="{FF2B5EF4-FFF2-40B4-BE49-F238E27FC236}">
                    <a16:creationId xmlns:a16="http://schemas.microsoft.com/office/drawing/2014/main" id="{F287D18A-DD16-4CDB-948A-85C781743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Rectangle 116">
                <a:extLst>
                  <a:ext uri="{FF2B5EF4-FFF2-40B4-BE49-F238E27FC236}">
                    <a16:creationId xmlns:a16="http://schemas.microsoft.com/office/drawing/2014/main" id="{DEB04ECF-B918-4782-93DD-1037D2B8A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454" y="2618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272" name="Rectangle 117">
              <a:extLst>
                <a:ext uri="{FF2B5EF4-FFF2-40B4-BE49-F238E27FC236}">
                  <a16:creationId xmlns:a16="http://schemas.microsoft.com/office/drawing/2014/main" id="{98E71CA8-EFC1-4A8B-BA45-611C4CF48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450" y="5045075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73" name="Group 118">
              <a:extLst>
                <a:ext uri="{FF2B5EF4-FFF2-40B4-BE49-F238E27FC236}">
                  <a16:creationId xmlns:a16="http://schemas.microsoft.com/office/drawing/2014/main" id="{13EB877B-19AB-4963-BE7A-9B14B9DE6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5850" y="5029200"/>
              <a:ext cx="469900" cy="458788"/>
              <a:chOff x="3084" y="2592"/>
              <a:chExt cx="296" cy="289"/>
            </a:xfrm>
          </p:grpSpPr>
          <p:sp>
            <p:nvSpPr>
              <p:cNvPr id="274" name="Freeform 119">
                <a:extLst>
                  <a:ext uri="{FF2B5EF4-FFF2-40B4-BE49-F238E27FC236}">
                    <a16:creationId xmlns:a16="http://schemas.microsoft.com/office/drawing/2014/main" id="{F9AA448F-DF3A-4FC5-8E97-9C319BA40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120">
                <a:extLst>
                  <a:ext uri="{FF2B5EF4-FFF2-40B4-BE49-F238E27FC236}">
                    <a16:creationId xmlns:a16="http://schemas.microsoft.com/office/drawing/2014/main" id="{AA7AD861-42EC-4506-868D-50516745D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6" name="Line 121">
              <a:extLst>
                <a:ext uri="{FF2B5EF4-FFF2-40B4-BE49-F238E27FC236}">
                  <a16:creationId xmlns:a16="http://schemas.microsoft.com/office/drawing/2014/main" id="{DE7C6CDF-814F-415F-B466-3B14EF181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0588" y="5257800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122">
              <a:extLst>
                <a:ext uri="{FF2B5EF4-FFF2-40B4-BE49-F238E27FC236}">
                  <a16:creationId xmlns:a16="http://schemas.microsoft.com/office/drawing/2014/main" id="{C3A3D3D7-C39A-4FB6-9B4C-BA2609D25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713" y="5105400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Line 123">
              <a:extLst>
                <a:ext uri="{FF2B5EF4-FFF2-40B4-BE49-F238E27FC236}">
                  <a16:creationId xmlns:a16="http://schemas.microsoft.com/office/drawing/2014/main" id="{14C739AE-E913-46E1-9F71-FB5C1838A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988" y="5105400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Rectangle 124">
              <a:extLst>
                <a:ext uri="{FF2B5EF4-FFF2-40B4-BE49-F238E27FC236}">
                  <a16:creationId xmlns:a16="http://schemas.microsoft.com/office/drawing/2014/main" id="{C592350A-C6F3-4048-AFC1-4E3CF3632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8" y="5037138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grpSp>
          <p:nvGrpSpPr>
            <p:cNvPr id="280" name="Group 125">
              <a:extLst>
                <a:ext uri="{FF2B5EF4-FFF2-40B4-BE49-F238E27FC236}">
                  <a16:creationId xmlns:a16="http://schemas.microsoft.com/office/drawing/2014/main" id="{AA87B922-357E-4F76-80E0-4DCEF2391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5029200"/>
              <a:ext cx="515937" cy="458788"/>
              <a:chOff x="3933" y="2592"/>
              <a:chExt cx="325" cy="289"/>
            </a:xfrm>
          </p:grpSpPr>
          <p:sp>
            <p:nvSpPr>
              <p:cNvPr id="281" name="Freeform 126">
                <a:extLst>
                  <a:ext uri="{FF2B5EF4-FFF2-40B4-BE49-F238E27FC236}">
                    <a16:creationId xmlns:a16="http://schemas.microsoft.com/office/drawing/2014/main" id="{8DADCB24-09A0-4A0B-8F9D-BB93304A0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127">
                <a:extLst>
                  <a:ext uri="{FF2B5EF4-FFF2-40B4-BE49-F238E27FC236}">
                    <a16:creationId xmlns:a16="http://schemas.microsoft.com/office/drawing/2014/main" id="{C965919B-8F1F-4D51-B344-F69CE2E5B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3" name="Rectangle 128">
              <a:extLst>
                <a:ext uri="{FF2B5EF4-FFF2-40B4-BE49-F238E27FC236}">
                  <a16:creationId xmlns:a16="http://schemas.microsoft.com/office/drawing/2014/main" id="{C31D0196-1EF3-46F7-B06A-5EBB41889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488" y="5037138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84" name="Group 129">
              <a:extLst>
                <a:ext uri="{FF2B5EF4-FFF2-40B4-BE49-F238E27FC236}">
                  <a16:creationId xmlns:a16="http://schemas.microsoft.com/office/drawing/2014/main" id="{EF169946-CD6E-4F61-B9E8-5C7C4F19C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6588" y="5029200"/>
              <a:ext cx="450850" cy="458788"/>
              <a:chOff x="4401" y="2592"/>
              <a:chExt cx="284" cy="289"/>
            </a:xfrm>
          </p:grpSpPr>
          <p:sp>
            <p:nvSpPr>
              <p:cNvPr id="285" name="Freeform 130">
                <a:extLst>
                  <a:ext uri="{FF2B5EF4-FFF2-40B4-BE49-F238E27FC236}">
                    <a16:creationId xmlns:a16="http://schemas.microsoft.com/office/drawing/2014/main" id="{5A9E5B45-4BF0-4C56-93DC-FF4B5E7ED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131">
                <a:extLst>
                  <a:ext uri="{FF2B5EF4-FFF2-40B4-BE49-F238E27FC236}">
                    <a16:creationId xmlns:a16="http://schemas.microsoft.com/office/drawing/2014/main" id="{34350EDA-416E-4187-8A05-491BCB451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7" name="Line 132">
              <a:extLst>
                <a:ext uri="{FF2B5EF4-FFF2-40B4-BE49-F238E27FC236}">
                  <a16:creationId xmlns:a16="http://schemas.microsoft.com/office/drawing/2014/main" id="{41C9B41B-4149-417A-8120-3277A3F50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0525" y="5257800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8" name="Line 133">
              <a:extLst>
                <a:ext uri="{FF2B5EF4-FFF2-40B4-BE49-F238E27FC236}">
                  <a16:creationId xmlns:a16="http://schemas.microsoft.com/office/drawing/2014/main" id="{23BF989F-0A30-41CC-83B7-2D48F2B4E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2175" y="5257800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Line 135">
              <a:extLst>
                <a:ext uri="{FF2B5EF4-FFF2-40B4-BE49-F238E27FC236}">
                  <a16:creationId xmlns:a16="http://schemas.microsoft.com/office/drawing/2014/main" id="{2320C928-91E9-4476-A6BC-538BA0276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988" y="5410200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90" name="AutoShape 180">
            <a:extLst>
              <a:ext uri="{FF2B5EF4-FFF2-40B4-BE49-F238E27FC236}">
                <a16:creationId xmlns:a16="http://schemas.microsoft.com/office/drawing/2014/main" id="{8AB9C7D3-32C9-4D3C-BFF7-0B81AEBF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6" y="3804127"/>
            <a:ext cx="248392" cy="637223"/>
          </a:xfrm>
          <a:prstGeom prst="upDownArrow">
            <a:avLst>
              <a:gd name="adj1" fmla="val 50000"/>
              <a:gd name="adj2" fmla="val 108177"/>
            </a:avLst>
          </a:prstGeom>
          <a:solidFill>
            <a:srgbClr val="FFFFFF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1" name="Rounded Rectangle 172">
            <a:extLst>
              <a:ext uri="{FF2B5EF4-FFF2-40B4-BE49-F238E27FC236}">
                <a16:creationId xmlns:a16="http://schemas.microsoft.com/office/drawing/2014/main" id="{88D72BD2-7D2B-46BC-918E-95C47F096B3A}"/>
              </a:ext>
            </a:extLst>
          </p:cNvPr>
          <p:cNvSpPr/>
          <p:nvPr/>
        </p:nvSpPr>
        <p:spPr bwMode="auto">
          <a:xfrm>
            <a:off x="7837488" y="2500314"/>
            <a:ext cx="2601913" cy="11572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Inst3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access memory in the same cycle!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E3F804F-18C3-407C-3677-E2CF6961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Structural Hazard: Stalling the Pipeline?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02231C-53E3-4D39-8AEF-65D909777DBC}"/>
              </a:ext>
            </a:extLst>
          </p:cNvPr>
          <p:cNvGrpSpPr/>
          <p:nvPr/>
        </p:nvGrpSpPr>
        <p:grpSpPr>
          <a:xfrm>
            <a:off x="2309340" y="1396713"/>
            <a:ext cx="7573320" cy="4572000"/>
            <a:chOff x="721368" y="1219200"/>
            <a:chExt cx="7573320" cy="4572000"/>
          </a:xfrm>
        </p:grpSpPr>
        <p:sp>
          <p:nvSpPr>
            <p:cNvPr id="166" name="Freeform 2">
              <a:extLst>
                <a:ext uri="{FF2B5EF4-FFF2-40B4-BE49-F238E27FC236}">
                  <a16:creationId xmlns:a16="http://schemas.microsoft.com/office/drawing/2014/main" id="{F3B3729D-06E9-4EAB-BF8C-7F834BF593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65600" y="1760538"/>
              <a:ext cx="30480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4">
              <a:extLst>
                <a:ext uri="{FF2B5EF4-FFF2-40B4-BE49-F238E27FC236}">
                  <a16:creationId xmlns:a16="http://schemas.microsoft.com/office/drawing/2014/main" id="{DE2E2E74-C187-44AE-8538-A154A25B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00" y="1760538"/>
              <a:ext cx="23495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68" name="Group 5">
              <a:extLst>
                <a:ext uri="{FF2B5EF4-FFF2-40B4-BE49-F238E27FC236}">
                  <a16:creationId xmlns:a16="http://schemas.microsoft.com/office/drawing/2014/main" id="{ABF7B165-2C64-4305-AF65-FED6E7825B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5600" y="1752600"/>
              <a:ext cx="539750" cy="458788"/>
              <a:chOff x="2624" y="1200"/>
              <a:chExt cx="340" cy="289"/>
            </a:xfrm>
          </p:grpSpPr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3312A9AC-3A31-4A3D-95A3-61DB203B1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7">
                <a:extLst>
                  <a:ext uri="{FF2B5EF4-FFF2-40B4-BE49-F238E27FC236}">
                    <a16:creationId xmlns:a16="http://schemas.microsoft.com/office/drawing/2014/main" id="{0B653DA1-8170-4873-B7B0-C90068587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1" name="Line 17">
              <a:extLst>
                <a:ext uri="{FF2B5EF4-FFF2-40B4-BE49-F238E27FC236}">
                  <a16:creationId xmlns:a16="http://schemas.microsoft.com/office/drawing/2014/main" id="{3C40A403-CDA9-43AC-94E0-C80A3662D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400" y="1255712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Rectangle 18">
              <a:extLst>
                <a:ext uri="{FF2B5EF4-FFF2-40B4-BE49-F238E27FC236}">
                  <a16:creationId xmlns:a16="http://schemas.microsoft.com/office/drawing/2014/main" id="{65659D7B-9669-4DDE-80F5-4E44FA1BC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5" y="1219200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prstClr val="black"/>
                  </a:solidFill>
                </a:rPr>
                <a:t>Time (clock cycles)</a:t>
              </a:r>
            </a:p>
          </p:txBody>
        </p:sp>
        <p:grpSp>
          <p:nvGrpSpPr>
            <p:cNvPr id="173" name="Group 32">
              <a:extLst>
                <a:ext uri="{FF2B5EF4-FFF2-40B4-BE49-F238E27FC236}">
                  <a16:creationId xmlns:a16="http://schemas.microsoft.com/office/drawing/2014/main" id="{099C64D2-43DC-412B-A94C-FC2459BE7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750" y="1676400"/>
              <a:ext cx="352425" cy="763588"/>
              <a:chOff x="2260" y="1152"/>
              <a:chExt cx="222" cy="481"/>
            </a:xfrm>
          </p:grpSpPr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id="{7C1B2265-F8E5-4222-A7DD-FE0D6C93C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Rectangle 34">
                <a:extLst>
                  <a:ext uri="{FF2B5EF4-FFF2-40B4-BE49-F238E27FC236}">
                    <a16:creationId xmlns:a16="http://schemas.microsoft.com/office/drawing/2014/main" id="{66708EFE-DD8F-4E51-B0A2-5E62B737E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73" y="1274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176" name="Group 35">
              <a:extLst>
                <a:ext uri="{FF2B5EF4-FFF2-40B4-BE49-F238E27FC236}">
                  <a16:creationId xmlns:a16="http://schemas.microsoft.com/office/drawing/2014/main" id="{779E3158-9F51-47CF-90CC-98CD11ED6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6613" y="1828800"/>
              <a:ext cx="635000" cy="458788"/>
              <a:chOff x="1327" y="1248"/>
              <a:chExt cx="400" cy="289"/>
            </a:xfrm>
          </p:grpSpPr>
          <p:sp>
            <p:nvSpPr>
              <p:cNvPr id="177" name="Rectangle 36">
                <a:extLst>
                  <a:ext uri="{FF2B5EF4-FFF2-40B4-BE49-F238E27FC236}">
                    <a16:creationId xmlns:a16="http://schemas.microsoft.com/office/drawing/2014/main" id="{62D0162B-6A24-4845-9E88-58FEF9029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53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178" name="Group 37">
                <a:extLst>
                  <a:ext uri="{FF2B5EF4-FFF2-40B4-BE49-F238E27FC236}">
                    <a16:creationId xmlns:a16="http://schemas.microsoft.com/office/drawing/2014/main" id="{953F4093-03E9-4480-86FD-2037E9D034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179" name="Freeform 38">
                  <a:extLst>
                    <a:ext uri="{FF2B5EF4-FFF2-40B4-BE49-F238E27FC236}">
                      <a16:creationId xmlns:a16="http://schemas.microsoft.com/office/drawing/2014/main" id="{15B086AA-AABE-42CE-BC64-88164864D3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Freeform 39">
                  <a:extLst>
                    <a:ext uri="{FF2B5EF4-FFF2-40B4-BE49-F238E27FC236}">
                      <a16:creationId xmlns:a16="http://schemas.microsoft.com/office/drawing/2014/main" id="{C604F9ED-9B03-47E5-9D60-E76F025B94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81" name="Rectangle 40">
              <a:extLst>
                <a:ext uri="{FF2B5EF4-FFF2-40B4-BE49-F238E27FC236}">
                  <a16:creationId xmlns:a16="http://schemas.microsoft.com/office/drawing/2014/main" id="{99440920-68B1-4B7A-A119-8A6DE1BA4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863" y="1844675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82" name="Group 41">
              <a:extLst>
                <a:ext uri="{FF2B5EF4-FFF2-40B4-BE49-F238E27FC236}">
                  <a16:creationId xmlns:a16="http://schemas.microsoft.com/office/drawing/2014/main" id="{123DE771-57FF-49C5-A262-1CF9D5820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2263" y="1828800"/>
              <a:ext cx="469900" cy="458788"/>
              <a:chOff x="1803" y="1248"/>
              <a:chExt cx="296" cy="289"/>
            </a:xfrm>
          </p:grpSpPr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id="{E5CC9841-5AAC-4280-BBE6-7BEE35FD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43">
                <a:extLst>
                  <a:ext uri="{FF2B5EF4-FFF2-40B4-BE49-F238E27FC236}">
                    <a16:creationId xmlns:a16="http://schemas.microsoft.com/office/drawing/2014/main" id="{DF5A5DAD-9C7D-4695-A1F5-5D4BA26BC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5" name="Line 44">
              <a:extLst>
                <a:ext uri="{FF2B5EF4-FFF2-40B4-BE49-F238E27FC236}">
                  <a16:creationId xmlns:a16="http://schemas.microsoft.com/office/drawing/2014/main" id="{8528F725-1F75-44EA-A1E7-0206AA2DB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057400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45">
              <a:extLst>
                <a:ext uri="{FF2B5EF4-FFF2-40B4-BE49-F238E27FC236}">
                  <a16:creationId xmlns:a16="http://schemas.microsoft.com/office/drawing/2014/main" id="{90E9B6D6-281F-4B85-80B5-2F880AEC6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5" y="1905000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Line 46">
              <a:extLst>
                <a:ext uri="{FF2B5EF4-FFF2-40B4-BE49-F238E27FC236}">
                  <a16:creationId xmlns:a16="http://schemas.microsoft.com/office/drawing/2014/main" id="{5D792432-1612-4F5E-AAA4-CA1AC8E18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19050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Rectangle 47">
              <a:extLst>
                <a:ext uri="{FF2B5EF4-FFF2-40B4-BE49-F238E27FC236}">
                  <a16:creationId xmlns:a16="http://schemas.microsoft.com/office/drawing/2014/main" id="{211C06F0-5319-4345-A931-EF45A0544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5" y="1839913"/>
              <a:ext cx="6334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189" name="Rectangle 48">
              <a:extLst>
                <a:ext uri="{FF2B5EF4-FFF2-40B4-BE49-F238E27FC236}">
                  <a16:creationId xmlns:a16="http://schemas.microsoft.com/office/drawing/2014/main" id="{BC4B1F16-787D-480E-BC2F-BB341DD7F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1836738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90" name="Group 49">
              <a:extLst>
                <a:ext uri="{FF2B5EF4-FFF2-40B4-BE49-F238E27FC236}">
                  <a16:creationId xmlns:a16="http://schemas.microsoft.com/office/drawing/2014/main" id="{360D7D64-899F-4B4B-B78B-C0B8AC5E5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1828800"/>
              <a:ext cx="450850" cy="458788"/>
              <a:chOff x="3120" y="1248"/>
              <a:chExt cx="284" cy="289"/>
            </a:xfrm>
          </p:grpSpPr>
          <p:sp>
            <p:nvSpPr>
              <p:cNvPr id="191" name="Freeform 50">
                <a:extLst>
                  <a:ext uri="{FF2B5EF4-FFF2-40B4-BE49-F238E27FC236}">
                    <a16:creationId xmlns:a16="http://schemas.microsoft.com/office/drawing/2014/main" id="{332B7E07-BFF3-4411-BD04-144EFB9A4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51">
                <a:extLst>
                  <a:ext uri="{FF2B5EF4-FFF2-40B4-BE49-F238E27FC236}">
                    <a16:creationId xmlns:a16="http://schemas.microsoft.com/office/drawing/2014/main" id="{123F4201-4C44-4C70-B384-6AD977A75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3" name="Line 52">
              <a:extLst>
                <a:ext uri="{FF2B5EF4-FFF2-40B4-BE49-F238E27FC236}">
                  <a16:creationId xmlns:a16="http://schemas.microsoft.com/office/drawing/2014/main" id="{528C8EE9-5710-495D-8AF6-B9B76AA66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6938" y="2057400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53">
              <a:extLst>
                <a:ext uri="{FF2B5EF4-FFF2-40B4-BE49-F238E27FC236}">
                  <a16:creationId xmlns:a16="http://schemas.microsoft.com/office/drawing/2014/main" id="{CB707101-0538-4F20-A4E8-1F006728A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588" y="2057400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55">
              <a:extLst>
                <a:ext uri="{FF2B5EF4-FFF2-40B4-BE49-F238E27FC236}">
                  <a16:creationId xmlns:a16="http://schemas.microsoft.com/office/drawing/2014/main" id="{9B031290-353B-43C9-921B-10D4DCFC3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22098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96" name="Group 57">
              <a:extLst>
                <a:ext uri="{FF2B5EF4-FFF2-40B4-BE49-F238E27FC236}">
                  <a16:creationId xmlns:a16="http://schemas.microsoft.com/office/drawing/2014/main" id="{879BFC8C-0211-40C5-80B9-C4ADFA149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475" y="2387600"/>
              <a:ext cx="3330575" cy="763588"/>
              <a:chOff x="1754" y="1600"/>
              <a:chExt cx="2098" cy="481"/>
            </a:xfrm>
          </p:grpSpPr>
          <p:grpSp>
            <p:nvGrpSpPr>
              <p:cNvPr id="197" name="Group 58">
                <a:extLst>
                  <a:ext uri="{FF2B5EF4-FFF2-40B4-BE49-F238E27FC236}">
                    <a16:creationId xmlns:a16="http://schemas.microsoft.com/office/drawing/2014/main" id="{439C8CB1-9566-4C4F-8388-DC49AE3D8C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7" y="1600"/>
                <a:ext cx="222" cy="481"/>
                <a:chOff x="2687" y="1600"/>
                <a:chExt cx="222" cy="481"/>
              </a:xfrm>
            </p:grpSpPr>
            <p:sp>
              <p:nvSpPr>
                <p:cNvPr id="221" name="Freeform 59">
                  <a:extLst>
                    <a:ext uri="{FF2B5EF4-FFF2-40B4-BE49-F238E27FC236}">
                      <a16:creationId xmlns:a16="http://schemas.microsoft.com/office/drawing/2014/main" id="{12C9CCBD-D36B-45BB-9EB4-D24224764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2" name="Rectangle 60">
                  <a:extLst>
                    <a:ext uri="{FF2B5EF4-FFF2-40B4-BE49-F238E27FC236}">
                      <a16:creationId xmlns:a16="http://schemas.microsoft.com/office/drawing/2014/main" id="{75EA62E5-7D69-474B-899B-4710382F0B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00" y="1722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198" name="Group 61">
                <a:extLst>
                  <a:ext uri="{FF2B5EF4-FFF2-40B4-BE49-F238E27FC236}">
                    <a16:creationId xmlns:a16="http://schemas.microsoft.com/office/drawing/2014/main" id="{0CB81A08-5528-4F50-947E-1A2B6FBB17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4" y="1696"/>
                <a:ext cx="400" cy="289"/>
                <a:chOff x="1754" y="1696"/>
                <a:chExt cx="400" cy="289"/>
              </a:xfrm>
            </p:grpSpPr>
            <p:sp>
              <p:nvSpPr>
                <p:cNvPr id="217" name="Rectangle 62">
                  <a:extLst>
                    <a:ext uri="{FF2B5EF4-FFF2-40B4-BE49-F238E27FC236}">
                      <a16:creationId xmlns:a16="http://schemas.microsoft.com/office/drawing/2014/main" id="{8CD4DA47-99BD-483A-BF3E-9A184DE8A1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4" y="1701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18" name="Group 63">
                  <a:extLst>
                    <a:ext uri="{FF2B5EF4-FFF2-40B4-BE49-F238E27FC236}">
                      <a16:creationId xmlns:a16="http://schemas.microsoft.com/office/drawing/2014/main" id="{695ED1AC-B910-43AF-BC5C-BC00A654F8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19" name="Freeform 64">
                    <a:extLst>
                      <a:ext uri="{FF2B5EF4-FFF2-40B4-BE49-F238E27FC236}">
                        <a16:creationId xmlns:a16="http://schemas.microsoft.com/office/drawing/2014/main" id="{843311AF-6D1C-4F10-854F-1FF3DF3CB7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0" name="Freeform 65">
                    <a:extLst>
                      <a:ext uri="{FF2B5EF4-FFF2-40B4-BE49-F238E27FC236}">
                        <a16:creationId xmlns:a16="http://schemas.microsoft.com/office/drawing/2014/main" id="{556EEBFA-9EA7-45DB-9865-DB5A680F22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199" name="Rectangle 66">
                <a:extLst>
                  <a:ext uri="{FF2B5EF4-FFF2-40B4-BE49-F238E27FC236}">
                    <a16:creationId xmlns:a16="http://schemas.microsoft.com/office/drawing/2014/main" id="{4E435FFD-7F77-44C3-9CF8-E635D0D07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06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00" name="Group 67">
                <a:extLst>
                  <a:ext uri="{FF2B5EF4-FFF2-40B4-BE49-F238E27FC236}">
                    <a16:creationId xmlns:a16="http://schemas.microsoft.com/office/drawing/2014/main" id="{44693935-9638-42BA-A394-A9A1772268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15" name="Freeform 68">
                  <a:extLst>
                    <a:ext uri="{FF2B5EF4-FFF2-40B4-BE49-F238E27FC236}">
                      <a16:creationId xmlns:a16="http://schemas.microsoft.com/office/drawing/2014/main" id="{CB912D8A-A234-4C9C-A97F-4765A1669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6" name="Freeform 69">
                  <a:extLst>
                    <a:ext uri="{FF2B5EF4-FFF2-40B4-BE49-F238E27FC236}">
                      <a16:creationId xmlns:a16="http://schemas.microsoft.com/office/drawing/2014/main" id="{C6D384AC-6107-4F1B-9AB3-614446244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1" name="Line 70">
                <a:extLst>
                  <a:ext uri="{FF2B5EF4-FFF2-40B4-BE49-F238E27FC236}">
                    <a16:creationId xmlns:a16="http://schemas.microsoft.com/office/drawing/2014/main" id="{0E63790B-1CD2-49CB-B849-6E95361D8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71">
                <a:extLst>
                  <a:ext uri="{FF2B5EF4-FFF2-40B4-BE49-F238E27FC236}">
                    <a16:creationId xmlns:a16="http://schemas.microsoft.com/office/drawing/2014/main" id="{4FB38439-8B8E-42D5-A63F-BEB22C36C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Line 72">
                <a:extLst>
                  <a:ext uri="{FF2B5EF4-FFF2-40B4-BE49-F238E27FC236}">
                    <a16:creationId xmlns:a16="http://schemas.microsoft.com/office/drawing/2014/main" id="{6BA3696B-6A2B-41F1-8C87-4750597EF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73">
                <a:extLst>
                  <a:ext uri="{FF2B5EF4-FFF2-40B4-BE49-F238E27FC236}">
                    <a16:creationId xmlns:a16="http://schemas.microsoft.com/office/drawing/2014/main" id="{2D21EFFA-8791-4F2B-881B-AC808642C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701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05" name="Group 74">
                <a:extLst>
                  <a:ext uri="{FF2B5EF4-FFF2-40B4-BE49-F238E27FC236}">
                    <a16:creationId xmlns:a16="http://schemas.microsoft.com/office/drawing/2014/main" id="{2FC11464-015D-4DB9-8F61-2C539D1E2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13" name="Freeform 75">
                  <a:extLst>
                    <a:ext uri="{FF2B5EF4-FFF2-40B4-BE49-F238E27FC236}">
                      <a16:creationId xmlns:a16="http://schemas.microsoft.com/office/drawing/2014/main" id="{CDBB9421-4406-445A-9D3C-06169805F7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4" name="Freeform 76">
                  <a:extLst>
                    <a:ext uri="{FF2B5EF4-FFF2-40B4-BE49-F238E27FC236}">
                      <a16:creationId xmlns:a16="http://schemas.microsoft.com/office/drawing/2014/main" id="{5AF00AD4-3638-43AB-A914-D03CF3259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6" name="Rectangle 77">
                <a:extLst>
                  <a:ext uri="{FF2B5EF4-FFF2-40B4-BE49-F238E27FC236}">
                    <a16:creationId xmlns:a16="http://schemas.microsoft.com/office/drawing/2014/main" id="{C17FB3F8-29E6-46B9-8BED-58E129522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701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07" name="Group 78">
                <a:extLst>
                  <a:ext uri="{FF2B5EF4-FFF2-40B4-BE49-F238E27FC236}">
                    <a16:creationId xmlns:a16="http://schemas.microsoft.com/office/drawing/2014/main" id="{FDCBFC4E-4434-42C2-A815-18CC6945FA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11" name="Freeform 79">
                  <a:extLst>
                    <a:ext uri="{FF2B5EF4-FFF2-40B4-BE49-F238E27FC236}">
                      <a16:creationId xmlns:a16="http://schemas.microsoft.com/office/drawing/2014/main" id="{CBC9AA27-4967-4750-A660-B26BD125B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2" name="Freeform 80">
                  <a:extLst>
                    <a:ext uri="{FF2B5EF4-FFF2-40B4-BE49-F238E27FC236}">
                      <a16:creationId xmlns:a16="http://schemas.microsoft.com/office/drawing/2014/main" id="{0FC42E08-09DF-4989-877D-258AD7337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8" name="Line 81">
                <a:extLst>
                  <a:ext uri="{FF2B5EF4-FFF2-40B4-BE49-F238E27FC236}">
                    <a16:creationId xmlns:a16="http://schemas.microsoft.com/office/drawing/2014/main" id="{F32A33E4-F485-4147-B529-EED764AF9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Line 82">
                <a:extLst>
                  <a:ext uri="{FF2B5EF4-FFF2-40B4-BE49-F238E27FC236}">
                    <a16:creationId xmlns:a16="http://schemas.microsoft.com/office/drawing/2014/main" id="{608FBBF1-2102-43EE-BDB4-A0D9D45CB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Line 84">
                <a:extLst>
                  <a:ext uri="{FF2B5EF4-FFF2-40B4-BE49-F238E27FC236}">
                    <a16:creationId xmlns:a16="http://schemas.microsoft.com/office/drawing/2014/main" id="{26E31383-1907-4BEF-9577-1D102CE18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3" name="Group 86">
              <a:extLst>
                <a:ext uri="{FF2B5EF4-FFF2-40B4-BE49-F238E27FC236}">
                  <a16:creationId xmlns:a16="http://schemas.microsoft.com/office/drawing/2014/main" id="{C6B23418-B956-4DDB-8388-83AA31BB13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2338" y="3098800"/>
              <a:ext cx="3330575" cy="763588"/>
              <a:chOff x="2181" y="2048"/>
              <a:chExt cx="2098" cy="481"/>
            </a:xfrm>
          </p:grpSpPr>
          <p:grpSp>
            <p:nvGrpSpPr>
              <p:cNvPr id="224" name="Group 87">
                <a:extLst>
                  <a:ext uri="{FF2B5EF4-FFF2-40B4-BE49-F238E27FC236}">
                    <a16:creationId xmlns:a16="http://schemas.microsoft.com/office/drawing/2014/main" id="{9FED5799-03EA-4649-8F99-EA5B139077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4" y="2048"/>
                <a:ext cx="222" cy="481"/>
                <a:chOff x="3114" y="2048"/>
                <a:chExt cx="222" cy="481"/>
              </a:xfrm>
            </p:grpSpPr>
            <p:sp>
              <p:nvSpPr>
                <p:cNvPr id="248" name="Freeform 88">
                  <a:extLst>
                    <a:ext uri="{FF2B5EF4-FFF2-40B4-BE49-F238E27FC236}">
                      <a16:creationId xmlns:a16="http://schemas.microsoft.com/office/drawing/2014/main" id="{073B0CCF-93DE-46B9-9C58-A1AE4A24A6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9" name="Rectangle 89">
                  <a:extLst>
                    <a:ext uri="{FF2B5EF4-FFF2-40B4-BE49-F238E27FC236}">
                      <a16:creationId xmlns:a16="http://schemas.microsoft.com/office/drawing/2014/main" id="{F21F9698-F6C7-4F8C-8963-012B7D370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27" y="2170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25" name="Group 90">
                <a:extLst>
                  <a:ext uri="{FF2B5EF4-FFF2-40B4-BE49-F238E27FC236}">
                    <a16:creationId xmlns:a16="http://schemas.microsoft.com/office/drawing/2014/main" id="{33520E36-BB33-4CB0-AB8D-F8D0342C2A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2144"/>
                <a:ext cx="400" cy="289"/>
                <a:chOff x="2181" y="2144"/>
                <a:chExt cx="400" cy="289"/>
              </a:xfrm>
            </p:grpSpPr>
            <p:sp>
              <p:nvSpPr>
                <p:cNvPr id="244" name="Rectangle 91">
                  <a:extLst>
                    <a:ext uri="{FF2B5EF4-FFF2-40B4-BE49-F238E27FC236}">
                      <a16:creationId xmlns:a16="http://schemas.microsoft.com/office/drawing/2014/main" id="{07B75EBB-85B0-4922-B9E5-F2828AFBE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" y="2149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45" name="Group 92">
                  <a:extLst>
                    <a:ext uri="{FF2B5EF4-FFF2-40B4-BE49-F238E27FC236}">
                      <a16:creationId xmlns:a16="http://schemas.microsoft.com/office/drawing/2014/main" id="{AEBFD53B-22F3-4317-BC4E-57069F0A37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46" name="Freeform 93">
                    <a:extLst>
                      <a:ext uri="{FF2B5EF4-FFF2-40B4-BE49-F238E27FC236}">
                        <a16:creationId xmlns:a16="http://schemas.microsoft.com/office/drawing/2014/main" id="{FF7D3971-887E-4B35-BDC1-05AE704CAA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7" name="Freeform 94">
                    <a:extLst>
                      <a:ext uri="{FF2B5EF4-FFF2-40B4-BE49-F238E27FC236}">
                        <a16:creationId xmlns:a16="http://schemas.microsoft.com/office/drawing/2014/main" id="{22EC415D-B9E3-4EE3-827F-0D935A3B45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26" name="Rectangle 95">
                <a:extLst>
                  <a:ext uri="{FF2B5EF4-FFF2-40B4-BE49-F238E27FC236}">
                    <a16:creationId xmlns:a16="http://schemas.microsoft.com/office/drawing/2014/main" id="{C15D1E0F-89CC-46D9-8D64-71B5C913C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154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27" name="Group 96">
                <a:extLst>
                  <a:ext uri="{FF2B5EF4-FFF2-40B4-BE49-F238E27FC236}">
                    <a16:creationId xmlns:a16="http://schemas.microsoft.com/office/drawing/2014/main" id="{C132AED8-3489-4720-BBDB-1D79503AA7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42" name="Freeform 97">
                  <a:extLst>
                    <a:ext uri="{FF2B5EF4-FFF2-40B4-BE49-F238E27FC236}">
                      <a16:creationId xmlns:a16="http://schemas.microsoft.com/office/drawing/2014/main" id="{082DA43B-558B-4B42-BE2D-5C19A3EF57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3" name="Freeform 98">
                  <a:extLst>
                    <a:ext uri="{FF2B5EF4-FFF2-40B4-BE49-F238E27FC236}">
                      <a16:creationId xmlns:a16="http://schemas.microsoft.com/office/drawing/2014/main" id="{8EF10F0A-7472-4C98-9350-0216FB1BB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8" name="Line 99">
                <a:extLst>
                  <a:ext uri="{FF2B5EF4-FFF2-40B4-BE49-F238E27FC236}">
                    <a16:creationId xmlns:a16="http://schemas.microsoft.com/office/drawing/2014/main" id="{D91071ED-A924-4EC2-9F78-C2DA603CE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100">
                <a:extLst>
                  <a:ext uri="{FF2B5EF4-FFF2-40B4-BE49-F238E27FC236}">
                    <a16:creationId xmlns:a16="http://schemas.microsoft.com/office/drawing/2014/main" id="{D8A55A6E-4892-4B78-AD36-418820BA6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Line 101">
                <a:extLst>
                  <a:ext uri="{FF2B5EF4-FFF2-40B4-BE49-F238E27FC236}">
                    <a16:creationId xmlns:a16="http://schemas.microsoft.com/office/drawing/2014/main" id="{03910087-FFA1-49EC-91CB-22AB9503D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Rectangle 102">
                <a:extLst>
                  <a:ext uri="{FF2B5EF4-FFF2-40B4-BE49-F238E27FC236}">
                    <a16:creationId xmlns:a16="http://schemas.microsoft.com/office/drawing/2014/main" id="{E9A0ED1A-9583-405B-9607-50E959FF5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2149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32" name="Group 103">
                <a:extLst>
                  <a:ext uri="{FF2B5EF4-FFF2-40B4-BE49-F238E27FC236}">
                    <a16:creationId xmlns:a16="http://schemas.microsoft.com/office/drawing/2014/main" id="{5B1086B9-A2DC-4321-AB84-DD03284E2F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40" name="Freeform 104">
                  <a:extLst>
                    <a:ext uri="{FF2B5EF4-FFF2-40B4-BE49-F238E27FC236}">
                      <a16:creationId xmlns:a16="http://schemas.microsoft.com/office/drawing/2014/main" id="{3507FFE9-D8DA-4C9D-9D47-8C0441E846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Freeform 105">
                  <a:extLst>
                    <a:ext uri="{FF2B5EF4-FFF2-40B4-BE49-F238E27FC236}">
                      <a16:creationId xmlns:a16="http://schemas.microsoft.com/office/drawing/2014/main" id="{CCD15BF1-CBB1-4134-8564-935435EEF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3" name="Rectangle 106">
                <a:extLst>
                  <a:ext uri="{FF2B5EF4-FFF2-40B4-BE49-F238E27FC236}">
                    <a16:creationId xmlns:a16="http://schemas.microsoft.com/office/drawing/2014/main" id="{3C094A45-59EC-4B86-8EBB-CC563435F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34" name="Group 107">
                <a:extLst>
                  <a:ext uri="{FF2B5EF4-FFF2-40B4-BE49-F238E27FC236}">
                    <a16:creationId xmlns:a16="http://schemas.microsoft.com/office/drawing/2014/main" id="{7F1ADAF7-941A-462F-8692-61C1B5CEF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38" name="Freeform 108">
                  <a:extLst>
                    <a:ext uri="{FF2B5EF4-FFF2-40B4-BE49-F238E27FC236}">
                      <a16:creationId xmlns:a16="http://schemas.microsoft.com/office/drawing/2014/main" id="{726CB560-9CF9-494D-B50D-B86F86024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9" name="Freeform 109">
                  <a:extLst>
                    <a:ext uri="{FF2B5EF4-FFF2-40B4-BE49-F238E27FC236}">
                      <a16:creationId xmlns:a16="http://schemas.microsoft.com/office/drawing/2014/main" id="{AFE0BF6A-43DE-43CC-BDE1-245E121C1A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5" name="Line 110">
                <a:extLst>
                  <a:ext uri="{FF2B5EF4-FFF2-40B4-BE49-F238E27FC236}">
                    <a16:creationId xmlns:a16="http://schemas.microsoft.com/office/drawing/2014/main" id="{92237C3F-C695-4660-A31D-4B1DECB2D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Line 111">
                <a:extLst>
                  <a:ext uri="{FF2B5EF4-FFF2-40B4-BE49-F238E27FC236}">
                    <a16:creationId xmlns:a16="http://schemas.microsoft.com/office/drawing/2014/main" id="{9FB920FB-C0B9-4635-9229-9C5807482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Line 113">
                <a:extLst>
                  <a:ext uri="{FF2B5EF4-FFF2-40B4-BE49-F238E27FC236}">
                    <a16:creationId xmlns:a16="http://schemas.microsoft.com/office/drawing/2014/main" id="{5CBC5EC1-AC59-4B81-8852-E4E2ED585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0" name="Group 170">
              <a:extLst>
                <a:ext uri="{FF2B5EF4-FFF2-40B4-BE49-F238E27FC236}">
                  <a16:creationId xmlns:a16="http://schemas.microsoft.com/office/drawing/2014/main" id="{5B47CDF4-3D7E-4002-A513-2841E154A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1400" y="4432300"/>
              <a:ext cx="3327400" cy="763588"/>
              <a:chOff x="3042" y="2498"/>
              <a:chExt cx="2096" cy="481"/>
            </a:xfrm>
          </p:grpSpPr>
          <p:sp>
            <p:nvSpPr>
              <p:cNvPr id="251" name="Freeform 3">
                <a:extLst>
                  <a:ext uri="{FF2B5EF4-FFF2-40B4-BE49-F238E27FC236}">
                    <a16:creationId xmlns:a16="http://schemas.microsoft.com/office/drawing/2014/main" id="{27F50D17-76B9-464B-BC6E-6B16DBB0486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58" y="2594"/>
                <a:ext cx="209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9">
                <a:extLst>
                  <a:ext uri="{FF2B5EF4-FFF2-40B4-BE49-F238E27FC236}">
                    <a16:creationId xmlns:a16="http://schemas.microsoft.com/office/drawing/2014/main" id="{24F890FE-45D2-46D2-95FC-96401FAAF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0" y="259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Rectangle 13">
                <a:extLst>
                  <a:ext uri="{FF2B5EF4-FFF2-40B4-BE49-F238E27FC236}">
                    <a16:creationId xmlns:a16="http://schemas.microsoft.com/office/drawing/2014/main" id="{15DAD981-C297-4759-B0EE-5CD9D9F5A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" y="2599"/>
                <a:ext cx="3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254" name="Group 115">
                <a:extLst>
                  <a:ext uri="{FF2B5EF4-FFF2-40B4-BE49-F238E27FC236}">
                    <a16:creationId xmlns:a16="http://schemas.microsoft.com/office/drawing/2014/main" id="{55015949-E59F-441A-B150-DDDD01302E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7" y="2498"/>
                <a:ext cx="220" cy="481"/>
                <a:chOff x="3543" y="2496"/>
                <a:chExt cx="220" cy="481"/>
              </a:xfrm>
            </p:grpSpPr>
            <p:sp>
              <p:nvSpPr>
                <p:cNvPr id="273" name="Freeform 116">
                  <a:extLst>
                    <a:ext uri="{FF2B5EF4-FFF2-40B4-BE49-F238E27FC236}">
                      <a16:creationId xmlns:a16="http://schemas.microsoft.com/office/drawing/2014/main" id="{B2B42366-4207-437C-AC67-CF9E115B36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0" y="2496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4" name="Rectangle 117">
                  <a:extLst>
                    <a:ext uri="{FF2B5EF4-FFF2-40B4-BE49-F238E27FC236}">
                      <a16:creationId xmlns:a16="http://schemas.microsoft.com/office/drawing/2014/main" id="{6571F3D6-B6BC-4878-BDE3-F78CFC6BA9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456" y="2618"/>
                  <a:ext cx="383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sp>
            <p:nvSpPr>
              <p:cNvPr id="255" name="Rectangle 118">
                <a:extLst>
                  <a:ext uri="{FF2B5EF4-FFF2-40B4-BE49-F238E27FC236}">
                    <a16:creationId xmlns:a16="http://schemas.microsoft.com/office/drawing/2014/main" id="{3F37E0E1-26BE-47FA-9CBB-669380C23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260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56" name="Group 119">
                <a:extLst>
                  <a:ext uri="{FF2B5EF4-FFF2-40B4-BE49-F238E27FC236}">
                    <a16:creationId xmlns:a16="http://schemas.microsoft.com/office/drawing/2014/main" id="{F724D5E2-2841-4845-909F-276DB0805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8" y="2594"/>
                <a:ext cx="296" cy="289"/>
                <a:chOff x="3084" y="2592"/>
                <a:chExt cx="296" cy="289"/>
              </a:xfrm>
            </p:grpSpPr>
            <p:sp>
              <p:nvSpPr>
                <p:cNvPr id="271" name="Freeform 120">
                  <a:extLst>
                    <a:ext uri="{FF2B5EF4-FFF2-40B4-BE49-F238E27FC236}">
                      <a16:creationId xmlns:a16="http://schemas.microsoft.com/office/drawing/2014/main" id="{047AD0F7-4207-460A-9948-E29634BC60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4" y="2592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2" name="Freeform 121">
                  <a:extLst>
                    <a:ext uri="{FF2B5EF4-FFF2-40B4-BE49-F238E27FC236}">
                      <a16:creationId xmlns:a16="http://schemas.microsoft.com/office/drawing/2014/main" id="{80F10190-5792-45C7-9C82-1BD342FAB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2" y="2592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7" name="Line 122">
                <a:extLst>
                  <a:ext uri="{FF2B5EF4-FFF2-40B4-BE49-F238E27FC236}">
                    <a16:creationId xmlns:a16="http://schemas.microsoft.com/office/drawing/2014/main" id="{508C7575-045A-422F-B800-C827FA3B0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5" y="273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123">
                <a:extLst>
                  <a:ext uri="{FF2B5EF4-FFF2-40B4-BE49-F238E27FC236}">
                    <a16:creationId xmlns:a16="http://schemas.microsoft.com/office/drawing/2014/main" id="{544BB2E1-0EA6-4D30-BB11-3EF0C9491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" y="264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Line 124">
                <a:extLst>
                  <a:ext uri="{FF2B5EF4-FFF2-40B4-BE49-F238E27FC236}">
                    <a16:creationId xmlns:a16="http://schemas.microsoft.com/office/drawing/2014/main" id="{7FF33FD8-2A2D-46E5-A705-B939F0752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264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Rectangle 125">
                <a:extLst>
                  <a:ext uri="{FF2B5EF4-FFF2-40B4-BE49-F238E27FC236}">
                    <a16:creationId xmlns:a16="http://schemas.microsoft.com/office/drawing/2014/main" id="{5CCF3570-A835-42DC-A8E3-F8440F0CD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2599"/>
                <a:ext cx="3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61" name="Group 126">
                <a:extLst>
                  <a:ext uri="{FF2B5EF4-FFF2-40B4-BE49-F238E27FC236}">
                    <a16:creationId xmlns:a16="http://schemas.microsoft.com/office/drawing/2014/main" id="{E8A30F13-06E6-4488-83FD-B2D5502AA4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7" y="2594"/>
                <a:ext cx="325" cy="289"/>
                <a:chOff x="3933" y="2592"/>
                <a:chExt cx="325" cy="289"/>
              </a:xfrm>
            </p:grpSpPr>
            <p:sp>
              <p:nvSpPr>
                <p:cNvPr id="269" name="Freeform 127">
                  <a:extLst>
                    <a:ext uri="{FF2B5EF4-FFF2-40B4-BE49-F238E27FC236}">
                      <a16:creationId xmlns:a16="http://schemas.microsoft.com/office/drawing/2014/main" id="{994C8E37-03E5-4055-A400-836A25ECD6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3" y="2592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0" name="Freeform 128">
                  <a:extLst>
                    <a:ext uri="{FF2B5EF4-FFF2-40B4-BE49-F238E27FC236}">
                      <a16:creationId xmlns:a16="http://schemas.microsoft.com/office/drawing/2014/main" id="{39844883-4669-4B90-B323-06DA7F13B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4" y="2592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62" name="Rectangle 129">
                <a:extLst>
                  <a:ext uri="{FF2B5EF4-FFF2-40B4-BE49-F238E27FC236}">
                    <a16:creationId xmlns:a16="http://schemas.microsoft.com/office/drawing/2014/main" id="{0F284DFF-6792-4D03-8701-8D7F9E2A5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" y="2599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63" name="Group 130">
                <a:extLst>
                  <a:ext uri="{FF2B5EF4-FFF2-40B4-BE49-F238E27FC236}">
                    <a16:creationId xmlns:a16="http://schemas.microsoft.com/office/drawing/2014/main" id="{5C2E6BCF-0CDC-490E-B4F5-20F17B916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5" y="2594"/>
                <a:ext cx="284" cy="289"/>
                <a:chOff x="4401" y="2592"/>
                <a:chExt cx="284" cy="289"/>
              </a:xfrm>
            </p:grpSpPr>
            <p:sp>
              <p:nvSpPr>
                <p:cNvPr id="267" name="Freeform 131">
                  <a:extLst>
                    <a:ext uri="{FF2B5EF4-FFF2-40B4-BE49-F238E27FC236}">
                      <a16:creationId xmlns:a16="http://schemas.microsoft.com/office/drawing/2014/main" id="{64007BAD-9C75-4A6D-878B-EE5E205349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1" y="2592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" name="Freeform 132">
                  <a:extLst>
                    <a:ext uri="{FF2B5EF4-FFF2-40B4-BE49-F238E27FC236}">
                      <a16:creationId xmlns:a16="http://schemas.microsoft.com/office/drawing/2014/main" id="{4A72BD7B-DB49-4B55-BDA6-6F33B76835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2" y="2592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64" name="Line 133">
                <a:extLst>
                  <a:ext uri="{FF2B5EF4-FFF2-40B4-BE49-F238E27FC236}">
                    <a16:creationId xmlns:a16="http://schemas.microsoft.com/office/drawing/2014/main" id="{A4D10BBD-EB30-47B4-B033-89E553FCD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273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Line 134">
                <a:extLst>
                  <a:ext uri="{FF2B5EF4-FFF2-40B4-BE49-F238E27FC236}">
                    <a16:creationId xmlns:a16="http://schemas.microsoft.com/office/drawing/2014/main" id="{B16E10CE-E2AC-4159-89E4-78AFFC795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6" y="273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Line 136">
                <a:extLst>
                  <a:ext uri="{FF2B5EF4-FFF2-40B4-BE49-F238E27FC236}">
                    <a16:creationId xmlns:a16="http://schemas.microsoft.com/office/drawing/2014/main" id="{9FDA43B7-2564-4855-BF81-58FB1F7F2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283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9" name="Cloud">
              <a:extLst>
                <a:ext uri="{FF2B5EF4-FFF2-40B4-BE49-F238E27FC236}">
                  <a16:creationId xmlns:a16="http://schemas.microsoft.com/office/drawing/2014/main" id="{C7AFB39A-7BA0-4C68-9238-02EB90AA6433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800600" y="3978275"/>
              <a:ext cx="676275" cy="4540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280" name="Text Box 177">
              <a:extLst>
                <a:ext uri="{FF2B5EF4-FFF2-40B4-BE49-F238E27FC236}">
                  <a16:creationId xmlns:a16="http://schemas.microsoft.com/office/drawing/2014/main" id="{9F8AFDBB-7C82-46ED-9ACE-FF7205751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4079875"/>
              <a:ext cx="619080" cy="24622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prstClr val="black"/>
                  </a:solidFill>
                </a:rPr>
                <a:t>Bubble</a:t>
              </a:r>
            </a:p>
          </p:txBody>
        </p:sp>
        <p:grpSp>
          <p:nvGrpSpPr>
            <p:cNvPr id="281" name="Group 192">
              <a:extLst>
                <a:ext uri="{FF2B5EF4-FFF2-40B4-BE49-F238E27FC236}">
                  <a16:creationId xmlns:a16="http://schemas.microsoft.com/office/drawing/2014/main" id="{03F50185-9131-443D-BB6A-154CE24AA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4975" y="3978275"/>
              <a:ext cx="676275" cy="454025"/>
              <a:chOff x="3474" y="2602"/>
              <a:chExt cx="426" cy="286"/>
            </a:xfrm>
          </p:grpSpPr>
          <p:sp>
            <p:nvSpPr>
              <p:cNvPr id="282" name="Cloud">
                <a:extLst>
                  <a:ext uri="{FF2B5EF4-FFF2-40B4-BE49-F238E27FC236}">
                    <a16:creationId xmlns:a16="http://schemas.microsoft.com/office/drawing/2014/main" id="{71FBA888-5A40-444D-B7D1-7C142C2444F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Text Box 181">
                <a:extLst>
                  <a:ext uri="{FF2B5EF4-FFF2-40B4-BE49-F238E27FC236}">
                    <a16:creationId xmlns:a16="http://schemas.microsoft.com/office/drawing/2014/main" id="{CC6C06B0-5480-4113-B305-795497788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390" cy="15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grpSp>
          <p:nvGrpSpPr>
            <p:cNvPr id="284" name="Group 195">
              <a:extLst>
                <a:ext uri="{FF2B5EF4-FFF2-40B4-BE49-F238E27FC236}">
                  <a16:creationId xmlns:a16="http://schemas.microsoft.com/office/drawing/2014/main" id="{EB3DF9B2-E0AD-4999-8B44-26C362C20C4A}"/>
                </a:ext>
              </a:extLst>
            </p:cNvPr>
            <p:cNvGrpSpPr/>
            <p:nvPr/>
          </p:nvGrpSpPr>
          <p:grpSpPr>
            <a:xfrm>
              <a:off x="2743200" y="1674812"/>
              <a:ext cx="5551488" cy="3968750"/>
              <a:chOff x="2743200" y="1822450"/>
              <a:chExt cx="5551488" cy="4502150"/>
            </a:xfrm>
          </p:grpSpPr>
          <p:sp>
            <p:nvSpPr>
              <p:cNvPr id="285" name="Line 24">
                <a:extLst>
                  <a:ext uri="{FF2B5EF4-FFF2-40B4-BE49-F238E27FC236}">
                    <a16:creationId xmlns:a16="http://schemas.microsoft.com/office/drawing/2014/main" id="{0F0560E1-7725-4056-8B8E-4CB43AF68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Line 25">
                <a:extLst>
                  <a:ext uri="{FF2B5EF4-FFF2-40B4-BE49-F238E27FC236}">
                    <a16:creationId xmlns:a16="http://schemas.microsoft.com/office/drawing/2014/main" id="{5E85D736-9A87-4B88-A34A-B47F89657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Line 26">
                <a:extLst>
                  <a:ext uri="{FF2B5EF4-FFF2-40B4-BE49-F238E27FC236}">
                    <a16:creationId xmlns:a16="http://schemas.microsoft.com/office/drawing/2014/main" id="{9008D6FA-83F3-4755-9D51-3962CAF70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Line 27">
                <a:extLst>
                  <a:ext uri="{FF2B5EF4-FFF2-40B4-BE49-F238E27FC236}">
                    <a16:creationId xmlns:a16="http://schemas.microsoft.com/office/drawing/2014/main" id="{F652BED8-3DD3-4372-8B05-D51857D58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Line 28">
                <a:extLst>
                  <a:ext uri="{FF2B5EF4-FFF2-40B4-BE49-F238E27FC236}">
                    <a16:creationId xmlns:a16="http://schemas.microsoft.com/office/drawing/2014/main" id="{A56A7ECE-7482-4986-AC08-E01C48561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Line 29">
                <a:extLst>
                  <a:ext uri="{FF2B5EF4-FFF2-40B4-BE49-F238E27FC236}">
                    <a16:creationId xmlns:a16="http://schemas.microsoft.com/office/drawing/2014/main" id="{5A6320DF-4DC1-4D02-9A45-A003C28D2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Line 30">
                <a:extLst>
                  <a:ext uri="{FF2B5EF4-FFF2-40B4-BE49-F238E27FC236}">
                    <a16:creationId xmlns:a16="http://schemas.microsoft.com/office/drawing/2014/main" id="{BD0B7E44-B57D-4176-ABE2-919434D19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Line 31">
                <a:extLst>
                  <a:ext uri="{FF2B5EF4-FFF2-40B4-BE49-F238E27FC236}">
                    <a16:creationId xmlns:a16="http://schemas.microsoft.com/office/drawing/2014/main" id="{0791F0F1-66FD-4F23-BCAE-644C56A66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Line 191">
                <a:extLst>
                  <a:ext uri="{FF2B5EF4-FFF2-40B4-BE49-F238E27FC236}">
                    <a16:creationId xmlns:a16="http://schemas.microsoft.com/office/drawing/2014/main" id="{126ED898-A4C6-4721-99DF-737FBE085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4688" y="18288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4" name="Group 193">
              <a:extLst>
                <a:ext uri="{FF2B5EF4-FFF2-40B4-BE49-F238E27FC236}">
                  <a16:creationId xmlns:a16="http://schemas.microsoft.com/office/drawing/2014/main" id="{1B2777CA-85DD-48F3-92B1-6FBF71903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0938" y="3978275"/>
              <a:ext cx="676275" cy="454025"/>
              <a:chOff x="3474" y="2602"/>
              <a:chExt cx="426" cy="286"/>
            </a:xfrm>
          </p:grpSpPr>
          <p:sp>
            <p:nvSpPr>
              <p:cNvPr id="295" name="Cloud">
                <a:extLst>
                  <a:ext uri="{FF2B5EF4-FFF2-40B4-BE49-F238E27FC236}">
                    <a16:creationId xmlns:a16="http://schemas.microsoft.com/office/drawing/2014/main" id="{134C2752-187A-4FBD-AA40-B6265C6D36BA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Text Box 195">
                <a:extLst>
                  <a:ext uri="{FF2B5EF4-FFF2-40B4-BE49-F238E27FC236}">
                    <a16:creationId xmlns:a16="http://schemas.microsoft.com/office/drawing/2014/main" id="{663EF372-1B19-49A3-999F-B76A3D8C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390" cy="15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grpSp>
          <p:nvGrpSpPr>
            <p:cNvPr id="297" name="Group 196">
              <a:extLst>
                <a:ext uri="{FF2B5EF4-FFF2-40B4-BE49-F238E27FC236}">
                  <a16:creationId xmlns:a16="http://schemas.microsoft.com/office/drawing/2014/main" id="{F9ABFCCE-6BBB-451F-ACBA-8A14C4EE3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7525" y="3978275"/>
              <a:ext cx="676275" cy="454025"/>
              <a:chOff x="3474" y="2602"/>
              <a:chExt cx="426" cy="286"/>
            </a:xfrm>
          </p:grpSpPr>
          <p:sp>
            <p:nvSpPr>
              <p:cNvPr id="298" name="Cloud">
                <a:extLst>
                  <a:ext uri="{FF2B5EF4-FFF2-40B4-BE49-F238E27FC236}">
                    <a16:creationId xmlns:a16="http://schemas.microsoft.com/office/drawing/2014/main" id="{F72728B4-FD4E-453A-90DC-70BAAD604E2F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Text Box 198">
                <a:extLst>
                  <a:ext uri="{FF2B5EF4-FFF2-40B4-BE49-F238E27FC236}">
                    <a16:creationId xmlns:a16="http://schemas.microsoft.com/office/drawing/2014/main" id="{E50AEF11-9968-41CA-A4E1-7B76A2C32F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390" cy="15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grpSp>
          <p:nvGrpSpPr>
            <p:cNvPr id="300" name="Group 199">
              <a:extLst>
                <a:ext uri="{FF2B5EF4-FFF2-40B4-BE49-F238E27FC236}">
                  <a16:creationId xmlns:a16="http://schemas.microsoft.com/office/drawing/2014/main" id="{A8ABC4CA-818E-4071-9EC9-8A5027683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263" y="3978275"/>
              <a:ext cx="676275" cy="454025"/>
              <a:chOff x="3474" y="2602"/>
              <a:chExt cx="426" cy="286"/>
            </a:xfrm>
          </p:grpSpPr>
          <p:sp>
            <p:nvSpPr>
              <p:cNvPr id="301" name="Cloud">
                <a:extLst>
                  <a:ext uri="{FF2B5EF4-FFF2-40B4-BE49-F238E27FC236}">
                    <a16:creationId xmlns:a16="http://schemas.microsoft.com/office/drawing/2014/main" id="{1ACD7A30-15F4-4704-ADEB-03023E1F902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Text Box 201">
                <a:extLst>
                  <a:ext uri="{FF2B5EF4-FFF2-40B4-BE49-F238E27FC236}">
                    <a16:creationId xmlns:a16="http://schemas.microsoft.com/office/drawing/2014/main" id="{5D0A8192-03A6-43C5-AF71-CD87F7463C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390" cy="15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sp>
          <p:nvSpPr>
            <p:cNvPr id="303" name="Rectangle 14">
              <a:extLst>
                <a:ext uri="{FF2B5EF4-FFF2-40B4-BE49-F238E27FC236}">
                  <a16:creationId xmlns:a16="http://schemas.microsoft.com/office/drawing/2014/main" id="{98BD1FC3-A684-4651-9910-73119B168F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1076449" y="3398017"/>
              <a:ext cx="396240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304" name="Line 15">
              <a:extLst>
                <a:ext uri="{FF2B5EF4-FFF2-40B4-BE49-F238E27FC236}">
                  <a16:creationId xmlns:a16="http://schemas.microsoft.com/office/drawing/2014/main" id="{B6E3CBAE-538F-4110-BFCD-29A36D010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368" y="1752600"/>
              <a:ext cx="0" cy="403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5" name="Rectangle 18">
              <a:extLst>
                <a:ext uri="{FF2B5EF4-FFF2-40B4-BE49-F238E27FC236}">
                  <a16:creationId xmlns:a16="http://schemas.microsoft.com/office/drawing/2014/main" id="{A30A9F6A-A405-4602-94ED-439E6BD46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468" y="1843089"/>
              <a:ext cx="7341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Load</a:t>
              </a:r>
            </a:p>
          </p:txBody>
        </p:sp>
        <p:sp>
          <p:nvSpPr>
            <p:cNvPr id="306" name="Rectangle 19">
              <a:extLst>
                <a:ext uri="{FF2B5EF4-FFF2-40B4-BE49-F238E27FC236}">
                  <a16:creationId xmlns:a16="http://schemas.microsoft.com/office/drawing/2014/main" id="{25A788BF-804B-40A2-A3E7-74D8A5400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068" y="2503489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307" name="Rectangle 20">
              <a:extLst>
                <a:ext uri="{FF2B5EF4-FFF2-40B4-BE49-F238E27FC236}">
                  <a16:creationId xmlns:a16="http://schemas.microsoft.com/office/drawing/2014/main" id="{D24CA5B5-BA2B-447C-9E34-024D1CF21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68" y="3240089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308" name="Rectangle 21">
              <a:extLst>
                <a:ext uri="{FF2B5EF4-FFF2-40B4-BE49-F238E27FC236}">
                  <a16:creationId xmlns:a16="http://schemas.microsoft.com/office/drawing/2014/main" id="{0E8A9332-EC63-48D1-A9A8-929A7B37D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943" y="4648200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sp>
          <p:nvSpPr>
            <p:cNvPr id="309" name="Rectangle 21">
              <a:extLst>
                <a:ext uri="{FF2B5EF4-FFF2-40B4-BE49-F238E27FC236}">
                  <a16:creationId xmlns:a16="http://schemas.microsoft.com/office/drawing/2014/main" id="{8B5DBD11-120C-465A-8947-B94ACF339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68" y="3960500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Stall</a:t>
              </a:r>
            </a:p>
          </p:txBody>
        </p:sp>
      </p:grpSp>
      <p:sp>
        <p:nvSpPr>
          <p:cNvPr id="310" name="Rounded Rectangle 194">
            <a:extLst>
              <a:ext uri="{FF2B5EF4-FFF2-40B4-BE49-F238E27FC236}">
                <a16:creationId xmlns:a16="http://schemas.microsoft.com/office/drawing/2014/main" id="{5EA3F2A5-02E3-4BEF-9AD7-EB44469DC6D3}"/>
              </a:ext>
            </a:extLst>
          </p:cNvPr>
          <p:cNvSpPr/>
          <p:nvPr/>
        </p:nvSpPr>
        <p:spPr bwMode="auto">
          <a:xfrm>
            <a:off x="3870223" y="4899776"/>
            <a:ext cx="2170904" cy="990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Delay (Stall)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Inst3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for 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1 cycle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B3C8F91-56E5-8005-4B76-F9A335D5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08676-DC7F-C505-4B3B-766B6F4D57E8}"/>
              </a:ext>
            </a:extLst>
          </p:cNvPr>
          <p:cNvSpPr txBox="1"/>
          <p:nvPr/>
        </p:nvSpPr>
        <p:spPr>
          <a:xfrm>
            <a:off x="8511059" y="1972788"/>
            <a:ext cx="3359630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Not a solution!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Structural Hazard: Separate Memory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9" name="Content Placeholder 313">
            <a:extLst>
              <a:ext uri="{FF2B5EF4-FFF2-40B4-BE49-F238E27FC236}">
                <a16:creationId xmlns:a16="http://schemas.microsoft.com/office/drawing/2014/main" id="{BD97E90F-618F-491A-A68B-7E1B1027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304144"/>
            <a:ext cx="8229600" cy="668338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Split memory into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Instruction </a:t>
            </a:r>
            <a:r>
              <a:rPr lang="en-US" dirty="0"/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BF529D-05AE-4C23-AD7C-806FB60CC441}"/>
              </a:ext>
            </a:extLst>
          </p:cNvPr>
          <p:cNvGrpSpPr/>
          <p:nvPr/>
        </p:nvGrpSpPr>
        <p:grpSpPr>
          <a:xfrm>
            <a:off x="2131078" y="1924037"/>
            <a:ext cx="7101823" cy="4114800"/>
            <a:chOff x="607077" y="1924037"/>
            <a:chExt cx="7101823" cy="4114800"/>
          </a:xfrm>
        </p:grpSpPr>
        <p:sp>
          <p:nvSpPr>
            <p:cNvPr id="220" name="Freeform 176">
              <a:extLst>
                <a:ext uri="{FF2B5EF4-FFF2-40B4-BE49-F238E27FC236}">
                  <a16:creationId xmlns:a16="http://schemas.microsoft.com/office/drawing/2014/main" id="{220BB883-CB99-49EE-97F2-46E7398DDDF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13200" y="2846375"/>
              <a:ext cx="30480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177">
              <a:extLst>
                <a:ext uri="{FF2B5EF4-FFF2-40B4-BE49-F238E27FC236}">
                  <a16:creationId xmlns:a16="http://schemas.microsoft.com/office/drawing/2014/main" id="{7DE51259-C4B8-47A9-9BB3-29316553A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13200" y="5047443"/>
              <a:ext cx="30480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3">
              <a:extLst>
                <a:ext uri="{FF2B5EF4-FFF2-40B4-BE49-F238E27FC236}">
                  <a16:creationId xmlns:a16="http://schemas.microsoft.com/office/drawing/2014/main" id="{12C862BD-641C-443B-B493-39CD08FB8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0" y="2846375"/>
              <a:ext cx="23495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8">
              <a:extLst>
                <a:ext uri="{FF2B5EF4-FFF2-40B4-BE49-F238E27FC236}">
                  <a16:creationId xmlns:a16="http://schemas.microsoft.com/office/drawing/2014/main" id="{DD13B6E1-4A88-4C70-8EBC-792896E33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0" y="5056179"/>
              <a:ext cx="23495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Rectangle 12">
              <a:extLst>
                <a:ext uri="{FF2B5EF4-FFF2-40B4-BE49-F238E27FC236}">
                  <a16:creationId xmlns:a16="http://schemas.microsoft.com/office/drawing/2014/main" id="{6B18B354-79B4-487B-B4ED-2CA0E839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800" y="5056175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32" name="Rectangle 14">
              <a:extLst>
                <a:ext uri="{FF2B5EF4-FFF2-40B4-BE49-F238E27FC236}">
                  <a16:creationId xmlns:a16="http://schemas.microsoft.com/office/drawing/2014/main" id="{FD9919A1-500D-4999-BE2A-272F29C1F8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847839" y="4142540"/>
              <a:ext cx="327660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233" name="Line 15">
              <a:extLst>
                <a:ext uri="{FF2B5EF4-FFF2-40B4-BE49-F238E27FC236}">
                  <a16:creationId xmlns:a16="http://schemas.microsoft.com/office/drawing/2014/main" id="{2E27D16E-3428-469E-B292-A8A10EEC1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8078" y="2840024"/>
              <a:ext cx="0" cy="281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Line 16">
              <a:extLst>
                <a:ext uri="{FF2B5EF4-FFF2-40B4-BE49-F238E27FC236}">
                  <a16:creationId xmlns:a16="http://schemas.microsoft.com/office/drawing/2014/main" id="{EC0A0F83-3382-4F30-8819-9D691B788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2305037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Rectangle 17">
              <a:extLst>
                <a:ext uri="{FF2B5EF4-FFF2-40B4-BE49-F238E27FC236}">
                  <a16:creationId xmlns:a16="http://schemas.microsoft.com/office/drawing/2014/main" id="{0DA94735-720B-48A7-A0E9-15D6F868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1924037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prstClr val="black"/>
                  </a:solidFill>
                </a:rPr>
                <a:t>Time (clock cycles)</a:t>
              </a:r>
            </a:p>
          </p:txBody>
        </p:sp>
        <p:sp>
          <p:nvSpPr>
            <p:cNvPr id="236" name="Rectangle 18">
              <a:extLst>
                <a:ext uri="{FF2B5EF4-FFF2-40B4-BE49-F238E27FC236}">
                  <a16:creationId xmlns:a16="http://schemas.microsoft.com/office/drawing/2014/main" id="{7D327920-2E48-4275-AC68-594B3A929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178" y="2930512"/>
              <a:ext cx="7341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Load</a:t>
              </a:r>
            </a:p>
          </p:txBody>
        </p:sp>
        <p:sp>
          <p:nvSpPr>
            <p:cNvPr id="237" name="Rectangle 19">
              <a:extLst>
                <a:ext uri="{FF2B5EF4-FFF2-40B4-BE49-F238E27FC236}">
                  <a16:creationId xmlns:a16="http://schemas.microsoft.com/office/drawing/2014/main" id="{D2C62450-13D1-4200-A4B9-CD5F1676E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778" y="3590912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38" name="Rectangle 20">
              <a:extLst>
                <a:ext uri="{FF2B5EF4-FFF2-40B4-BE49-F238E27FC236}">
                  <a16:creationId xmlns:a16="http://schemas.microsoft.com/office/drawing/2014/main" id="{8AF3253A-8F98-42C6-B51D-DE6E374D2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078" y="4327512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39" name="Rectangle 21">
              <a:extLst>
                <a:ext uri="{FF2B5EF4-FFF2-40B4-BE49-F238E27FC236}">
                  <a16:creationId xmlns:a16="http://schemas.microsoft.com/office/drawing/2014/main" id="{A4E58041-5D19-47EF-9A2D-18B475B6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653" y="5010137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40" name="Group 196">
              <a:extLst>
                <a:ext uri="{FF2B5EF4-FFF2-40B4-BE49-F238E27FC236}">
                  <a16:creationId xmlns:a16="http://schemas.microsoft.com/office/drawing/2014/main" id="{EE17B982-933E-4A3F-89F4-977A9D58B57D}"/>
                </a:ext>
              </a:extLst>
            </p:cNvPr>
            <p:cNvGrpSpPr/>
            <p:nvPr/>
          </p:nvGrpSpPr>
          <p:grpSpPr>
            <a:xfrm>
              <a:off x="2590800" y="2381237"/>
              <a:ext cx="4800600" cy="3657600"/>
              <a:chOff x="2743200" y="1905000"/>
              <a:chExt cx="4800600" cy="4495800"/>
            </a:xfrm>
          </p:grpSpPr>
          <p:sp>
            <p:nvSpPr>
              <p:cNvPr id="241" name="Line 23">
                <a:extLst>
                  <a:ext uri="{FF2B5EF4-FFF2-40B4-BE49-F238E27FC236}">
                    <a16:creationId xmlns:a16="http://schemas.microsoft.com/office/drawing/2014/main" id="{91625590-EBDB-46BA-93CA-E8B5947A3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Line 24">
                <a:extLst>
                  <a:ext uri="{FF2B5EF4-FFF2-40B4-BE49-F238E27FC236}">
                    <a16:creationId xmlns:a16="http://schemas.microsoft.com/office/drawing/2014/main" id="{2FDFB877-CC60-4FA0-BEC0-FB7E96823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Line 25">
                <a:extLst>
                  <a:ext uri="{FF2B5EF4-FFF2-40B4-BE49-F238E27FC236}">
                    <a16:creationId xmlns:a16="http://schemas.microsoft.com/office/drawing/2014/main" id="{FBE0E087-02C0-42FF-8713-31C52D91D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Line 26">
                <a:extLst>
                  <a:ext uri="{FF2B5EF4-FFF2-40B4-BE49-F238E27FC236}">
                    <a16:creationId xmlns:a16="http://schemas.microsoft.com/office/drawing/2014/main" id="{328A9E7E-DCE4-4C44-87CE-0933EB15D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27">
                <a:extLst>
                  <a:ext uri="{FF2B5EF4-FFF2-40B4-BE49-F238E27FC236}">
                    <a16:creationId xmlns:a16="http://schemas.microsoft.com/office/drawing/2014/main" id="{B3E6A53F-102A-4FF2-95B0-75E9A659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Line 28">
                <a:extLst>
                  <a:ext uri="{FF2B5EF4-FFF2-40B4-BE49-F238E27FC236}">
                    <a16:creationId xmlns:a16="http://schemas.microsoft.com/office/drawing/2014/main" id="{064F4B38-65EB-4904-BA92-F8CCE5EE4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29">
                <a:extLst>
                  <a:ext uri="{FF2B5EF4-FFF2-40B4-BE49-F238E27FC236}">
                    <a16:creationId xmlns:a16="http://schemas.microsoft.com/office/drawing/2014/main" id="{BF34AC94-2839-4DF4-8A6B-BB3C27E53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Line 30">
                <a:extLst>
                  <a:ext uri="{FF2B5EF4-FFF2-40B4-BE49-F238E27FC236}">
                    <a16:creationId xmlns:a16="http://schemas.microsoft.com/office/drawing/2014/main" id="{7A6CDE9E-168C-43B2-8383-ECC351787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9" name="Group 31">
              <a:extLst>
                <a:ext uri="{FF2B5EF4-FFF2-40B4-BE49-F238E27FC236}">
                  <a16:creationId xmlns:a16="http://schemas.microsoft.com/office/drawing/2014/main" id="{34AC2D65-F14F-47A7-B252-3496D58DB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9643" y="2762237"/>
              <a:ext cx="357188" cy="763588"/>
              <a:chOff x="2269" y="1152"/>
              <a:chExt cx="225" cy="481"/>
            </a:xfrm>
          </p:grpSpPr>
          <p:sp>
            <p:nvSpPr>
              <p:cNvPr id="250" name="Freeform 32">
                <a:extLst>
                  <a:ext uri="{FF2B5EF4-FFF2-40B4-BE49-F238E27FC236}">
                    <a16:creationId xmlns:a16="http://schemas.microsoft.com/office/drawing/2014/main" id="{106E1560-3FCC-4ADE-A48B-FD06E6160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Rectangle 33">
                <a:extLst>
                  <a:ext uri="{FF2B5EF4-FFF2-40B4-BE49-F238E27FC236}">
                    <a16:creationId xmlns:a16="http://schemas.microsoft.com/office/drawing/2014/main" id="{C03BE4B6-9160-4208-8754-E96D2E91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95" y="1274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252" name="Group 34">
              <a:extLst>
                <a:ext uri="{FF2B5EF4-FFF2-40B4-BE49-F238E27FC236}">
                  <a16:creationId xmlns:a16="http://schemas.microsoft.com/office/drawing/2014/main" id="{B5B083F2-5885-4A68-A498-6AB8EB7FD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213" y="2914637"/>
              <a:ext cx="635000" cy="458788"/>
              <a:chOff x="1327" y="1248"/>
              <a:chExt cx="400" cy="289"/>
            </a:xfrm>
          </p:grpSpPr>
          <p:sp>
            <p:nvSpPr>
              <p:cNvPr id="253" name="Rectangle 35">
                <a:extLst>
                  <a:ext uri="{FF2B5EF4-FFF2-40B4-BE49-F238E27FC236}">
                    <a16:creationId xmlns:a16="http://schemas.microsoft.com/office/drawing/2014/main" id="{33BCEAEF-82EA-451B-8713-ADACD16FD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53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54" name="Group 36">
                <a:extLst>
                  <a:ext uri="{FF2B5EF4-FFF2-40B4-BE49-F238E27FC236}">
                    <a16:creationId xmlns:a16="http://schemas.microsoft.com/office/drawing/2014/main" id="{C97047AF-ED8B-4067-9C0F-A5A87B3B3A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55" name="Freeform 37">
                  <a:extLst>
                    <a:ext uri="{FF2B5EF4-FFF2-40B4-BE49-F238E27FC236}">
                      <a16:creationId xmlns:a16="http://schemas.microsoft.com/office/drawing/2014/main" id="{94FE9428-904F-48D0-93B5-43C7B9779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" name="Freeform 38">
                  <a:extLst>
                    <a:ext uri="{FF2B5EF4-FFF2-40B4-BE49-F238E27FC236}">
                      <a16:creationId xmlns:a16="http://schemas.microsoft.com/office/drawing/2014/main" id="{5CACA128-52FE-4CDE-824C-4F3734904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57" name="Rectangle 39">
              <a:extLst>
                <a:ext uri="{FF2B5EF4-FFF2-40B4-BE49-F238E27FC236}">
                  <a16:creationId xmlns:a16="http://schemas.microsoft.com/office/drawing/2014/main" id="{143317D7-613D-43FB-8041-9542E794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463" y="2930512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58" name="Group 40">
              <a:extLst>
                <a:ext uri="{FF2B5EF4-FFF2-40B4-BE49-F238E27FC236}">
                  <a16:creationId xmlns:a16="http://schemas.microsoft.com/office/drawing/2014/main" id="{D803E2F8-8ECC-428B-96C9-6CB712757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9863" y="2914637"/>
              <a:ext cx="469900" cy="458788"/>
              <a:chOff x="1803" y="1248"/>
              <a:chExt cx="296" cy="289"/>
            </a:xfrm>
          </p:grpSpPr>
          <p:sp>
            <p:nvSpPr>
              <p:cNvPr id="259" name="Freeform 41">
                <a:extLst>
                  <a:ext uri="{FF2B5EF4-FFF2-40B4-BE49-F238E27FC236}">
                    <a16:creationId xmlns:a16="http://schemas.microsoft.com/office/drawing/2014/main" id="{39CE5BBC-32FC-40E7-BD11-D5B298814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42">
                <a:extLst>
                  <a:ext uri="{FF2B5EF4-FFF2-40B4-BE49-F238E27FC236}">
                    <a16:creationId xmlns:a16="http://schemas.microsoft.com/office/drawing/2014/main" id="{34B7FD90-8309-40F4-8045-CE43F3BCC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1" name="Line 43">
              <a:extLst>
                <a:ext uri="{FF2B5EF4-FFF2-40B4-BE49-F238E27FC236}">
                  <a16:creationId xmlns:a16="http://schemas.microsoft.com/office/drawing/2014/main" id="{4E28B0B7-C20B-4080-8169-381B2772F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3143237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44">
              <a:extLst>
                <a:ext uri="{FF2B5EF4-FFF2-40B4-BE49-F238E27FC236}">
                  <a16:creationId xmlns:a16="http://schemas.microsoft.com/office/drawing/2014/main" id="{5E6A0CA4-F93F-4E38-BA84-72E3D18D9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725" y="2990837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3" name="Line 45">
              <a:extLst>
                <a:ext uri="{FF2B5EF4-FFF2-40B4-BE49-F238E27FC236}">
                  <a16:creationId xmlns:a16="http://schemas.microsoft.com/office/drawing/2014/main" id="{296B3E77-0609-4F64-AC0B-ED55F30BA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000" y="2990837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4" name="Rectangle 46">
              <a:extLst>
                <a:ext uri="{FF2B5EF4-FFF2-40B4-BE49-F238E27FC236}">
                  <a16:creationId xmlns:a16="http://schemas.microsoft.com/office/drawing/2014/main" id="{859A53D7-B45A-4CA0-93B9-DA8EA37D3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975" y="2925750"/>
              <a:ext cx="6334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65" name="Rectangle 47">
              <a:extLst>
                <a:ext uri="{FF2B5EF4-FFF2-40B4-BE49-F238E27FC236}">
                  <a16:creationId xmlns:a16="http://schemas.microsoft.com/office/drawing/2014/main" id="{FA674329-D1FD-4325-ADDF-FBF6E62FF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2922575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66" name="Group 48">
              <a:extLst>
                <a:ext uri="{FF2B5EF4-FFF2-40B4-BE49-F238E27FC236}">
                  <a16:creationId xmlns:a16="http://schemas.microsoft.com/office/drawing/2014/main" id="{0C6B634B-4B7E-4C58-9F27-452726004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2914637"/>
              <a:ext cx="450850" cy="458788"/>
              <a:chOff x="3120" y="1248"/>
              <a:chExt cx="284" cy="289"/>
            </a:xfrm>
          </p:grpSpPr>
          <p:sp>
            <p:nvSpPr>
              <p:cNvPr id="267" name="Freeform 49">
                <a:extLst>
                  <a:ext uri="{FF2B5EF4-FFF2-40B4-BE49-F238E27FC236}">
                    <a16:creationId xmlns:a16="http://schemas.microsoft.com/office/drawing/2014/main" id="{6B444498-76A5-4434-A278-79DB06EFD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50">
                <a:extLst>
                  <a:ext uri="{FF2B5EF4-FFF2-40B4-BE49-F238E27FC236}">
                    <a16:creationId xmlns:a16="http://schemas.microsoft.com/office/drawing/2014/main" id="{29B5E5B6-687F-476E-84E1-9F061C2DC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9" name="Line 51">
              <a:extLst>
                <a:ext uri="{FF2B5EF4-FFF2-40B4-BE49-F238E27FC236}">
                  <a16:creationId xmlns:a16="http://schemas.microsoft.com/office/drawing/2014/main" id="{0225B6D2-35E6-47F8-A315-C27884BEB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4538" y="3143237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Line 52">
              <a:extLst>
                <a:ext uri="{FF2B5EF4-FFF2-40B4-BE49-F238E27FC236}">
                  <a16:creationId xmlns:a16="http://schemas.microsoft.com/office/drawing/2014/main" id="{E6CEFC10-7147-416E-841C-E72EB982C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188" y="3143237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Line 54">
              <a:extLst>
                <a:ext uri="{FF2B5EF4-FFF2-40B4-BE49-F238E27FC236}">
                  <a16:creationId xmlns:a16="http://schemas.microsoft.com/office/drawing/2014/main" id="{D512DE92-B102-4BEC-9946-237D8E5B8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000" y="3295637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72" name="Group 56">
              <a:extLst>
                <a:ext uri="{FF2B5EF4-FFF2-40B4-BE49-F238E27FC236}">
                  <a16:creationId xmlns:a16="http://schemas.microsoft.com/office/drawing/2014/main" id="{34322AC9-5087-470A-BD2B-04DAD7702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3473437"/>
              <a:ext cx="3330575" cy="763588"/>
              <a:chOff x="1754" y="1600"/>
              <a:chExt cx="2098" cy="481"/>
            </a:xfrm>
          </p:grpSpPr>
          <p:grpSp>
            <p:nvGrpSpPr>
              <p:cNvPr id="273" name="Group 57">
                <a:extLst>
                  <a:ext uri="{FF2B5EF4-FFF2-40B4-BE49-F238E27FC236}">
                    <a16:creationId xmlns:a16="http://schemas.microsoft.com/office/drawing/2014/main" id="{DB98E47A-0319-45BB-86DD-60760BBC2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27" cy="481"/>
                <a:chOff x="2696" y="1600"/>
                <a:chExt cx="227" cy="481"/>
              </a:xfrm>
            </p:grpSpPr>
            <p:sp>
              <p:nvSpPr>
                <p:cNvPr id="297" name="Freeform 58">
                  <a:extLst>
                    <a:ext uri="{FF2B5EF4-FFF2-40B4-BE49-F238E27FC236}">
                      <a16:creationId xmlns:a16="http://schemas.microsoft.com/office/drawing/2014/main" id="{2BF6A6C5-5442-4E42-AC87-3C83953FD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Rectangle 59">
                  <a:extLst>
                    <a:ext uri="{FF2B5EF4-FFF2-40B4-BE49-F238E27FC236}">
                      <a16:creationId xmlns:a16="http://schemas.microsoft.com/office/drawing/2014/main" id="{5974EBC5-253A-4642-91C0-731911A386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24" y="1722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74" name="Group 60">
                <a:extLst>
                  <a:ext uri="{FF2B5EF4-FFF2-40B4-BE49-F238E27FC236}">
                    <a16:creationId xmlns:a16="http://schemas.microsoft.com/office/drawing/2014/main" id="{387D743E-AE44-4289-9FD6-6F96243E27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4" y="1696"/>
                <a:ext cx="400" cy="289"/>
                <a:chOff x="1754" y="1696"/>
                <a:chExt cx="400" cy="289"/>
              </a:xfrm>
            </p:grpSpPr>
            <p:sp>
              <p:nvSpPr>
                <p:cNvPr id="293" name="Rectangle 61">
                  <a:extLst>
                    <a:ext uri="{FF2B5EF4-FFF2-40B4-BE49-F238E27FC236}">
                      <a16:creationId xmlns:a16="http://schemas.microsoft.com/office/drawing/2014/main" id="{B243A9A9-65DF-44EC-B2A1-2651C4C49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4" y="1701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94" name="Group 62">
                  <a:extLst>
                    <a:ext uri="{FF2B5EF4-FFF2-40B4-BE49-F238E27FC236}">
                      <a16:creationId xmlns:a16="http://schemas.microsoft.com/office/drawing/2014/main" id="{49890879-CFBD-4337-91C7-DA09C91F75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95" name="Freeform 63">
                    <a:extLst>
                      <a:ext uri="{FF2B5EF4-FFF2-40B4-BE49-F238E27FC236}">
                        <a16:creationId xmlns:a16="http://schemas.microsoft.com/office/drawing/2014/main" id="{EF2B111C-3A47-4B1B-A75D-44F8D7A84B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6" name="Freeform 64">
                    <a:extLst>
                      <a:ext uri="{FF2B5EF4-FFF2-40B4-BE49-F238E27FC236}">
                        <a16:creationId xmlns:a16="http://schemas.microsoft.com/office/drawing/2014/main" id="{65FA7479-4C46-485E-975A-78CF2137C9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75" name="Rectangle 65">
                <a:extLst>
                  <a:ext uri="{FF2B5EF4-FFF2-40B4-BE49-F238E27FC236}">
                    <a16:creationId xmlns:a16="http://schemas.microsoft.com/office/drawing/2014/main" id="{168A4823-4AC5-4AF6-A13A-3A7220E13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06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76" name="Group 66">
                <a:extLst>
                  <a:ext uri="{FF2B5EF4-FFF2-40B4-BE49-F238E27FC236}">
                    <a16:creationId xmlns:a16="http://schemas.microsoft.com/office/drawing/2014/main" id="{E29A1544-FF4B-4F5B-B376-CB95AE64AB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91" name="Freeform 67">
                  <a:extLst>
                    <a:ext uri="{FF2B5EF4-FFF2-40B4-BE49-F238E27FC236}">
                      <a16:creationId xmlns:a16="http://schemas.microsoft.com/office/drawing/2014/main" id="{EAD1152B-A88A-4616-9CFB-0C15D6F6AD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2" name="Freeform 68">
                  <a:extLst>
                    <a:ext uri="{FF2B5EF4-FFF2-40B4-BE49-F238E27FC236}">
                      <a16:creationId xmlns:a16="http://schemas.microsoft.com/office/drawing/2014/main" id="{60DE5C68-0BC4-4981-9062-C2D893CAA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77" name="Line 69">
                <a:extLst>
                  <a:ext uri="{FF2B5EF4-FFF2-40B4-BE49-F238E27FC236}">
                    <a16:creationId xmlns:a16="http://schemas.microsoft.com/office/drawing/2014/main" id="{20C6ABAB-EF95-4107-A754-7D69A3B4C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70">
                <a:extLst>
                  <a:ext uri="{FF2B5EF4-FFF2-40B4-BE49-F238E27FC236}">
                    <a16:creationId xmlns:a16="http://schemas.microsoft.com/office/drawing/2014/main" id="{940CCFEA-9068-4BF3-8884-F6049D5B9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Line 71">
                <a:extLst>
                  <a:ext uri="{FF2B5EF4-FFF2-40B4-BE49-F238E27FC236}">
                    <a16:creationId xmlns:a16="http://schemas.microsoft.com/office/drawing/2014/main" id="{0AB8270D-C94D-403E-9D6E-0EDEE138B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Rectangle 72">
                <a:extLst>
                  <a:ext uri="{FF2B5EF4-FFF2-40B4-BE49-F238E27FC236}">
                    <a16:creationId xmlns:a16="http://schemas.microsoft.com/office/drawing/2014/main" id="{F2EEEAD7-2FFD-4128-B2E3-9A8615811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701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81" name="Group 73">
                <a:extLst>
                  <a:ext uri="{FF2B5EF4-FFF2-40B4-BE49-F238E27FC236}">
                    <a16:creationId xmlns:a16="http://schemas.microsoft.com/office/drawing/2014/main" id="{B39FB3AD-01B8-4971-82D2-C596FEAE72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89" name="Freeform 74">
                  <a:extLst>
                    <a:ext uri="{FF2B5EF4-FFF2-40B4-BE49-F238E27FC236}">
                      <a16:creationId xmlns:a16="http://schemas.microsoft.com/office/drawing/2014/main" id="{ADA5032B-1B51-451D-BFDA-1D50DDA62A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0" name="Freeform 75">
                  <a:extLst>
                    <a:ext uri="{FF2B5EF4-FFF2-40B4-BE49-F238E27FC236}">
                      <a16:creationId xmlns:a16="http://schemas.microsoft.com/office/drawing/2014/main" id="{6B8BCA46-24BD-44F5-AF7E-A5C2D8FC7D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2" name="Rectangle 76">
                <a:extLst>
                  <a:ext uri="{FF2B5EF4-FFF2-40B4-BE49-F238E27FC236}">
                    <a16:creationId xmlns:a16="http://schemas.microsoft.com/office/drawing/2014/main" id="{DDE4DAAC-49A1-4634-AF3D-A9BF8671A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701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83" name="Group 77">
                <a:extLst>
                  <a:ext uri="{FF2B5EF4-FFF2-40B4-BE49-F238E27FC236}">
                    <a16:creationId xmlns:a16="http://schemas.microsoft.com/office/drawing/2014/main" id="{6ECB453A-F4A0-4214-AFC8-4CF2EF241A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87" name="Freeform 78">
                  <a:extLst>
                    <a:ext uri="{FF2B5EF4-FFF2-40B4-BE49-F238E27FC236}">
                      <a16:creationId xmlns:a16="http://schemas.microsoft.com/office/drawing/2014/main" id="{B649CF88-D15D-493A-AB4A-73AA662ED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" name="Freeform 79">
                  <a:extLst>
                    <a:ext uri="{FF2B5EF4-FFF2-40B4-BE49-F238E27FC236}">
                      <a16:creationId xmlns:a16="http://schemas.microsoft.com/office/drawing/2014/main" id="{CDD4C739-71E3-4C4D-A4D1-9E0B8EE58B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4" name="Line 80">
                <a:extLst>
                  <a:ext uri="{FF2B5EF4-FFF2-40B4-BE49-F238E27FC236}">
                    <a16:creationId xmlns:a16="http://schemas.microsoft.com/office/drawing/2014/main" id="{C443F95A-6DDF-4BAF-9AF1-C8B18AB7A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Line 81">
                <a:extLst>
                  <a:ext uri="{FF2B5EF4-FFF2-40B4-BE49-F238E27FC236}">
                    <a16:creationId xmlns:a16="http://schemas.microsoft.com/office/drawing/2014/main" id="{40910825-BD1C-409F-B952-C7EC24B6A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Line 83">
                <a:extLst>
                  <a:ext uri="{FF2B5EF4-FFF2-40B4-BE49-F238E27FC236}">
                    <a16:creationId xmlns:a16="http://schemas.microsoft.com/office/drawing/2014/main" id="{05AB3AF7-2252-4E99-A84F-D10BB5B15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9" name="Group 85">
              <a:extLst>
                <a:ext uri="{FF2B5EF4-FFF2-40B4-BE49-F238E27FC236}">
                  <a16:creationId xmlns:a16="http://schemas.microsoft.com/office/drawing/2014/main" id="{39F72397-22CE-4670-8727-24DC1ACF82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9938" y="4184637"/>
              <a:ext cx="3330575" cy="763588"/>
              <a:chOff x="2181" y="2048"/>
              <a:chExt cx="2098" cy="481"/>
            </a:xfrm>
          </p:grpSpPr>
          <p:grpSp>
            <p:nvGrpSpPr>
              <p:cNvPr id="300" name="Group 86">
                <a:extLst>
                  <a:ext uri="{FF2B5EF4-FFF2-40B4-BE49-F238E27FC236}">
                    <a16:creationId xmlns:a16="http://schemas.microsoft.com/office/drawing/2014/main" id="{7127E94E-8684-4810-A402-403F421BCD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30" cy="481"/>
                <a:chOff x="3123" y="2048"/>
                <a:chExt cx="230" cy="481"/>
              </a:xfrm>
            </p:grpSpPr>
            <p:sp>
              <p:nvSpPr>
                <p:cNvPr id="324" name="Freeform 87">
                  <a:extLst>
                    <a:ext uri="{FF2B5EF4-FFF2-40B4-BE49-F238E27FC236}">
                      <a16:creationId xmlns:a16="http://schemas.microsoft.com/office/drawing/2014/main" id="{EDDAE1E8-3193-47F3-9ED6-DBDBF669B3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5" name="Rectangle 88">
                  <a:extLst>
                    <a:ext uri="{FF2B5EF4-FFF2-40B4-BE49-F238E27FC236}">
                      <a16:creationId xmlns:a16="http://schemas.microsoft.com/office/drawing/2014/main" id="{AD29BD22-4012-493C-B839-E428B30D2F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54" y="2170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301" name="Group 89">
                <a:extLst>
                  <a:ext uri="{FF2B5EF4-FFF2-40B4-BE49-F238E27FC236}">
                    <a16:creationId xmlns:a16="http://schemas.microsoft.com/office/drawing/2014/main" id="{75940047-C332-4E55-9E92-D003DD832A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2144"/>
                <a:ext cx="400" cy="289"/>
                <a:chOff x="2181" y="2144"/>
                <a:chExt cx="400" cy="289"/>
              </a:xfrm>
            </p:grpSpPr>
            <p:sp>
              <p:nvSpPr>
                <p:cNvPr id="320" name="Rectangle 90">
                  <a:extLst>
                    <a:ext uri="{FF2B5EF4-FFF2-40B4-BE49-F238E27FC236}">
                      <a16:creationId xmlns:a16="http://schemas.microsoft.com/office/drawing/2014/main" id="{288CDC80-349A-4A8D-BF61-20B1CE9B7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" y="2149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321" name="Group 91">
                  <a:extLst>
                    <a:ext uri="{FF2B5EF4-FFF2-40B4-BE49-F238E27FC236}">
                      <a16:creationId xmlns:a16="http://schemas.microsoft.com/office/drawing/2014/main" id="{5938C72D-4E0C-4018-894E-3EBA2C7B5E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322" name="Freeform 92">
                    <a:extLst>
                      <a:ext uri="{FF2B5EF4-FFF2-40B4-BE49-F238E27FC236}">
                        <a16:creationId xmlns:a16="http://schemas.microsoft.com/office/drawing/2014/main" id="{07BDE172-138F-4623-861B-20B3A00B5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3" name="Freeform 93">
                    <a:extLst>
                      <a:ext uri="{FF2B5EF4-FFF2-40B4-BE49-F238E27FC236}">
                        <a16:creationId xmlns:a16="http://schemas.microsoft.com/office/drawing/2014/main" id="{E4B418AA-4092-4C0F-8E2A-7749040B16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302" name="Rectangle 94">
                <a:extLst>
                  <a:ext uri="{FF2B5EF4-FFF2-40B4-BE49-F238E27FC236}">
                    <a16:creationId xmlns:a16="http://schemas.microsoft.com/office/drawing/2014/main" id="{8F1E0F03-B966-43C6-85AF-A20A7B3D2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154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303" name="Group 95">
                <a:extLst>
                  <a:ext uri="{FF2B5EF4-FFF2-40B4-BE49-F238E27FC236}">
                    <a16:creationId xmlns:a16="http://schemas.microsoft.com/office/drawing/2014/main" id="{9C35D052-E16B-4AC6-A4B3-DAFBB8C19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318" name="Freeform 96">
                  <a:extLst>
                    <a:ext uri="{FF2B5EF4-FFF2-40B4-BE49-F238E27FC236}">
                      <a16:creationId xmlns:a16="http://schemas.microsoft.com/office/drawing/2014/main" id="{6EF36818-0715-4892-88B9-0285C3739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9" name="Freeform 97">
                  <a:extLst>
                    <a:ext uri="{FF2B5EF4-FFF2-40B4-BE49-F238E27FC236}">
                      <a16:creationId xmlns:a16="http://schemas.microsoft.com/office/drawing/2014/main" id="{2C5B5D38-C9D0-4633-8675-198DE515F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4" name="Line 98">
                <a:extLst>
                  <a:ext uri="{FF2B5EF4-FFF2-40B4-BE49-F238E27FC236}">
                    <a16:creationId xmlns:a16="http://schemas.microsoft.com/office/drawing/2014/main" id="{324E55BB-8E49-4D02-BD50-AB969534B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99">
                <a:extLst>
                  <a:ext uri="{FF2B5EF4-FFF2-40B4-BE49-F238E27FC236}">
                    <a16:creationId xmlns:a16="http://schemas.microsoft.com/office/drawing/2014/main" id="{B5B0EEE8-7616-4F9A-9199-F8D944CFB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Line 100">
                <a:extLst>
                  <a:ext uri="{FF2B5EF4-FFF2-40B4-BE49-F238E27FC236}">
                    <a16:creationId xmlns:a16="http://schemas.microsoft.com/office/drawing/2014/main" id="{CCC33D10-8EE9-4E57-B2C9-27A79F689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Rectangle 101">
                <a:extLst>
                  <a:ext uri="{FF2B5EF4-FFF2-40B4-BE49-F238E27FC236}">
                    <a16:creationId xmlns:a16="http://schemas.microsoft.com/office/drawing/2014/main" id="{96D5C9B3-AD27-49A6-83ED-B147E041C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2149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308" name="Group 102">
                <a:extLst>
                  <a:ext uri="{FF2B5EF4-FFF2-40B4-BE49-F238E27FC236}">
                    <a16:creationId xmlns:a16="http://schemas.microsoft.com/office/drawing/2014/main" id="{21BAFAE2-1449-4933-B19B-5AEDCCBA1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316" name="Freeform 103">
                  <a:extLst>
                    <a:ext uri="{FF2B5EF4-FFF2-40B4-BE49-F238E27FC236}">
                      <a16:creationId xmlns:a16="http://schemas.microsoft.com/office/drawing/2014/main" id="{C8C77075-7C6A-47C6-9FD7-30F5320E2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7" name="Freeform 104">
                  <a:extLst>
                    <a:ext uri="{FF2B5EF4-FFF2-40B4-BE49-F238E27FC236}">
                      <a16:creationId xmlns:a16="http://schemas.microsoft.com/office/drawing/2014/main" id="{CB9FEF66-FB3B-49E0-99A5-55012E63D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9" name="Rectangle 105">
                <a:extLst>
                  <a:ext uri="{FF2B5EF4-FFF2-40B4-BE49-F238E27FC236}">
                    <a16:creationId xmlns:a16="http://schemas.microsoft.com/office/drawing/2014/main" id="{9CD0901C-ADA9-4072-9EE6-F0760E8A5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310" name="Group 106">
                <a:extLst>
                  <a:ext uri="{FF2B5EF4-FFF2-40B4-BE49-F238E27FC236}">
                    <a16:creationId xmlns:a16="http://schemas.microsoft.com/office/drawing/2014/main" id="{0B15F019-5EC7-4DF0-A82A-000F2613F8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314" name="Freeform 107">
                  <a:extLst>
                    <a:ext uri="{FF2B5EF4-FFF2-40B4-BE49-F238E27FC236}">
                      <a16:creationId xmlns:a16="http://schemas.microsoft.com/office/drawing/2014/main" id="{CEABC80D-18AC-4F3F-BEB6-1F2D35E2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5" name="Freeform 108">
                  <a:extLst>
                    <a:ext uri="{FF2B5EF4-FFF2-40B4-BE49-F238E27FC236}">
                      <a16:creationId xmlns:a16="http://schemas.microsoft.com/office/drawing/2014/main" id="{6258EB1D-2D5B-4ED3-B09A-6DAEE478F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11" name="Line 109">
                <a:extLst>
                  <a:ext uri="{FF2B5EF4-FFF2-40B4-BE49-F238E27FC236}">
                    <a16:creationId xmlns:a16="http://schemas.microsoft.com/office/drawing/2014/main" id="{9B1F7F78-8EC2-4134-AAD3-D5497397C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Line 110">
                <a:extLst>
                  <a:ext uri="{FF2B5EF4-FFF2-40B4-BE49-F238E27FC236}">
                    <a16:creationId xmlns:a16="http://schemas.microsoft.com/office/drawing/2014/main" id="{24F67819-37CD-4454-B74E-89410136E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Line 112">
                <a:extLst>
                  <a:ext uri="{FF2B5EF4-FFF2-40B4-BE49-F238E27FC236}">
                    <a16:creationId xmlns:a16="http://schemas.microsoft.com/office/drawing/2014/main" id="{D61EA799-911D-4AD5-B2B0-CF7DA97A0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6" name="Group 114">
              <a:extLst>
                <a:ext uri="{FF2B5EF4-FFF2-40B4-BE49-F238E27FC236}">
                  <a16:creationId xmlns:a16="http://schemas.microsoft.com/office/drawing/2014/main" id="{1D237180-8A80-4D4E-AE58-0DC07CAD0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3241" y="4895837"/>
              <a:ext cx="368301" cy="763588"/>
              <a:chOff x="3550" y="2496"/>
              <a:chExt cx="232" cy="481"/>
            </a:xfrm>
          </p:grpSpPr>
          <p:sp>
            <p:nvSpPr>
              <p:cNvPr id="327" name="Freeform 115">
                <a:extLst>
                  <a:ext uri="{FF2B5EF4-FFF2-40B4-BE49-F238E27FC236}">
                    <a16:creationId xmlns:a16="http://schemas.microsoft.com/office/drawing/2014/main" id="{D64F25CB-D4D2-4C58-888C-7D93AB73D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Rectangle 116">
                <a:extLst>
                  <a:ext uri="{FF2B5EF4-FFF2-40B4-BE49-F238E27FC236}">
                    <a16:creationId xmlns:a16="http://schemas.microsoft.com/office/drawing/2014/main" id="{439A0BC2-F898-4561-9DC5-9E1EDDBF1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483" y="2618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329" name="Rectangle 117">
              <a:extLst>
                <a:ext uri="{FF2B5EF4-FFF2-40B4-BE49-F238E27FC236}">
                  <a16:creationId xmlns:a16="http://schemas.microsoft.com/office/drawing/2014/main" id="{367C11B5-8D2E-4BFE-AD6E-AB06BEB2A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5064112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330" name="Group 118">
              <a:extLst>
                <a:ext uri="{FF2B5EF4-FFF2-40B4-BE49-F238E27FC236}">
                  <a16:creationId xmlns:a16="http://schemas.microsoft.com/office/drawing/2014/main" id="{71A7C7D3-8B9F-4C1B-9E23-13C5161FB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3450" y="5048237"/>
              <a:ext cx="469900" cy="458788"/>
              <a:chOff x="3084" y="2592"/>
              <a:chExt cx="296" cy="289"/>
            </a:xfrm>
          </p:grpSpPr>
          <p:sp>
            <p:nvSpPr>
              <p:cNvPr id="331" name="Freeform 119">
                <a:extLst>
                  <a:ext uri="{FF2B5EF4-FFF2-40B4-BE49-F238E27FC236}">
                    <a16:creationId xmlns:a16="http://schemas.microsoft.com/office/drawing/2014/main" id="{5B422DC5-D32B-43D4-83C4-73A24D2CE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Freeform 120">
                <a:extLst>
                  <a:ext uri="{FF2B5EF4-FFF2-40B4-BE49-F238E27FC236}">
                    <a16:creationId xmlns:a16="http://schemas.microsoft.com/office/drawing/2014/main" id="{C30953B0-C535-4529-8FC2-19A7A4C0F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3" name="Line 121">
              <a:extLst>
                <a:ext uri="{FF2B5EF4-FFF2-40B4-BE49-F238E27FC236}">
                  <a16:creationId xmlns:a16="http://schemas.microsoft.com/office/drawing/2014/main" id="{4D7A9EBF-18C8-41EE-B3A4-9D669B51D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188" y="5276837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Freeform 122">
              <a:extLst>
                <a:ext uri="{FF2B5EF4-FFF2-40B4-BE49-F238E27FC236}">
                  <a16:creationId xmlns:a16="http://schemas.microsoft.com/office/drawing/2014/main" id="{32C09D24-C569-4AE6-89EA-07A0B787F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5124437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5" name="Line 123">
              <a:extLst>
                <a:ext uri="{FF2B5EF4-FFF2-40B4-BE49-F238E27FC236}">
                  <a16:creationId xmlns:a16="http://schemas.microsoft.com/office/drawing/2014/main" id="{7CADF1CF-AEB6-45B4-9BFE-2CAC04ADA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588" y="5124437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6" name="Rectangle 124">
              <a:extLst>
                <a:ext uri="{FF2B5EF4-FFF2-40B4-BE49-F238E27FC236}">
                  <a16:creationId xmlns:a16="http://schemas.microsoft.com/office/drawing/2014/main" id="{268B0A43-68FD-4900-B410-B5F2560F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038" y="5056175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grpSp>
          <p:nvGrpSpPr>
            <p:cNvPr id="337" name="Group 125">
              <a:extLst>
                <a:ext uri="{FF2B5EF4-FFF2-40B4-BE49-F238E27FC236}">
                  <a16:creationId xmlns:a16="http://schemas.microsoft.com/office/drawing/2014/main" id="{C9A100B1-2501-418C-A21E-1544FA3C88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1238" y="5048237"/>
              <a:ext cx="515937" cy="458788"/>
              <a:chOff x="3933" y="2592"/>
              <a:chExt cx="325" cy="289"/>
            </a:xfrm>
          </p:grpSpPr>
          <p:sp>
            <p:nvSpPr>
              <p:cNvPr id="338" name="Freeform 126">
                <a:extLst>
                  <a:ext uri="{FF2B5EF4-FFF2-40B4-BE49-F238E27FC236}">
                    <a16:creationId xmlns:a16="http://schemas.microsoft.com/office/drawing/2014/main" id="{D45E5788-01C4-4364-9A1B-21F061D1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Freeform 127">
                <a:extLst>
                  <a:ext uri="{FF2B5EF4-FFF2-40B4-BE49-F238E27FC236}">
                    <a16:creationId xmlns:a16="http://schemas.microsoft.com/office/drawing/2014/main" id="{FF3AAFD0-2155-4E8D-ABF9-DBCD187B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0" name="Rectangle 128">
              <a:extLst>
                <a:ext uri="{FF2B5EF4-FFF2-40B4-BE49-F238E27FC236}">
                  <a16:creationId xmlns:a16="http://schemas.microsoft.com/office/drawing/2014/main" id="{DE598B0D-CEC0-48B1-A8EA-D782EA7C5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088" y="5056175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341" name="Group 129">
              <a:extLst>
                <a:ext uri="{FF2B5EF4-FFF2-40B4-BE49-F238E27FC236}">
                  <a16:creationId xmlns:a16="http://schemas.microsoft.com/office/drawing/2014/main" id="{CBDB3066-1CA1-40A1-BC56-618D58D17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4188" y="5048237"/>
              <a:ext cx="450850" cy="458788"/>
              <a:chOff x="4401" y="2592"/>
              <a:chExt cx="284" cy="289"/>
            </a:xfrm>
          </p:grpSpPr>
          <p:sp>
            <p:nvSpPr>
              <p:cNvPr id="342" name="Freeform 130">
                <a:extLst>
                  <a:ext uri="{FF2B5EF4-FFF2-40B4-BE49-F238E27FC236}">
                    <a16:creationId xmlns:a16="http://schemas.microsoft.com/office/drawing/2014/main" id="{F77DD9B8-AA85-4DC0-A081-212039CD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Freeform 131">
                <a:extLst>
                  <a:ext uri="{FF2B5EF4-FFF2-40B4-BE49-F238E27FC236}">
                    <a16:creationId xmlns:a16="http://schemas.microsoft.com/office/drawing/2014/main" id="{434A2C09-7430-40D1-8FBE-7A5177055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4" name="Line 132">
              <a:extLst>
                <a:ext uri="{FF2B5EF4-FFF2-40B4-BE49-F238E27FC236}">
                  <a16:creationId xmlns:a16="http://schemas.microsoft.com/office/drawing/2014/main" id="{A683CF89-2817-4EFA-98EE-7D6E2215C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276837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5" name="Line 133">
              <a:extLst>
                <a:ext uri="{FF2B5EF4-FFF2-40B4-BE49-F238E27FC236}">
                  <a16:creationId xmlns:a16="http://schemas.microsoft.com/office/drawing/2014/main" id="{085985C7-06F0-46FB-ACA5-EC0696C6F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9775" y="5276837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Line 135">
              <a:extLst>
                <a:ext uri="{FF2B5EF4-FFF2-40B4-BE49-F238E27FC236}">
                  <a16:creationId xmlns:a16="http://schemas.microsoft.com/office/drawing/2014/main" id="{A4E08C5F-E392-40DB-AF36-A8F90E440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588" y="5429237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47" name="Rounded Rectangle 314">
            <a:extLst>
              <a:ext uri="{FF2B5EF4-FFF2-40B4-BE49-F238E27FC236}">
                <a16:creationId xmlns:a16="http://schemas.microsoft.com/office/drawing/2014/main" id="{FC08145B-C7D0-4695-B8EB-0D2B92B8E3AE}"/>
              </a:ext>
            </a:extLst>
          </p:cNvPr>
          <p:cNvSpPr/>
          <p:nvPr/>
        </p:nvSpPr>
        <p:spPr bwMode="auto">
          <a:xfrm>
            <a:off x="7539038" y="2637593"/>
            <a:ext cx="2102770" cy="8358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uses Data Memory </a:t>
            </a:r>
          </a:p>
        </p:txBody>
      </p:sp>
      <p:sp>
        <p:nvSpPr>
          <p:cNvPr id="348" name="Rounded Rectangle 315">
            <a:extLst>
              <a:ext uri="{FF2B5EF4-FFF2-40B4-BE49-F238E27FC236}">
                <a16:creationId xmlns:a16="http://schemas.microsoft.com/office/drawing/2014/main" id="{B0121C3C-3CD4-4C29-AAA9-1D1587AAA974}"/>
              </a:ext>
            </a:extLst>
          </p:cNvPr>
          <p:cNvSpPr/>
          <p:nvPr/>
        </p:nvSpPr>
        <p:spPr bwMode="auto">
          <a:xfrm>
            <a:off x="3063874" y="5481625"/>
            <a:ext cx="2319338" cy="7858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Inst3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uses Instr. Memory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8B4C9F4-A515-37F4-5EA9-5BD6931B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3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927018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Structural Hazard: Is there another conflict?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AB6C03-9CAE-43FB-AF07-EF50D85D13AA}"/>
              </a:ext>
            </a:extLst>
          </p:cNvPr>
          <p:cNvGrpSpPr/>
          <p:nvPr/>
        </p:nvGrpSpPr>
        <p:grpSpPr>
          <a:xfrm>
            <a:off x="2401568" y="1735852"/>
            <a:ext cx="7388864" cy="4189412"/>
            <a:chOff x="726435" y="1371600"/>
            <a:chExt cx="7388864" cy="4189412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E6AB20A3-5019-4036-9925-26E18BBCA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2055812"/>
              <a:ext cx="539750" cy="458788"/>
              <a:chOff x="2624" y="1200"/>
              <a:chExt cx="340" cy="289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C1092C22-3FC1-48CE-956A-F8FFF920A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AFE8710-548D-4D08-9358-16C03AE26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6B469840-7F01-489D-9A1A-4EFA54E32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4875212"/>
              <a:ext cx="539750" cy="458788"/>
              <a:chOff x="2624" y="2592"/>
              <a:chExt cx="340" cy="289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F72175B-4541-4304-BA31-2AB7927B6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3A26A1D4-00C9-4563-8F73-25DC55620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7EC47916-FDD5-4056-8872-42FA8543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125" y="4973841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42CB8A-2AB9-45C6-B317-0CE8A92978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52282" y="3526811"/>
              <a:ext cx="312420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4F02B14-C0F9-4F35-8B77-0CE875D47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434" y="2148094"/>
              <a:ext cx="0" cy="312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A5C9CE4B-2903-490E-B22A-CE4D701BC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999" y="1789112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9DBAC28-79AC-40AF-8CDA-0372D059B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21480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Inst0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28CE895D-27EE-4F2C-9C7A-1C66FBCEC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134" y="30605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28C15D22-CC4D-456E-8519-1ABE131F4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39749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597610D2-5908-4925-BCCC-962ED6635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009" y="48893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1116D9D9-F59D-4610-815F-41C869EC368C}"/>
                </a:ext>
              </a:extLst>
            </p:cNvPr>
            <p:cNvGrpSpPr/>
            <p:nvPr/>
          </p:nvGrpSpPr>
          <p:grpSpPr>
            <a:xfrm>
              <a:off x="2971799" y="1903412"/>
              <a:ext cx="4800600" cy="3657600"/>
              <a:chOff x="2743200" y="1905000"/>
              <a:chExt cx="4800600" cy="4495800"/>
            </a:xfrm>
          </p:grpSpPr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1B007FDA-639E-481A-9516-EE2C7810F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779AC689-5C98-4DB7-9DF8-5889ECED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029290D2-E868-4183-A715-F07007381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060C50FE-81E1-457B-BA14-553184500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88F351FB-A71C-4F94-ABB9-042C7F4BD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0C8CC480-19C1-4E3D-A02D-AC6D21B6B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9">
                <a:extLst>
                  <a:ext uri="{FF2B5EF4-FFF2-40B4-BE49-F238E27FC236}">
                    <a16:creationId xmlns:a16="http://schemas.microsoft.com/office/drawing/2014/main" id="{2EF2C8AA-52C3-461B-BF4F-AF02ADE3A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BA41F36B-978B-44EF-96B5-127A714F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3177930D-0424-4A1E-97E7-421CDC7F1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642" y="1979612"/>
              <a:ext cx="363538" cy="763588"/>
              <a:chOff x="2269" y="1152"/>
              <a:chExt cx="229" cy="481"/>
            </a:xfrm>
          </p:grpSpPr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05C43898-5F6C-4383-83BD-76547CEAA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1141CAD5-1844-47B6-B406-8283220F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52" y="1305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4823778A-CC57-4BF7-850E-6FC543B8E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2" y="2132012"/>
              <a:ext cx="539750" cy="458788"/>
              <a:chOff x="1343" y="1248"/>
              <a:chExt cx="340" cy="289"/>
            </a:xfrm>
          </p:grpSpPr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57D5F1C9-98AE-47E7-9859-9E48E2EE4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315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6" name="Group 36">
                <a:extLst>
                  <a:ext uri="{FF2B5EF4-FFF2-40B4-BE49-F238E27FC236}">
                    <a16:creationId xmlns:a16="http://schemas.microsoft.com/office/drawing/2014/main" id="{6CBB15A3-7CE6-4CDA-BC64-F29FD7817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7" name="Freeform 37">
                  <a:extLst>
                    <a:ext uri="{FF2B5EF4-FFF2-40B4-BE49-F238E27FC236}">
                      <a16:creationId xmlns:a16="http://schemas.microsoft.com/office/drawing/2014/main" id="{6B3CB23B-0553-4008-B84C-08F7901DF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38">
                  <a:extLst>
                    <a:ext uri="{FF2B5EF4-FFF2-40B4-BE49-F238E27FC236}">
                      <a16:creationId xmlns:a16="http://schemas.microsoft.com/office/drawing/2014/main" id="{3E14B590-0832-4F73-9A53-0AE2A10F5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0FB436AD-2305-4B9C-BF67-6546BC4E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0E01A07F-EF2C-4705-AC62-6D0EC15FF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0862" y="2132012"/>
              <a:ext cx="469900" cy="458788"/>
              <a:chOff x="1803" y="1248"/>
              <a:chExt cx="296" cy="289"/>
            </a:xfrm>
          </p:grpSpPr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D97802A0-7BC7-414A-8256-85BF9697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2">
                <a:extLst>
                  <a:ext uri="{FF2B5EF4-FFF2-40B4-BE49-F238E27FC236}">
                    <a16:creationId xmlns:a16="http://schemas.microsoft.com/office/drawing/2014/main" id="{E500B0C4-C448-4B70-91BE-33B4359EA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6F293A8C-7E0E-4AD1-9F73-379BE0AA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599" y="23606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4D65CCC6-36AF-4E50-9923-241374684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4" y="22082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097B8953-B3EB-4D3B-B321-653DD31FF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2082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1E0CEC07-2D35-45CA-A04E-631C8060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213" y="2208212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28AB86B2-6C85-441D-B7CD-221C1151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5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8FC76D73-3512-442D-8F7C-84A299B2D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599" y="2132012"/>
              <a:ext cx="450850" cy="458788"/>
              <a:chOff x="3120" y="1248"/>
              <a:chExt cx="284" cy="289"/>
            </a:xfrm>
          </p:grpSpPr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68147441-6B04-4A0B-A2F4-2AB6EDABF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3ACCC974-4D42-4172-A680-962CE8A62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856373FC-4AF5-4681-BD87-F230AA6E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7" y="2360612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5CE64E93-F07F-4C87-9BAC-75EEA0C90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187" y="2360612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8967645A-2B93-46E7-8D22-14F5F4D3B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5130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grpSp>
          <p:nvGrpSpPr>
            <p:cNvPr id="54" name="Group 56">
              <a:extLst>
                <a:ext uri="{FF2B5EF4-FFF2-40B4-BE49-F238E27FC236}">
                  <a16:creationId xmlns:a16="http://schemas.microsoft.com/office/drawing/2014/main" id="{ED145DD3-AA62-45C4-A8D9-233E7AED0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474" y="2894012"/>
              <a:ext cx="3286126" cy="763588"/>
              <a:chOff x="1770" y="1600"/>
              <a:chExt cx="2070" cy="481"/>
            </a:xfrm>
          </p:grpSpPr>
          <p:grpSp>
            <p:nvGrpSpPr>
              <p:cNvPr id="55" name="Group 57">
                <a:extLst>
                  <a:ext uri="{FF2B5EF4-FFF2-40B4-BE49-F238E27FC236}">
                    <a16:creationId xmlns:a16="http://schemas.microsoft.com/office/drawing/2014/main" id="{A6EAB746-E4AA-4A6D-9D5A-391A395A2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13" cy="481"/>
                <a:chOff x="2696" y="1600"/>
                <a:chExt cx="213" cy="481"/>
              </a:xfrm>
            </p:grpSpPr>
            <p:sp>
              <p:nvSpPr>
                <p:cNvPr id="79" name="Freeform 58">
                  <a:extLst>
                    <a:ext uri="{FF2B5EF4-FFF2-40B4-BE49-F238E27FC236}">
                      <a16:creationId xmlns:a16="http://schemas.microsoft.com/office/drawing/2014/main" id="{991B251A-75CD-4D72-A429-4438ABF14C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ectangle 59">
                  <a:extLst>
                    <a:ext uri="{FF2B5EF4-FFF2-40B4-BE49-F238E27FC236}">
                      <a16:creationId xmlns:a16="http://schemas.microsoft.com/office/drawing/2014/main" id="{62E981B6-2445-476B-BE2D-540C19641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56" y="1742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56" name="Group 60">
                <a:extLst>
                  <a:ext uri="{FF2B5EF4-FFF2-40B4-BE49-F238E27FC236}">
                    <a16:creationId xmlns:a16="http://schemas.microsoft.com/office/drawing/2014/main" id="{C46F9048-CE74-416D-BBB5-D957889DC5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" y="1696"/>
                <a:ext cx="355" cy="289"/>
                <a:chOff x="1770" y="1696"/>
                <a:chExt cx="355" cy="289"/>
              </a:xfrm>
            </p:grpSpPr>
            <p:sp>
              <p:nvSpPr>
                <p:cNvPr id="75" name="Rectangle 61">
                  <a:extLst>
                    <a:ext uri="{FF2B5EF4-FFF2-40B4-BE49-F238E27FC236}">
                      <a16:creationId xmlns:a16="http://schemas.microsoft.com/office/drawing/2014/main" id="{4DDD6B40-1DCC-4A6D-AF74-10007302C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4" y="1742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 err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  <a:endParaRPr lang="en-US" sz="1200" b="1" dirty="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76" name="Group 62">
                  <a:extLst>
                    <a:ext uri="{FF2B5EF4-FFF2-40B4-BE49-F238E27FC236}">
                      <a16:creationId xmlns:a16="http://schemas.microsoft.com/office/drawing/2014/main" id="{9B4D3599-3ACB-4948-9EC7-5395166D95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77" name="Freeform 63">
                    <a:extLst>
                      <a:ext uri="{FF2B5EF4-FFF2-40B4-BE49-F238E27FC236}">
                        <a16:creationId xmlns:a16="http://schemas.microsoft.com/office/drawing/2014/main" id="{D27B801D-7A23-439A-B2CA-DC5B3F88A8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8" name="Freeform 64">
                    <a:extLst>
                      <a:ext uri="{FF2B5EF4-FFF2-40B4-BE49-F238E27FC236}">
                        <a16:creationId xmlns:a16="http://schemas.microsoft.com/office/drawing/2014/main" id="{6E755F77-E6A8-4734-B039-A9B7DC4869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B3C2EC2A-753B-4A5E-89A4-FD73953BD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" y="1747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58" name="Group 66">
                <a:extLst>
                  <a:ext uri="{FF2B5EF4-FFF2-40B4-BE49-F238E27FC236}">
                    <a16:creationId xmlns:a16="http://schemas.microsoft.com/office/drawing/2014/main" id="{C8689B66-C17D-4E20-9143-945E9AF5E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73" name="Freeform 67">
                  <a:extLst>
                    <a:ext uri="{FF2B5EF4-FFF2-40B4-BE49-F238E27FC236}">
                      <a16:creationId xmlns:a16="http://schemas.microsoft.com/office/drawing/2014/main" id="{5C153438-5254-43F0-81C1-84EAC337B8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68">
                  <a:extLst>
                    <a:ext uri="{FF2B5EF4-FFF2-40B4-BE49-F238E27FC236}">
                      <a16:creationId xmlns:a16="http://schemas.microsoft.com/office/drawing/2014/main" id="{6FE69A94-ABCF-4721-A692-88480122A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Line 69">
                <a:extLst>
                  <a:ext uri="{FF2B5EF4-FFF2-40B4-BE49-F238E27FC236}">
                    <a16:creationId xmlns:a16="http://schemas.microsoft.com/office/drawing/2014/main" id="{2C5C8948-A46E-4C04-8E7A-1B1D9225E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>
                <a:extLst>
                  <a:ext uri="{FF2B5EF4-FFF2-40B4-BE49-F238E27FC236}">
                    <a16:creationId xmlns:a16="http://schemas.microsoft.com/office/drawing/2014/main" id="{B54CE973-26EF-4B53-A573-DC405A2B9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Line 71">
                <a:extLst>
                  <a:ext uri="{FF2B5EF4-FFF2-40B4-BE49-F238E27FC236}">
                    <a16:creationId xmlns:a16="http://schemas.microsoft.com/office/drawing/2014/main" id="{0CD01E87-FA9D-4DA3-9349-3CB2A2CE8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72">
                <a:extLst>
                  <a:ext uri="{FF2B5EF4-FFF2-40B4-BE49-F238E27FC236}">
                    <a16:creationId xmlns:a16="http://schemas.microsoft.com/office/drawing/2014/main" id="{2B71DC55-71A1-47EC-9D16-1B70492A4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1742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63" name="Group 73">
                <a:extLst>
                  <a:ext uri="{FF2B5EF4-FFF2-40B4-BE49-F238E27FC236}">
                    <a16:creationId xmlns:a16="http://schemas.microsoft.com/office/drawing/2014/main" id="{988E5E1F-4B7F-471C-8F2E-933BE0253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71" name="Freeform 74">
                  <a:extLst>
                    <a:ext uri="{FF2B5EF4-FFF2-40B4-BE49-F238E27FC236}">
                      <a16:creationId xmlns:a16="http://schemas.microsoft.com/office/drawing/2014/main" id="{6C43388B-94F9-44F2-A28F-33760A03E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75">
                  <a:extLst>
                    <a:ext uri="{FF2B5EF4-FFF2-40B4-BE49-F238E27FC236}">
                      <a16:creationId xmlns:a16="http://schemas.microsoft.com/office/drawing/2014/main" id="{C8CD4359-379F-4A70-9F3B-D57D58E1D7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7B2AD439-6149-4355-B75E-8414A89F5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174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65" name="Group 77">
                <a:extLst>
                  <a:ext uri="{FF2B5EF4-FFF2-40B4-BE49-F238E27FC236}">
                    <a16:creationId xmlns:a16="http://schemas.microsoft.com/office/drawing/2014/main" id="{F432C2D0-0B82-42A3-9D0E-175120FC91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69" name="Freeform 78">
                  <a:extLst>
                    <a:ext uri="{FF2B5EF4-FFF2-40B4-BE49-F238E27FC236}">
                      <a16:creationId xmlns:a16="http://schemas.microsoft.com/office/drawing/2014/main" id="{16DE0569-51D4-4A5A-AE1C-095F83209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79">
                  <a:extLst>
                    <a:ext uri="{FF2B5EF4-FFF2-40B4-BE49-F238E27FC236}">
                      <a16:creationId xmlns:a16="http://schemas.microsoft.com/office/drawing/2014/main" id="{6FE977A0-19E8-4EBC-8DF7-FCE23E1BB6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6" name="Line 80">
                <a:extLst>
                  <a:ext uri="{FF2B5EF4-FFF2-40B4-BE49-F238E27FC236}">
                    <a16:creationId xmlns:a16="http://schemas.microsoft.com/office/drawing/2014/main" id="{EC8A22B8-5096-4876-ACE6-8FA72F8F9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81">
                <a:extLst>
                  <a:ext uri="{FF2B5EF4-FFF2-40B4-BE49-F238E27FC236}">
                    <a16:creationId xmlns:a16="http://schemas.microsoft.com/office/drawing/2014/main" id="{FF714042-5AA6-4182-93E0-5891F9C58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83">
                <a:extLst>
                  <a:ext uri="{FF2B5EF4-FFF2-40B4-BE49-F238E27FC236}">
                    <a16:creationId xmlns:a16="http://schemas.microsoft.com/office/drawing/2014/main" id="{03847E3E-4286-45CB-BDC3-3BDE38926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Group 85">
              <a:extLst>
                <a:ext uri="{FF2B5EF4-FFF2-40B4-BE49-F238E27FC236}">
                  <a16:creationId xmlns:a16="http://schemas.microsoft.com/office/drawing/2014/main" id="{CA960655-2E9F-4A7B-A93C-613B251DE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6813" y="3806824"/>
              <a:ext cx="3281363" cy="763588"/>
              <a:chOff x="2191" y="2048"/>
              <a:chExt cx="2067" cy="481"/>
            </a:xfrm>
          </p:grpSpPr>
          <p:grpSp>
            <p:nvGrpSpPr>
              <p:cNvPr id="82" name="Group 86">
                <a:extLst>
                  <a:ext uri="{FF2B5EF4-FFF2-40B4-BE49-F238E27FC236}">
                    <a16:creationId xmlns:a16="http://schemas.microsoft.com/office/drawing/2014/main" id="{3B50FFC7-CF72-4977-BB7A-BAFD0A654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18" cy="481"/>
                <a:chOff x="3123" y="2048"/>
                <a:chExt cx="218" cy="481"/>
              </a:xfrm>
            </p:grpSpPr>
            <p:sp>
              <p:nvSpPr>
                <p:cNvPr id="106" name="Freeform 87">
                  <a:extLst>
                    <a:ext uri="{FF2B5EF4-FFF2-40B4-BE49-F238E27FC236}">
                      <a16:creationId xmlns:a16="http://schemas.microsoft.com/office/drawing/2014/main" id="{E8FDCC4B-BC03-4F9B-AA4A-BB12ECFC5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88">
                  <a:extLst>
                    <a:ext uri="{FF2B5EF4-FFF2-40B4-BE49-F238E27FC236}">
                      <a16:creationId xmlns:a16="http://schemas.microsoft.com/office/drawing/2014/main" id="{0E28D363-88C2-4635-8474-13FFBD708A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95" y="2190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83" name="Group 89">
                <a:extLst>
                  <a:ext uri="{FF2B5EF4-FFF2-40B4-BE49-F238E27FC236}">
                    <a16:creationId xmlns:a16="http://schemas.microsoft.com/office/drawing/2014/main" id="{1E8D95DA-B26F-4275-8512-6D2D7CA002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1" y="2144"/>
                <a:ext cx="346" cy="289"/>
                <a:chOff x="2191" y="2144"/>
                <a:chExt cx="346" cy="289"/>
              </a:xfrm>
            </p:grpSpPr>
            <p:sp>
              <p:nvSpPr>
                <p:cNvPr id="102" name="Rectangle 90">
                  <a:extLst>
                    <a:ext uri="{FF2B5EF4-FFF2-40B4-BE49-F238E27FC236}">
                      <a16:creationId xmlns:a16="http://schemas.microsoft.com/office/drawing/2014/main" id="{1A2514A7-C604-414B-9EDC-7F8850896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1" y="2207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103" name="Group 91">
                  <a:extLst>
                    <a:ext uri="{FF2B5EF4-FFF2-40B4-BE49-F238E27FC236}">
                      <a16:creationId xmlns:a16="http://schemas.microsoft.com/office/drawing/2014/main" id="{0DC95000-3F26-41E2-A4A7-0D8305B8F6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104" name="Freeform 92">
                    <a:extLst>
                      <a:ext uri="{FF2B5EF4-FFF2-40B4-BE49-F238E27FC236}">
                        <a16:creationId xmlns:a16="http://schemas.microsoft.com/office/drawing/2014/main" id="{0BE5CD53-E504-46BD-AAF0-BA9F4DBEF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5" name="Freeform 93">
                    <a:extLst>
                      <a:ext uri="{FF2B5EF4-FFF2-40B4-BE49-F238E27FC236}">
                        <a16:creationId xmlns:a16="http://schemas.microsoft.com/office/drawing/2014/main" id="{AEE51F89-2515-41B0-9E66-395FD508C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84" name="Rectangle 94">
                <a:extLst>
                  <a:ext uri="{FF2B5EF4-FFF2-40B4-BE49-F238E27FC236}">
                    <a16:creationId xmlns:a16="http://schemas.microsoft.com/office/drawing/2014/main" id="{4A577533-2510-4AE4-8EE4-4E6DFAF5B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21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85" name="Group 95">
                <a:extLst>
                  <a:ext uri="{FF2B5EF4-FFF2-40B4-BE49-F238E27FC236}">
                    <a16:creationId xmlns:a16="http://schemas.microsoft.com/office/drawing/2014/main" id="{6A6999CA-59D9-4F51-9B4D-9DDA86C8F0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100" name="Freeform 96">
                  <a:extLst>
                    <a:ext uri="{FF2B5EF4-FFF2-40B4-BE49-F238E27FC236}">
                      <a16:creationId xmlns:a16="http://schemas.microsoft.com/office/drawing/2014/main" id="{9780D103-402D-4E99-A048-9DEA42E09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97">
                  <a:extLst>
                    <a:ext uri="{FF2B5EF4-FFF2-40B4-BE49-F238E27FC236}">
                      <a16:creationId xmlns:a16="http://schemas.microsoft.com/office/drawing/2014/main" id="{0AB0866F-AA33-4E8B-8BEE-336D73777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6" name="Line 98">
                <a:extLst>
                  <a:ext uri="{FF2B5EF4-FFF2-40B4-BE49-F238E27FC236}">
                    <a16:creationId xmlns:a16="http://schemas.microsoft.com/office/drawing/2014/main" id="{4A3BD9B3-A942-4AC9-9523-A37C7514C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9">
                <a:extLst>
                  <a:ext uri="{FF2B5EF4-FFF2-40B4-BE49-F238E27FC236}">
                    <a16:creationId xmlns:a16="http://schemas.microsoft.com/office/drawing/2014/main" id="{DAF236C7-B715-4AFF-8C27-D359C3EB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Line 100">
                <a:extLst>
                  <a:ext uri="{FF2B5EF4-FFF2-40B4-BE49-F238E27FC236}">
                    <a16:creationId xmlns:a16="http://schemas.microsoft.com/office/drawing/2014/main" id="{AD7C4260-D809-4AA5-9F67-2719A9D1D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5205E73A-4067-4BFA-9D2F-363C60B77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2227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90" name="Group 102">
                <a:extLst>
                  <a:ext uri="{FF2B5EF4-FFF2-40B4-BE49-F238E27FC236}">
                    <a16:creationId xmlns:a16="http://schemas.microsoft.com/office/drawing/2014/main" id="{4DB2C16C-AF1C-4F9B-8BDC-5394629626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98" name="Freeform 103">
                  <a:extLst>
                    <a:ext uri="{FF2B5EF4-FFF2-40B4-BE49-F238E27FC236}">
                      <a16:creationId xmlns:a16="http://schemas.microsoft.com/office/drawing/2014/main" id="{8B8801E3-2689-4E2D-A9EC-3E0A47631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104">
                  <a:extLst>
                    <a:ext uri="{FF2B5EF4-FFF2-40B4-BE49-F238E27FC236}">
                      <a16:creationId xmlns:a16="http://schemas.microsoft.com/office/drawing/2014/main" id="{122B8E4A-ED06-434E-BBF5-CF889D5DF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1" name="Rectangle 105">
                <a:extLst>
                  <a:ext uri="{FF2B5EF4-FFF2-40B4-BE49-F238E27FC236}">
                    <a16:creationId xmlns:a16="http://schemas.microsoft.com/office/drawing/2014/main" id="{6387F754-1452-4E99-B1E5-6922A881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92" name="Group 106">
                <a:extLst>
                  <a:ext uri="{FF2B5EF4-FFF2-40B4-BE49-F238E27FC236}">
                    <a16:creationId xmlns:a16="http://schemas.microsoft.com/office/drawing/2014/main" id="{B874B2BB-F7A0-48D3-832E-2CFD28331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96" name="Freeform 107">
                  <a:extLst>
                    <a:ext uri="{FF2B5EF4-FFF2-40B4-BE49-F238E27FC236}">
                      <a16:creationId xmlns:a16="http://schemas.microsoft.com/office/drawing/2014/main" id="{9A69EF8A-E76A-4F87-9F3E-9180B86B0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108">
                  <a:extLst>
                    <a:ext uri="{FF2B5EF4-FFF2-40B4-BE49-F238E27FC236}">
                      <a16:creationId xmlns:a16="http://schemas.microsoft.com/office/drawing/2014/main" id="{9B527821-E81F-45CE-82A7-9414299317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3" name="Line 109">
                <a:extLst>
                  <a:ext uri="{FF2B5EF4-FFF2-40B4-BE49-F238E27FC236}">
                    <a16:creationId xmlns:a16="http://schemas.microsoft.com/office/drawing/2014/main" id="{573C5CF4-9FC9-4268-82C8-6D1630E21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110">
                <a:extLst>
                  <a:ext uri="{FF2B5EF4-FFF2-40B4-BE49-F238E27FC236}">
                    <a16:creationId xmlns:a16="http://schemas.microsoft.com/office/drawing/2014/main" id="{119CC5B9-F61B-4C95-8C95-CB93F761D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Line 112">
                <a:extLst>
                  <a:ext uri="{FF2B5EF4-FFF2-40B4-BE49-F238E27FC236}">
                    <a16:creationId xmlns:a16="http://schemas.microsoft.com/office/drawing/2014/main" id="{BE3ADF7C-14BA-4777-B302-6E46E11B8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Group 114">
              <a:extLst>
                <a:ext uri="{FF2B5EF4-FFF2-40B4-BE49-F238E27FC236}">
                  <a16:creationId xmlns:a16="http://schemas.microsoft.com/office/drawing/2014/main" id="{60CCD2D8-E6E7-4ED4-BC16-4BC3783D3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4231" y="4646612"/>
              <a:ext cx="354013" cy="763588"/>
              <a:chOff x="3550" y="2496"/>
              <a:chExt cx="223" cy="481"/>
            </a:xfrm>
          </p:grpSpPr>
          <p:sp>
            <p:nvSpPr>
              <p:cNvPr id="109" name="Freeform 115">
                <a:extLst>
                  <a:ext uri="{FF2B5EF4-FFF2-40B4-BE49-F238E27FC236}">
                    <a16:creationId xmlns:a16="http://schemas.microsoft.com/office/drawing/2014/main" id="{E5824430-AE99-4742-BDD0-91BF8CB4A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116">
                <a:extLst>
                  <a:ext uri="{FF2B5EF4-FFF2-40B4-BE49-F238E27FC236}">
                    <a16:creationId xmlns:a16="http://schemas.microsoft.com/office/drawing/2014/main" id="{0C4A9611-0D9C-4D27-A1DD-2798AD210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7" y="2638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111" name="Rectangle 117">
              <a:extLst>
                <a:ext uri="{FF2B5EF4-FFF2-40B4-BE49-F238E27FC236}">
                  <a16:creationId xmlns:a16="http://schemas.microsoft.com/office/drawing/2014/main" id="{1F365496-8481-48D6-8348-3328F031E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12" name="Group 118">
              <a:extLst>
                <a:ext uri="{FF2B5EF4-FFF2-40B4-BE49-F238E27FC236}">
                  <a16:creationId xmlns:a16="http://schemas.microsoft.com/office/drawing/2014/main" id="{16C39427-D053-4E60-834A-C2684AF0D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4449" y="4875212"/>
              <a:ext cx="469900" cy="458788"/>
              <a:chOff x="3084" y="2592"/>
              <a:chExt cx="296" cy="289"/>
            </a:xfrm>
          </p:grpSpPr>
          <p:sp>
            <p:nvSpPr>
              <p:cNvPr id="113" name="Freeform 119">
                <a:extLst>
                  <a:ext uri="{FF2B5EF4-FFF2-40B4-BE49-F238E27FC236}">
                    <a16:creationId xmlns:a16="http://schemas.microsoft.com/office/drawing/2014/main" id="{42E6E93B-EEB8-4606-AADB-A038E3FE5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20">
                <a:extLst>
                  <a:ext uri="{FF2B5EF4-FFF2-40B4-BE49-F238E27FC236}">
                    <a16:creationId xmlns:a16="http://schemas.microsoft.com/office/drawing/2014/main" id="{FDF4325E-0FD3-4AA1-A882-F0F1D36F4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Line 121">
              <a:extLst>
                <a:ext uri="{FF2B5EF4-FFF2-40B4-BE49-F238E27FC236}">
                  <a16:creationId xmlns:a16="http://schemas.microsoft.com/office/drawing/2014/main" id="{7A4DEA07-974B-48C8-BA63-3B7379575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187" y="51038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6" name="Freeform 122">
              <a:extLst>
                <a:ext uri="{FF2B5EF4-FFF2-40B4-BE49-F238E27FC236}">
                  <a16:creationId xmlns:a16="http://schemas.microsoft.com/office/drawing/2014/main" id="{FD81B407-F951-445F-A314-536D7D1DB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2" y="49514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7" name="Line 123">
              <a:extLst>
                <a:ext uri="{FF2B5EF4-FFF2-40B4-BE49-F238E27FC236}">
                  <a16:creationId xmlns:a16="http://schemas.microsoft.com/office/drawing/2014/main" id="{97784649-A39C-4791-828D-99B8B5169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49514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8" name="Rectangle 124">
              <a:extLst>
                <a:ext uri="{FF2B5EF4-FFF2-40B4-BE49-F238E27FC236}">
                  <a16:creationId xmlns:a16="http://schemas.microsoft.com/office/drawing/2014/main" id="{984F96C9-3830-4453-AAE4-C71F42A6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13" y="4981778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19" name="Group 125">
              <a:extLst>
                <a:ext uri="{FF2B5EF4-FFF2-40B4-BE49-F238E27FC236}">
                  <a16:creationId xmlns:a16="http://schemas.microsoft.com/office/drawing/2014/main" id="{859E426D-CC5C-4ED7-BA1A-C9DC1ACCD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237" y="4875212"/>
              <a:ext cx="515937" cy="458788"/>
              <a:chOff x="3933" y="2592"/>
              <a:chExt cx="325" cy="289"/>
            </a:xfrm>
          </p:grpSpPr>
          <p:sp>
            <p:nvSpPr>
              <p:cNvPr id="120" name="Freeform 126">
                <a:extLst>
                  <a:ext uri="{FF2B5EF4-FFF2-40B4-BE49-F238E27FC236}">
                    <a16:creationId xmlns:a16="http://schemas.microsoft.com/office/drawing/2014/main" id="{024F10C4-4332-4D17-81A2-CCF670144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27">
                <a:extLst>
                  <a:ext uri="{FF2B5EF4-FFF2-40B4-BE49-F238E27FC236}">
                    <a16:creationId xmlns:a16="http://schemas.microsoft.com/office/drawing/2014/main" id="{B4549572-64DE-450C-A9C8-4291AEDE1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2" name="Rectangle 128">
              <a:extLst>
                <a:ext uri="{FF2B5EF4-FFF2-40B4-BE49-F238E27FC236}">
                  <a16:creationId xmlns:a16="http://schemas.microsoft.com/office/drawing/2014/main" id="{09FAB865-E2F1-45E4-A792-1D41D2F23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9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23" name="Group 129">
              <a:extLst>
                <a:ext uri="{FF2B5EF4-FFF2-40B4-BE49-F238E27FC236}">
                  <a16:creationId xmlns:a16="http://schemas.microsoft.com/office/drawing/2014/main" id="{2873C567-E326-4F7B-A9DA-59DA4A4DB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7" y="4875212"/>
              <a:ext cx="450850" cy="458788"/>
              <a:chOff x="4401" y="2592"/>
              <a:chExt cx="284" cy="289"/>
            </a:xfrm>
          </p:grpSpPr>
          <p:sp>
            <p:nvSpPr>
              <p:cNvPr id="124" name="Freeform 130">
                <a:extLst>
                  <a:ext uri="{FF2B5EF4-FFF2-40B4-BE49-F238E27FC236}">
                    <a16:creationId xmlns:a16="http://schemas.microsoft.com/office/drawing/2014/main" id="{72467F9C-D51D-4142-A3AF-66CE4261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31">
                <a:extLst>
                  <a:ext uri="{FF2B5EF4-FFF2-40B4-BE49-F238E27FC236}">
                    <a16:creationId xmlns:a16="http://schemas.microsoft.com/office/drawing/2014/main" id="{81C74106-476B-4000-9BFA-7FAAC0B5A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Line 132">
              <a:extLst>
                <a:ext uri="{FF2B5EF4-FFF2-40B4-BE49-F238E27FC236}">
                  <a16:creationId xmlns:a16="http://schemas.microsoft.com/office/drawing/2014/main" id="{1E6A9CF3-2AC2-4C99-977A-022D6B892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124" y="5103812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7" name="Line 133">
              <a:extLst>
                <a:ext uri="{FF2B5EF4-FFF2-40B4-BE49-F238E27FC236}">
                  <a16:creationId xmlns:a16="http://schemas.microsoft.com/office/drawing/2014/main" id="{1289AAEA-8AF6-40FB-9B16-FEA9F1CBF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774" y="5103812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8" name="Line 135">
              <a:extLst>
                <a:ext uri="{FF2B5EF4-FFF2-40B4-BE49-F238E27FC236}">
                  <a16:creationId xmlns:a16="http://schemas.microsoft.com/office/drawing/2014/main" id="{FA67BC9F-6DC7-4322-BF0F-142DB5FF2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52562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9" name="Rectangle 17">
              <a:extLst>
                <a:ext uri="{FF2B5EF4-FFF2-40B4-BE49-F238E27FC236}">
                  <a16:creationId xmlns:a16="http://schemas.microsoft.com/office/drawing/2014/main" id="{82818CE7-AD44-4C76-A19F-D196A759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924" y="1371600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 dirty="0">
                  <a:solidFill>
                    <a:prstClr val="black"/>
                  </a:solidFill>
                </a:rPr>
                <a:t>Time (clock cycles)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37671" y="2343865"/>
            <a:ext cx="615939" cy="3493657"/>
            <a:chOff x="5213670" y="2343864"/>
            <a:chExt cx="615939" cy="3493657"/>
          </a:xfrm>
        </p:grpSpPr>
        <p:sp>
          <p:nvSpPr>
            <p:cNvPr id="4" name="Rounded Rectangle 3"/>
            <p:cNvSpPr/>
            <p:nvPr/>
          </p:nvSpPr>
          <p:spPr>
            <a:xfrm>
              <a:off x="5231122" y="2343864"/>
              <a:ext cx="598487" cy="763588"/>
            </a:xfrm>
            <a:prstGeom prst="roundRect">
              <a:avLst/>
            </a:prstGeom>
            <a:solidFill>
              <a:srgbClr val="F6DDD8">
                <a:alpha val="2117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5213670" y="5073933"/>
              <a:ext cx="598487" cy="763588"/>
            </a:xfrm>
            <a:prstGeom prst="roundRect">
              <a:avLst/>
            </a:prstGeom>
            <a:solidFill>
              <a:srgbClr val="F6DDD8">
                <a:alpha val="2117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36" name="TextBox 14335"/>
          <p:cNvSpPr txBox="1"/>
          <p:nvPr/>
        </p:nvSpPr>
        <p:spPr>
          <a:xfrm>
            <a:off x="8147370" y="2331423"/>
            <a:ext cx="2262914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Inst0 and Inst3 are accessing the Register File in the same cycle. What if both access the same register?</a:t>
            </a:r>
            <a:endParaRPr lang="en-US" dirty="0"/>
          </a:p>
        </p:txBody>
      </p:sp>
      <p:sp>
        <p:nvSpPr>
          <p:cNvPr id="14337" name="Slide Number Placeholder 5">
            <a:extLst>
              <a:ext uri="{FF2B5EF4-FFF2-40B4-BE49-F238E27FC236}">
                <a16:creationId xmlns:a16="http://schemas.microsoft.com/office/drawing/2014/main" id="{04B0A3BD-3995-926C-99EA-625F6F43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909873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Structural Hazard: Is there another conflict?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AB6C03-9CAE-43FB-AF07-EF50D85D13AA}"/>
              </a:ext>
            </a:extLst>
          </p:cNvPr>
          <p:cNvGrpSpPr/>
          <p:nvPr/>
        </p:nvGrpSpPr>
        <p:grpSpPr>
          <a:xfrm>
            <a:off x="2401568" y="1735852"/>
            <a:ext cx="7388864" cy="4189412"/>
            <a:chOff x="726435" y="1371600"/>
            <a:chExt cx="7388864" cy="4189412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E6AB20A3-5019-4036-9925-26E18BBCA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2055812"/>
              <a:ext cx="539750" cy="458788"/>
              <a:chOff x="2624" y="1200"/>
              <a:chExt cx="340" cy="289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C1092C22-3FC1-48CE-956A-F8FFF920A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AFE8710-548D-4D08-9358-16C03AE26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6B469840-7F01-489D-9A1A-4EFA54E32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4875212"/>
              <a:ext cx="539750" cy="458788"/>
              <a:chOff x="2624" y="2592"/>
              <a:chExt cx="340" cy="289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F72175B-4541-4304-BA31-2AB7927B6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3A26A1D4-00C9-4563-8F73-25DC55620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7EC47916-FDD5-4056-8872-42FA8543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125" y="4973841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42CB8A-2AB9-45C6-B317-0CE8A92978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52282" y="3526811"/>
              <a:ext cx="312420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4F02B14-C0F9-4F35-8B77-0CE875D47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434" y="2148094"/>
              <a:ext cx="0" cy="312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A5C9CE4B-2903-490E-B22A-CE4D701BC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999" y="1789112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9DBAC28-79AC-40AF-8CDA-0372D059B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21480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Inst0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28CE895D-27EE-4F2C-9C7A-1C66FBCEC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134" y="30605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28C15D22-CC4D-456E-8519-1ABE131F4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39749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597610D2-5908-4925-BCCC-962ED6635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009" y="48893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1116D9D9-F59D-4610-815F-41C869EC368C}"/>
                </a:ext>
              </a:extLst>
            </p:cNvPr>
            <p:cNvGrpSpPr/>
            <p:nvPr/>
          </p:nvGrpSpPr>
          <p:grpSpPr>
            <a:xfrm>
              <a:off x="2971799" y="1903412"/>
              <a:ext cx="4800600" cy="3657600"/>
              <a:chOff x="2743200" y="1905000"/>
              <a:chExt cx="4800600" cy="4495800"/>
            </a:xfrm>
          </p:grpSpPr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1B007FDA-639E-481A-9516-EE2C7810F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779AC689-5C98-4DB7-9DF8-5889ECED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029290D2-E868-4183-A715-F07007381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060C50FE-81E1-457B-BA14-553184500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88F351FB-A71C-4F94-ABB9-042C7F4BD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0C8CC480-19C1-4E3D-A02D-AC6D21B6B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9">
                <a:extLst>
                  <a:ext uri="{FF2B5EF4-FFF2-40B4-BE49-F238E27FC236}">
                    <a16:creationId xmlns:a16="http://schemas.microsoft.com/office/drawing/2014/main" id="{2EF2C8AA-52C3-461B-BF4F-AF02ADE3A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BA41F36B-978B-44EF-96B5-127A714F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3177930D-0424-4A1E-97E7-421CDC7F1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642" y="1979612"/>
              <a:ext cx="363538" cy="763588"/>
              <a:chOff x="2269" y="1152"/>
              <a:chExt cx="229" cy="481"/>
            </a:xfrm>
          </p:grpSpPr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05C43898-5F6C-4383-83BD-76547CEAA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1141CAD5-1844-47B6-B406-8283220F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52" y="1305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4823778A-CC57-4BF7-850E-6FC543B8E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2" y="2132012"/>
              <a:ext cx="539750" cy="458788"/>
              <a:chOff x="1343" y="1248"/>
              <a:chExt cx="340" cy="289"/>
            </a:xfrm>
          </p:grpSpPr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57D5F1C9-98AE-47E7-9859-9E48E2EE4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315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6" name="Group 36">
                <a:extLst>
                  <a:ext uri="{FF2B5EF4-FFF2-40B4-BE49-F238E27FC236}">
                    <a16:creationId xmlns:a16="http://schemas.microsoft.com/office/drawing/2014/main" id="{6CBB15A3-7CE6-4CDA-BC64-F29FD7817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7" name="Freeform 37">
                  <a:extLst>
                    <a:ext uri="{FF2B5EF4-FFF2-40B4-BE49-F238E27FC236}">
                      <a16:creationId xmlns:a16="http://schemas.microsoft.com/office/drawing/2014/main" id="{6B3CB23B-0553-4008-B84C-08F7901DF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38">
                  <a:extLst>
                    <a:ext uri="{FF2B5EF4-FFF2-40B4-BE49-F238E27FC236}">
                      <a16:creationId xmlns:a16="http://schemas.microsoft.com/office/drawing/2014/main" id="{3E14B590-0832-4F73-9A53-0AE2A10F5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0FB436AD-2305-4B9C-BF67-6546BC4E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0E01A07F-EF2C-4705-AC62-6D0EC15FF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0862" y="2132012"/>
              <a:ext cx="469900" cy="458788"/>
              <a:chOff x="1803" y="1248"/>
              <a:chExt cx="296" cy="289"/>
            </a:xfrm>
          </p:grpSpPr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D97802A0-7BC7-414A-8256-85BF9697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2">
                <a:extLst>
                  <a:ext uri="{FF2B5EF4-FFF2-40B4-BE49-F238E27FC236}">
                    <a16:creationId xmlns:a16="http://schemas.microsoft.com/office/drawing/2014/main" id="{E500B0C4-C448-4B70-91BE-33B4359EA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6F293A8C-7E0E-4AD1-9F73-379BE0AA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599" y="23606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4D65CCC6-36AF-4E50-9923-241374684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4" y="22082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097B8953-B3EB-4D3B-B321-653DD31FF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2082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1E0CEC07-2D35-45CA-A04E-631C8060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213" y="2208212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28AB86B2-6C85-441D-B7CD-221C1151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5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8FC76D73-3512-442D-8F7C-84A299B2D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599" y="2132012"/>
              <a:ext cx="450850" cy="458788"/>
              <a:chOff x="3120" y="1248"/>
              <a:chExt cx="284" cy="289"/>
            </a:xfrm>
          </p:grpSpPr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68147441-6B04-4A0B-A2F4-2AB6EDABF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3ACCC974-4D42-4172-A680-962CE8A62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856373FC-4AF5-4681-BD87-F230AA6E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7" y="2360612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5CE64E93-F07F-4C87-9BAC-75EEA0C90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187" y="2360612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8967645A-2B93-46E7-8D22-14F5F4D3B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5130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grpSp>
          <p:nvGrpSpPr>
            <p:cNvPr id="54" name="Group 56">
              <a:extLst>
                <a:ext uri="{FF2B5EF4-FFF2-40B4-BE49-F238E27FC236}">
                  <a16:creationId xmlns:a16="http://schemas.microsoft.com/office/drawing/2014/main" id="{ED145DD3-AA62-45C4-A8D9-233E7AED0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474" y="2894012"/>
              <a:ext cx="3286126" cy="763588"/>
              <a:chOff x="1770" y="1600"/>
              <a:chExt cx="2070" cy="481"/>
            </a:xfrm>
          </p:grpSpPr>
          <p:grpSp>
            <p:nvGrpSpPr>
              <p:cNvPr id="55" name="Group 57">
                <a:extLst>
                  <a:ext uri="{FF2B5EF4-FFF2-40B4-BE49-F238E27FC236}">
                    <a16:creationId xmlns:a16="http://schemas.microsoft.com/office/drawing/2014/main" id="{A6EAB746-E4AA-4A6D-9D5A-391A395A2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13" cy="481"/>
                <a:chOff x="2696" y="1600"/>
                <a:chExt cx="213" cy="481"/>
              </a:xfrm>
            </p:grpSpPr>
            <p:sp>
              <p:nvSpPr>
                <p:cNvPr id="79" name="Freeform 58">
                  <a:extLst>
                    <a:ext uri="{FF2B5EF4-FFF2-40B4-BE49-F238E27FC236}">
                      <a16:creationId xmlns:a16="http://schemas.microsoft.com/office/drawing/2014/main" id="{991B251A-75CD-4D72-A429-4438ABF14C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ectangle 59">
                  <a:extLst>
                    <a:ext uri="{FF2B5EF4-FFF2-40B4-BE49-F238E27FC236}">
                      <a16:creationId xmlns:a16="http://schemas.microsoft.com/office/drawing/2014/main" id="{62E981B6-2445-476B-BE2D-540C19641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56" y="1742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56" name="Group 60">
                <a:extLst>
                  <a:ext uri="{FF2B5EF4-FFF2-40B4-BE49-F238E27FC236}">
                    <a16:creationId xmlns:a16="http://schemas.microsoft.com/office/drawing/2014/main" id="{C46F9048-CE74-416D-BBB5-D957889DC5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" y="1696"/>
                <a:ext cx="355" cy="289"/>
                <a:chOff x="1770" y="1696"/>
                <a:chExt cx="355" cy="289"/>
              </a:xfrm>
            </p:grpSpPr>
            <p:sp>
              <p:nvSpPr>
                <p:cNvPr id="75" name="Rectangle 61">
                  <a:extLst>
                    <a:ext uri="{FF2B5EF4-FFF2-40B4-BE49-F238E27FC236}">
                      <a16:creationId xmlns:a16="http://schemas.microsoft.com/office/drawing/2014/main" id="{4DDD6B40-1DCC-4A6D-AF74-10007302C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4" y="1742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 err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  <a:endParaRPr lang="en-US" sz="1200" b="1" dirty="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76" name="Group 62">
                  <a:extLst>
                    <a:ext uri="{FF2B5EF4-FFF2-40B4-BE49-F238E27FC236}">
                      <a16:creationId xmlns:a16="http://schemas.microsoft.com/office/drawing/2014/main" id="{9B4D3599-3ACB-4948-9EC7-5395166D95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77" name="Freeform 63">
                    <a:extLst>
                      <a:ext uri="{FF2B5EF4-FFF2-40B4-BE49-F238E27FC236}">
                        <a16:creationId xmlns:a16="http://schemas.microsoft.com/office/drawing/2014/main" id="{D27B801D-7A23-439A-B2CA-DC5B3F88A8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8" name="Freeform 64">
                    <a:extLst>
                      <a:ext uri="{FF2B5EF4-FFF2-40B4-BE49-F238E27FC236}">
                        <a16:creationId xmlns:a16="http://schemas.microsoft.com/office/drawing/2014/main" id="{6E755F77-E6A8-4734-B039-A9B7DC4869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B3C2EC2A-753B-4A5E-89A4-FD73953BD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" y="1747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58" name="Group 66">
                <a:extLst>
                  <a:ext uri="{FF2B5EF4-FFF2-40B4-BE49-F238E27FC236}">
                    <a16:creationId xmlns:a16="http://schemas.microsoft.com/office/drawing/2014/main" id="{C8689B66-C17D-4E20-9143-945E9AF5E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73" name="Freeform 67">
                  <a:extLst>
                    <a:ext uri="{FF2B5EF4-FFF2-40B4-BE49-F238E27FC236}">
                      <a16:creationId xmlns:a16="http://schemas.microsoft.com/office/drawing/2014/main" id="{5C153438-5254-43F0-81C1-84EAC337B8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68">
                  <a:extLst>
                    <a:ext uri="{FF2B5EF4-FFF2-40B4-BE49-F238E27FC236}">
                      <a16:creationId xmlns:a16="http://schemas.microsoft.com/office/drawing/2014/main" id="{6FE69A94-ABCF-4721-A692-88480122A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Line 69">
                <a:extLst>
                  <a:ext uri="{FF2B5EF4-FFF2-40B4-BE49-F238E27FC236}">
                    <a16:creationId xmlns:a16="http://schemas.microsoft.com/office/drawing/2014/main" id="{2C5C8948-A46E-4C04-8E7A-1B1D9225E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>
                <a:extLst>
                  <a:ext uri="{FF2B5EF4-FFF2-40B4-BE49-F238E27FC236}">
                    <a16:creationId xmlns:a16="http://schemas.microsoft.com/office/drawing/2014/main" id="{B54CE973-26EF-4B53-A573-DC405A2B9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Line 71">
                <a:extLst>
                  <a:ext uri="{FF2B5EF4-FFF2-40B4-BE49-F238E27FC236}">
                    <a16:creationId xmlns:a16="http://schemas.microsoft.com/office/drawing/2014/main" id="{0CD01E87-FA9D-4DA3-9349-3CB2A2CE8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72">
                <a:extLst>
                  <a:ext uri="{FF2B5EF4-FFF2-40B4-BE49-F238E27FC236}">
                    <a16:creationId xmlns:a16="http://schemas.microsoft.com/office/drawing/2014/main" id="{2B71DC55-71A1-47EC-9D16-1B70492A4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1742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63" name="Group 73">
                <a:extLst>
                  <a:ext uri="{FF2B5EF4-FFF2-40B4-BE49-F238E27FC236}">
                    <a16:creationId xmlns:a16="http://schemas.microsoft.com/office/drawing/2014/main" id="{988E5E1F-4B7F-471C-8F2E-933BE0253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71" name="Freeform 74">
                  <a:extLst>
                    <a:ext uri="{FF2B5EF4-FFF2-40B4-BE49-F238E27FC236}">
                      <a16:creationId xmlns:a16="http://schemas.microsoft.com/office/drawing/2014/main" id="{6C43388B-94F9-44F2-A28F-33760A03E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75">
                  <a:extLst>
                    <a:ext uri="{FF2B5EF4-FFF2-40B4-BE49-F238E27FC236}">
                      <a16:creationId xmlns:a16="http://schemas.microsoft.com/office/drawing/2014/main" id="{C8CD4359-379F-4A70-9F3B-D57D58E1D7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7B2AD439-6149-4355-B75E-8414A89F5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174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65" name="Group 77">
                <a:extLst>
                  <a:ext uri="{FF2B5EF4-FFF2-40B4-BE49-F238E27FC236}">
                    <a16:creationId xmlns:a16="http://schemas.microsoft.com/office/drawing/2014/main" id="{F432C2D0-0B82-42A3-9D0E-175120FC91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69" name="Freeform 78">
                  <a:extLst>
                    <a:ext uri="{FF2B5EF4-FFF2-40B4-BE49-F238E27FC236}">
                      <a16:creationId xmlns:a16="http://schemas.microsoft.com/office/drawing/2014/main" id="{16DE0569-51D4-4A5A-AE1C-095F83209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79">
                  <a:extLst>
                    <a:ext uri="{FF2B5EF4-FFF2-40B4-BE49-F238E27FC236}">
                      <a16:creationId xmlns:a16="http://schemas.microsoft.com/office/drawing/2014/main" id="{6FE977A0-19E8-4EBC-8DF7-FCE23E1BB6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6" name="Line 80">
                <a:extLst>
                  <a:ext uri="{FF2B5EF4-FFF2-40B4-BE49-F238E27FC236}">
                    <a16:creationId xmlns:a16="http://schemas.microsoft.com/office/drawing/2014/main" id="{EC8A22B8-5096-4876-ACE6-8FA72F8F9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81">
                <a:extLst>
                  <a:ext uri="{FF2B5EF4-FFF2-40B4-BE49-F238E27FC236}">
                    <a16:creationId xmlns:a16="http://schemas.microsoft.com/office/drawing/2014/main" id="{FF714042-5AA6-4182-93E0-5891F9C58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83">
                <a:extLst>
                  <a:ext uri="{FF2B5EF4-FFF2-40B4-BE49-F238E27FC236}">
                    <a16:creationId xmlns:a16="http://schemas.microsoft.com/office/drawing/2014/main" id="{03847E3E-4286-45CB-BDC3-3BDE38926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Group 85">
              <a:extLst>
                <a:ext uri="{FF2B5EF4-FFF2-40B4-BE49-F238E27FC236}">
                  <a16:creationId xmlns:a16="http://schemas.microsoft.com/office/drawing/2014/main" id="{CA960655-2E9F-4A7B-A93C-613B251DE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6813" y="3806824"/>
              <a:ext cx="3281363" cy="763588"/>
              <a:chOff x="2191" y="2048"/>
              <a:chExt cx="2067" cy="481"/>
            </a:xfrm>
          </p:grpSpPr>
          <p:grpSp>
            <p:nvGrpSpPr>
              <p:cNvPr id="82" name="Group 86">
                <a:extLst>
                  <a:ext uri="{FF2B5EF4-FFF2-40B4-BE49-F238E27FC236}">
                    <a16:creationId xmlns:a16="http://schemas.microsoft.com/office/drawing/2014/main" id="{3B50FFC7-CF72-4977-BB7A-BAFD0A654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18" cy="481"/>
                <a:chOff x="3123" y="2048"/>
                <a:chExt cx="218" cy="481"/>
              </a:xfrm>
            </p:grpSpPr>
            <p:sp>
              <p:nvSpPr>
                <p:cNvPr id="106" name="Freeform 87">
                  <a:extLst>
                    <a:ext uri="{FF2B5EF4-FFF2-40B4-BE49-F238E27FC236}">
                      <a16:creationId xmlns:a16="http://schemas.microsoft.com/office/drawing/2014/main" id="{E8FDCC4B-BC03-4F9B-AA4A-BB12ECFC5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88">
                  <a:extLst>
                    <a:ext uri="{FF2B5EF4-FFF2-40B4-BE49-F238E27FC236}">
                      <a16:creationId xmlns:a16="http://schemas.microsoft.com/office/drawing/2014/main" id="{0E28D363-88C2-4635-8474-13FFBD708A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95" y="2190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83" name="Group 89">
                <a:extLst>
                  <a:ext uri="{FF2B5EF4-FFF2-40B4-BE49-F238E27FC236}">
                    <a16:creationId xmlns:a16="http://schemas.microsoft.com/office/drawing/2014/main" id="{1E8D95DA-B26F-4275-8512-6D2D7CA002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1" y="2144"/>
                <a:ext cx="346" cy="289"/>
                <a:chOff x="2191" y="2144"/>
                <a:chExt cx="346" cy="289"/>
              </a:xfrm>
            </p:grpSpPr>
            <p:sp>
              <p:nvSpPr>
                <p:cNvPr id="102" name="Rectangle 90">
                  <a:extLst>
                    <a:ext uri="{FF2B5EF4-FFF2-40B4-BE49-F238E27FC236}">
                      <a16:creationId xmlns:a16="http://schemas.microsoft.com/office/drawing/2014/main" id="{1A2514A7-C604-414B-9EDC-7F8850896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1" y="2207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103" name="Group 91">
                  <a:extLst>
                    <a:ext uri="{FF2B5EF4-FFF2-40B4-BE49-F238E27FC236}">
                      <a16:creationId xmlns:a16="http://schemas.microsoft.com/office/drawing/2014/main" id="{0DC95000-3F26-41E2-A4A7-0D8305B8F6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104" name="Freeform 92">
                    <a:extLst>
                      <a:ext uri="{FF2B5EF4-FFF2-40B4-BE49-F238E27FC236}">
                        <a16:creationId xmlns:a16="http://schemas.microsoft.com/office/drawing/2014/main" id="{0BE5CD53-E504-46BD-AAF0-BA9F4DBEF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5" name="Freeform 93">
                    <a:extLst>
                      <a:ext uri="{FF2B5EF4-FFF2-40B4-BE49-F238E27FC236}">
                        <a16:creationId xmlns:a16="http://schemas.microsoft.com/office/drawing/2014/main" id="{AEE51F89-2515-41B0-9E66-395FD508C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84" name="Rectangle 94">
                <a:extLst>
                  <a:ext uri="{FF2B5EF4-FFF2-40B4-BE49-F238E27FC236}">
                    <a16:creationId xmlns:a16="http://schemas.microsoft.com/office/drawing/2014/main" id="{4A577533-2510-4AE4-8EE4-4E6DFAF5B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21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85" name="Group 95">
                <a:extLst>
                  <a:ext uri="{FF2B5EF4-FFF2-40B4-BE49-F238E27FC236}">
                    <a16:creationId xmlns:a16="http://schemas.microsoft.com/office/drawing/2014/main" id="{6A6999CA-59D9-4F51-9B4D-9DDA86C8F0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100" name="Freeform 96">
                  <a:extLst>
                    <a:ext uri="{FF2B5EF4-FFF2-40B4-BE49-F238E27FC236}">
                      <a16:creationId xmlns:a16="http://schemas.microsoft.com/office/drawing/2014/main" id="{9780D103-402D-4E99-A048-9DEA42E09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97">
                  <a:extLst>
                    <a:ext uri="{FF2B5EF4-FFF2-40B4-BE49-F238E27FC236}">
                      <a16:creationId xmlns:a16="http://schemas.microsoft.com/office/drawing/2014/main" id="{0AB0866F-AA33-4E8B-8BEE-336D73777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6" name="Line 98">
                <a:extLst>
                  <a:ext uri="{FF2B5EF4-FFF2-40B4-BE49-F238E27FC236}">
                    <a16:creationId xmlns:a16="http://schemas.microsoft.com/office/drawing/2014/main" id="{4A3BD9B3-A942-4AC9-9523-A37C7514C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9">
                <a:extLst>
                  <a:ext uri="{FF2B5EF4-FFF2-40B4-BE49-F238E27FC236}">
                    <a16:creationId xmlns:a16="http://schemas.microsoft.com/office/drawing/2014/main" id="{DAF236C7-B715-4AFF-8C27-D359C3EB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Line 100">
                <a:extLst>
                  <a:ext uri="{FF2B5EF4-FFF2-40B4-BE49-F238E27FC236}">
                    <a16:creationId xmlns:a16="http://schemas.microsoft.com/office/drawing/2014/main" id="{AD7C4260-D809-4AA5-9F67-2719A9D1D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5205E73A-4067-4BFA-9D2F-363C60B77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2227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90" name="Group 102">
                <a:extLst>
                  <a:ext uri="{FF2B5EF4-FFF2-40B4-BE49-F238E27FC236}">
                    <a16:creationId xmlns:a16="http://schemas.microsoft.com/office/drawing/2014/main" id="{4DB2C16C-AF1C-4F9B-8BDC-5394629626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98" name="Freeform 103">
                  <a:extLst>
                    <a:ext uri="{FF2B5EF4-FFF2-40B4-BE49-F238E27FC236}">
                      <a16:creationId xmlns:a16="http://schemas.microsoft.com/office/drawing/2014/main" id="{8B8801E3-2689-4E2D-A9EC-3E0A47631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104">
                  <a:extLst>
                    <a:ext uri="{FF2B5EF4-FFF2-40B4-BE49-F238E27FC236}">
                      <a16:creationId xmlns:a16="http://schemas.microsoft.com/office/drawing/2014/main" id="{122B8E4A-ED06-434E-BBF5-CF889D5DF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1" name="Rectangle 105">
                <a:extLst>
                  <a:ext uri="{FF2B5EF4-FFF2-40B4-BE49-F238E27FC236}">
                    <a16:creationId xmlns:a16="http://schemas.microsoft.com/office/drawing/2014/main" id="{6387F754-1452-4E99-B1E5-6922A881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92" name="Group 106">
                <a:extLst>
                  <a:ext uri="{FF2B5EF4-FFF2-40B4-BE49-F238E27FC236}">
                    <a16:creationId xmlns:a16="http://schemas.microsoft.com/office/drawing/2014/main" id="{B874B2BB-F7A0-48D3-832E-2CFD28331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96" name="Freeform 107">
                  <a:extLst>
                    <a:ext uri="{FF2B5EF4-FFF2-40B4-BE49-F238E27FC236}">
                      <a16:creationId xmlns:a16="http://schemas.microsoft.com/office/drawing/2014/main" id="{9A69EF8A-E76A-4F87-9F3E-9180B86B0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108">
                  <a:extLst>
                    <a:ext uri="{FF2B5EF4-FFF2-40B4-BE49-F238E27FC236}">
                      <a16:creationId xmlns:a16="http://schemas.microsoft.com/office/drawing/2014/main" id="{9B527821-E81F-45CE-82A7-9414299317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3" name="Line 109">
                <a:extLst>
                  <a:ext uri="{FF2B5EF4-FFF2-40B4-BE49-F238E27FC236}">
                    <a16:creationId xmlns:a16="http://schemas.microsoft.com/office/drawing/2014/main" id="{573C5CF4-9FC9-4268-82C8-6D1630E21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110">
                <a:extLst>
                  <a:ext uri="{FF2B5EF4-FFF2-40B4-BE49-F238E27FC236}">
                    <a16:creationId xmlns:a16="http://schemas.microsoft.com/office/drawing/2014/main" id="{119CC5B9-F61B-4C95-8C95-CB93F761D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Line 112">
                <a:extLst>
                  <a:ext uri="{FF2B5EF4-FFF2-40B4-BE49-F238E27FC236}">
                    <a16:creationId xmlns:a16="http://schemas.microsoft.com/office/drawing/2014/main" id="{BE3ADF7C-14BA-4777-B302-6E46E11B8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Group 114">
              <a:extLst>
                <a:ext uri="{FF2B5EF4-FFF2-40B4-BE49-F238E27FC236}">
                  <a16:creationId xmlns:a16="http://schemas.microsoft.com/office/drawing/2014/main" id="{60CCD2D8-E6E7-4ED4-BC16-4BC3783D3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4231" y="4646612"/>
              <a:ext cx="354013" cy="763588"/>
              <a:chOff x="3550" y="2496"/>
              <a:chExt cx="223" cy="481"/>
            </a:xfrm>
          </p:grpSpPr>
          <p:sp>
            <p:nvSpPr>
              <p:cNvPr id="109" name="Freeform 115">
                <a:extLst>
                  <a:ext uri="{FF2B5EF4-FFF2-40B4-BE49-F238E27FC236}">
                    <a16:creationId xmlns:a16="http://schemas.microsoft.com/office/drawing/2014/main" id="{E5824430-AE99-4742-BDD0-91BF8CB4A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116">
                <a:extLst>
                  <a:ext uri="{FF2B5EF4-FFF2-40B4-BE49-F238E27FC236}">
                    <a16:creationId xmlns:a16="http://schemas.microsoft.com/office/drawing/2014/main" id="{0C4A9611-0D9C-4D27-A1DD-2798AD210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7" y="2638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111" name="Rectangle 117">
              <a:extLst>
                <a:ext uri="{FF2B5EF4-FFF2-40B4-BE49-F238E27FC236}">
                  <a16:creationId xmlns:a16="http://schemas.microsoft.com/office/drawing/2014/main" id="{1F365496-8481-48D6-8348-3328F031E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12" name="Group 118">
              <a:extLst>
                <a:ext uri="{FF2B5EF4-FFF2-40B4-BE49-F238E27FC236}">
                  <a16:creationId xmlns:a16="http://schemas.microsoft.com/office/drawing/2014/main" id="{16C39427-D053-4E60-834A-C2684AF0D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4449" y="4875212"/>
              <a:ext cx="469900" cy="458788"/>
              <a:chOff x="3084" y="2592"/>
              <a:chExt cx="296" cy="289"/>
            </a:xfrm>
          </p:grpSpPr>
          <p:sp>
            <p:nvSpPr>
              <p:cNvPr id="113" name="Freeform 119">
                <a:extLst>
                  <a:ext uri="{FF2B5EF4-FFF2-40B4-BE49-F238E27FC236}">
                    <a16:creationId xmlns:a16="http://schemas.microsoft.com/office/drawing/2014/main" id="{42E6E93B-EEB8-4606-AADB-A038E3FE5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20">
                <a:extLst>
                  <a:ext uri="{FF2B5EF4-FFF2-40B4-BE49-F238E27FC236}">
                    <a16:creationId xmlns:a16="http://schemas.microsoft.com/office/drawing/2014/main" id="{FDF4325E-0FD3-4AA1-A882-F0F1D36F4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Line 121">
              <a:extLst>
                <a:ext uri="{FF2B5EF4-FFF2-40B4-BE49-F238E27FC236}">
                  <a16:creationId xmlns:a16="http://schemas.microsoft.com/office/drawing/2014/main" id="{7A4DEA07-974B-48C8-BA63-3B7379575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187" y="51038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6" name="Freeform 122">
              <a:extLst>
                <a:ext uri="{FF2B5EF4-FFF2-40B4-BE49-F238E27FC236}">
                  <a16:creationId xmlns:a16="http://schemas.microsoft.com/office/drawing/2014/main" id="{FD81B407-F951-445F-A314-536D7D1DB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2" y="49514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7" name="Line 123">
              <a:extLst>
                <a:ext uri="{FF2B5EF4-FFF2-40B4-BE49-F238E27FC236}">
                  <a16:creationId xmlns:a16="http://schemas.microsoft.com/office/drawing/2014/main" id="{97784649-A39C-4791-828D-99B8B5169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49514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8" name="Rectangle 124">
              <a:extLst>
                <a:ext uri="{FF2B5EF4-FFF2-40B4-BE49-F238E27FC236}">
                  <a16:creationId xmlns:a16="http://schemas.microsoft.com/office/drawing/2014/main" id="{984F96C9-3830-4453-AAE4-C71F42A6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13" y="4981778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19" name="Group 125">
              <a:extLst>
                <a:ext uri="{FF2B5EF4-FFF2-40B4-BE49-F238E27FC236}">
                  <a16:creationId xmlns:a16="http://schemas.microsoft.com/office/drawing/2014/main" id="{859E426D-CC5C-4ED7-BA1A-C9DC1ACCD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237" y="4875212"/>
              <a:ext cx="515937" cy="458788"/>
              <a:chOff x="3933" y="2592"/>
              <a:chExt cx="325" cy="289"/>
            </a:xfrm>
          </p:grpSpPr>
          <p:sp>
            <p:nvSpPr>
              <p:cNvPr id="120" name="Freeform 126">
                <a:extLst>
                  <a:ext uri="{FF2B5EF4-FFF2-40B4-BE49-F238E27FC236}">
                    <a16:creationId xmlns:a16="http://schemas.microsoft.com/office/drawing/2014/main" id="{024F10C4-4332-4D17-81A2-CCF670144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27">
                <a:extLst>
                  <a:ext uri="{FF2B5EF4-FFF2-40B4-BE49-F238E27FC236}">
                    <a16:creationId xmlns:a16="http://schemas.microsoft.com/office/drawing/2014/main" id="{B4549572-64DE-450C-A9C8-4291AEDE1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2" name="Rectangle 128">
              <a:extLst>
                <a:ext uri="{FF2B5EF4-FFF2-40B4-BE49-F238E27FC236}">
                  <a16:creationId xmlns:a16="http://schemas.microsoft.com/office/drawing/2014/main" id="{09FAB865-E2F1-45E4-A792-1D41D2F23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9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23" name="Group 129">
              <a:extLst>
                <a:ext uri="{FF2B5EF4-FFF2-40B4-BE49-F238E27FC236}">
                  <a16:creationId xmlns:a16="http://schemas.microsoft.com/office/drawing/2014/main" id="{2873C567-E326-4F7B-A9DA-59DA4A4DB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7" y="4875212"/>
              <a:ext cx="450850" cy="458788"/>
              <a:chOff x="4401" y="2592"/>
              <a:chExt cx="284" cy="289"/>
            </a:xfrm>
          </p:grpSpPr>
          <p:sp>
            <p:nvSpPr>
              <p:cNvPr id="124" name="Freeform 130">
                <a:extLst>
                  <a:ext uri="{FF2B5EF4-FFF2-40B4-BE49-F238E27FC236}">
                    <a16:creationId xmlns:a16="http://schemas.microsoft.com/office/drawing/2014/main" id="{72467F9C-D51D-4142-A3AF-66CE4261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31">
                <a:extLst>
                  <a:ext uri="{FF2B5EF4-FFF2-40B4-BE49-F238E27FC236}">
                    <a16:creationId xmlns:a16="http://schemas.microsoft.com/office/drawing/2014/main" id="{81C74106-476B-4000-9BFA-7FAAC0B5A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Line 132">
              <a:extLst>
                <a:ext uri="{FF2B5EF4-FFF2-40B4-BE49-F238E27FC236}">
                  <a16:creationId xmlns:a16="http://schemas.microsoft.com/office/drawing/2014/main" id="{1E6A9CF3-2AC2-4C99-977A-022D6B892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124" y="5103812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7" name="Line 133">
              <a:extLst>
                <a:ext uri="{FF2B5EF4-FFF2-40B4-BE49-F238E27FC236}">
                  <a16:creationId xmlns:a16="http://schemas.microsoft.com/office/drawing/2014/main" id="{1289AAEA-8AF6-40FB-9B16-FEA9F1CBF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774" y="5103812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8" name="Line 135">
              <a:extLst>
                <a:ext uri="{FF2B5EF4-FFF2-40B4-BE49-F238E27FC236}">
                  <a16:creationId xmlns:a16="http://schemas.microsoft.com/office/drawing/2014/main" id="{FA67BC9F-6DC7-4322-BF0F-142DB5FF2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52562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9" name="Rectangle 17">
              <a:extLst>
                <a:ext uri="{FF2B5EF4-FFF2-40B4-BE49-F238E27FC236}">
                  <a16:creationId xmlns:a16="http://schemas.microsoft.com/office/drawing/2014/main" id="{82818CE7-AD44-4C76-A19F-D196A759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924" y="1371600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 dirty="0">
                  <a:solidFill>
                    <a:prstClr val="black"/>
                  </a:solidFill>
                </a:rPr>
                <a:t>Time (clock cycles)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8B50B1-3A1F-49A5-A01B-8990D22FEAAF}"/>
              </a:ext>
            </a:extLst>
          </p:cNvPr>
          <p:cNvSpPr txBox="1"/>
          <p:nvPr/>
        </p:nvSpPr>
        <p:spPr>
          <a:xfrm>
            <a:off x="2261883" y="1141523"/>
            <a:ext cx="7236077" cy="1015663"/>
          </a:xfrm>
          <a:prstGeom prst="rect">
            <a:avLst/>
          </a:prstGeom>
          <a:solidFill>
            <a:srgbClr val="E5E5FF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Recall that registers are very fast memory.</a:t>
            </a:r>
          </a:p>
          <a:p>
            <a:r>
              <a:rPr lang="en-SG" sz="2000" dirty="0"/>
              <a:t>Solution: </a:t>
            </a:r>
            <a:r>
              <a:rPr lang="en-SG" sz="2000" dirty="0">
                <a:solidFill>
                  <a:srgbClr val="FF0000"/>
                </a:solidFill>
              </a:rPr>
              <a:t>Split cycle into half</a:t>
            </a:r>
            <a:r>
              <a:rPr lang="en-SG" sz="2000" dirty="0"/>
              <a:t>; first half for writing into a register; second half for reading from a register. </a:t>
            </a:r>
          </a:p>
        </p:txBody>
      </p:sp>
      <p:grpSp>
        <p:nvGrpSpPr>
          <p:cNvPr id="14337" name="Group 14336"/>
          <p:cNvGrpSpPr/>
          <p:nvPr/>
        </p:nvGrpSpPr>
        <p:grpSpPr>
          <a:xfrm>
            <a:off x="6778947" y="2267664"/>
            <a:ext cx="546099" cy="3660032"/>
            <a:chOff x="5254946" y="2267664"/>
            <a:chExt cx="546099" cy="3660032"/>
          </a:xfrm>
        </p:grpSpPr>
        <p:sp>
          <p:nvSpPr>
            <p:cNvPr id="14336" name="Rectangle 14335"/>
            <p:cNvSpPr/>
            <p:nvPr/>
          </p:nvSpPr>
          <p:spPr>
            <a:xfrm>
              <a:off x="5254946" y="2267664"/>
              <a:ext cx="271464" cy="36576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196"/>
              </a:schemeClr>
            </a:solidFill>
            <a:ln w="9525">
              <a:solidFill>
                <a:srgbClr val="2929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529581" y="2270096"/>
              <a:ext cx="271464" cy="3657600"/>
            </a:xfrm>
            <a:prstGeom prst="rect">
              <a:avLst/>
            </a:prstGeom>
            <a:solidFill>
              <a:srgbClr val="CCFF99">
                <a:alpha val="30196"/>
              </a:srgbClr>
            </a:solidFill>
            <a:ln w="9525">
              <a:solidFill>
                <a:srgbClr val="2929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43" name="Group 14342"/>
          <p:cNvGrpSpPr/>
          <p:nvPr/>
        </p:nvGrpSpPr>
        <p:grpSpPr>
          <a:xfrm>
            <a:off x="6932934" y="2331423"/>
            <a:ext cx="3477351" cy="923330"/>
            <a:chOff x="5408933" y="2331423"/>
            <a:chExt cx="3477351" cy="923330"/>
          </a:xfrm>
        </p:grpSpPr>
        <p:sp>
          <p:nvSpPr>
            <p:cNvPr id="136" name="TextBox 135"/>
            <p:cNvSpPr txBox="1"/>
            <p:nvPr/>
          </p:nvSpPr>
          <p:spPr>
            <a:xfrm>
              <a:off x="6475733" y="2331423"/>
              <a:ext cx="2410551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Inst0 writes into the register during the </a:t>
              </a:r>
              <a:r>
                <a:rPr lang="en-SG" dirty="0">
                  <a:solidFill>
                    <a:srgbClr val="0000FF"/>
                  </a:solidFill>
                </a:rPr>
                <a:t>first half </a:t>
              </a:r>
              <a:r>
                <a:rPr lang="en-SG" dirty="0"/>
                <a:t>of the cycle.</a:t>
              </a:r>
              <a:endParaRPr lang="en-US" dirty="0"/>
            </a:p>
          </p:txBody>
        </p:sp>
        <p:cxnSp>
          <p:nvCxnSpPr>
            <p:cNvPr id="14341" name="Straight Arrow Connector 14340"/>
            <p:cNvCxnSpPr>
              <a:stCxn id="136" idx="1"/>
            </p:cNvCxnSpPr>
            <p:nvPr/>
          </p:nvCxnSpPr>
          <p:spPr>
            <a:xfrm flipH="1">
              <a:off x="5408933" y="2793088"/>
              <a:ext cx="1066800" cy="8417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3277387" y="5620415"/>
            <a:ext cx="3874621" cy="1001411"/>
            <a:chOff x="6236419" y="2253342"/>
            <a:chExt cx="3874621" cy="1001411"/>
          </a:xfrm>
        </p:grpSpPr>
        <p:sp>
          <p:nvSpPr>
            <p:cNvPr id="142" name="TextBox 141"/>
            <p:cNvSpPr txBox="1"/>
            <p:nvPr/>
          </p:nvSpPr>
          <p:spPr>
            <a:xfrm>
              <a:off x="6236419" y="2331423"/>
              <a:ext cx="2649865" cy="923330"/>
            </a:xfrm>
            <a:prstGeom prst="rect">
              <a:avLst/>
            </a:prstGeom>
            <a:solidFill>
              <a:srgbClr val="E2FFC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Inst3 reads from the register during the </a:t>
              </a:r>
              <a:r>
                <a:rPr lang="en-SG" dirty="0">
                  <a:solidFill>
                    <a:srgbClr val="0000FF"/>
                  </a:solidFill>
                </a:rPr>
                <a:t>second half </a:t>
              </a:r>
              <a:r>
                <a:rPr lang="en-SG" dirty="0"/>
                <a:t>of the cycle.</a:t>
              </a:r>
              <a:endParaRPr lang="en-US" dirty="0"/>
            </a:p>
          </p:txBody>
        </p:sp>
        <p:cxnSp>
          <p:nvCxnSpPr>
            <p:cNvPr id="143" name="Straight Arrow Connector 142"/>
            <p:cNvCxnSpPr>
              <a:stCxn id="142" idx="3"/>
            </p:cNvCxnSpPr>
            <p:nvPr/>
          </p:nvCxnSpPr>
          <p:spPr>
            <a:xfrm flipV="1">
              <a:off x="8886284" y="2253342"/>
              <a:ext cx="1224756" cy="5397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279E19-3ADD-34DD-170F-558BEE32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32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RAW Data Hazards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57A20D6-FB9E-47DF-A102-226562E27201}"/>
              </a:ext>
            </a:extLst>
          </p:cNvPr>
          <p:cNvSpPr txBox="1">
            <a:spLocks noChangeArrowheads="1"/>
          </p:cNvSpPr>
          <p:nvPr/>
        </p:nvSpPr>
        <p:spPr>
          <a:xfrm>
            <a:off x="1927075" y="1304144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Value from prior instruction is needed before write back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22FD52-906D-4F66-BBD7-5DEA87370167}"/>
              </a:ext>
            </a:extLst>
          </p:cNvPr>
          <p:cNvGrpSpPr/>
          <p:nvPr/>
        </p:nvGrpSpPr>
        <p:grpSpPr>
          <a:xfrm>
            <a:off x="2456460" y="1993723"/>
            <a:ext cx="7829472" cy="635867"/>
            <a:chOff x="932460" y="1993722"/>
            <a:chExt cx="7829472" cy="635867"/>
          </a:xfrm>
        </p:grpSpPr>
        <p:sp>
          <p:nvSpPr>
            <p:cNvPr id="9" name="Rectangle 74">
              <a:extLst>
                <a:ext uri="{FF2B5EF4-FFF2-40B4-BE49-F238E27FC236}">
                  <a16:creationId xmlns:a16="http://schemas.microsoft.com/office/drawing/2014/main" id="{959B272E-5294-4F6A-966A-FAE7CB0C3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068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" name="Rectangle 75">
              <a:extLst>
                <a:ext uri="{FF2B5EF4-FFF2-40B4-BE49-F238E27FC236}">
                  <a16:creationId xmlns:a16="http://schemas.microsoft.com/office/drawing/2014/main" id="{FC0E0613-8248-4CA3-BE58-7873D0CD8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783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76">
              <a:extLst>
                <a:ext uri="{FF2B5EF4-FFF2-40B4-BE49-F238E27FC236}">
                  <a16:creationId xmlns:a16="http://schemas.microsoft.com/office/drawing/2014/main" id="{EFDBEDF6-D3C3-4290-BE81-5BCB8FB8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603" y="2237057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77">
              <a:extLst>
                <a:ext uri="{FF2B5EF4-FFF2-40B4-BE49-F238E27FC236}">
                  <a16:creationId xmlns:a16="http://schemas.microsoft.com/office/drawing/2014/main" id="{A102FAEA-0333-4037-A9B8-129A5ED0F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260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78">
              <a:extLst>
                <a:ext uri="{FF2B5EF4-FFF2-40B4-BE49-F238E27FC236}">
                  <a16:creationId xmlns:a16="http://schemas.microsoft.com/office/drawing/2014/main" id="{4EA85CB4-52E4-4845-98E9-2D98F8C85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725" y="2237057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79">
              <a:extLst>
                <a:ext uri="{FF2B5EF4-FFF2-40B4-BE49-F238E27FC236}">
                  <a16:creationId xmlns:a16="http://schemas.microsoft.com/office/drawing/2014/main" id="{AC4958FD-E0D5-46C3-BA8C-44170BFC2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39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80">
              <a:extLst>
                <a:ext uri="{FF2B5EF4-FFF2-40B4-BE49-F238E27FC236}">
                  <a16:creationId xmlns:a16="http://schemas.microsoft.com/office/drawing/2014/main" id="{058D8719-4E78-4B45-B968-DE0834B2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54" y="2237057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81">
              <a:extLst>
                <a:ext uri="{FF2B5EF4-FFF2-40B4-BE49-F238E27FC236}">
                  <a16:creationId xmlns:a16="http://schemas.microsoft.com/office/drawing/2014/main" id="{B4458E80-AEDD-4AA8-A6B2-EA15BA2F1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810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82">
              <a:extLst>
                <a:ext uri="{FF2B5EF4-FFF2-40B4-BE49-F238E27FC236}">
                  <a16:creationId xmlns:a16="http://schemas.microsoft.com/office/drawing/2014/main" id="{1C434C87-708A-42AE-9362-EC241AAA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275" y="2237057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83">
              <a:extLst>
                <a:ext uri="{FF2B5EF4-FFF2-40B4-BE49-F238E27FC236}">
                  <a16:creationId xmlns:a16="http://schemas.microsoft.com/office/drawing/2014/main" id="{A9BE5814-4D9F-4A68-88A7-9E63378C5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096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84">
              <a:extLst>
                <a:ext uri="{FF2B5EF4-FFF2-40B4-BE49-F238E27FC236}">
                  <a16:creationId xmlns:a16="http://schemas.microsoft.com/office/drawing/2014/main" id="{BE13E192-748A-47C3-BF68-10E23807D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917" y="2237057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85">
              <a:extLst>
                <a:ext uri="{FF2B5EF4-FFF2-40B4-BE49-F238E27FC236}">
                  <a16:creationId xmlns:a16="http://schemas.microsoft.com/office/drawing/2014/main" id="{2808CD97-F571-4A00-B380-4EECD0CC2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466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86">
              <a:extLst>
                <a:ext uri="{FF2B5EF4-FFF2-40B4-BE49-F238E27FC236}">
                  <a16:creationId xmlns:a16="http://schemas.microsoft.com/office/drawing/2014/main" id="{72EFF7CE-4AAC-4AFF-B042-029610D12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932" y="2237057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87">
              <a:extLst>
                <a:ext uri="{FF2B5EF4-FFF2-40B4-BE49-F238E27FC236}">
                  <a16:creationId xmlns:a16="http://schemas.microsoft.com/office/drawing/2014/main" id="{5C80B9CA-B026-447A-835D-6FF708E04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646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88">
              <a:extLst>
                <a:ext uri="{FF2B5EF4-FFF2-40B4-BE49-F238E27FC236}">
                  <a16:creationId xmlns:a16="http://schemas.microsoft.com/office/drawing/2014/main" id="{7285B35E-2B0A-41FD-B872-1758C6E3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467" y="2237057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" name="Rectangle 89">
              <a:extLst>
                <a:ext uri="{FF2B5EF4-FFF2-40B4-BE49-F238E27FC236}">
                  <a16:creationId xmlns:a16="http://schemas.microsoft.com/office/drawing/2014/main" id="{9C7CAD5E-E90F-4550-9836-F0698A7F8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1697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4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" name="Rectangle 90">
              <a:extLst>
                <a:ext uri="{FF2B5EF4-FFF2-40B4-BE49-F238E27FC236}">
                  <a16:creationId xmlns:a16="http://schemas.microsoft.com/office/drawing/2014/main" id="{EB39D0D2-FD3B-4FEE-9BA5-519204B1B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588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91">
              <a:extLst>
                <a:ext uri="{FF2B5EF4-FFF2-40B4-BE49-F238E27FC236}">
                  <a16:creationId xmlns:a16="http://schemas.microsoft.com/office/drawing/2014/main" id="{61F870BB-1E3D-40D5-AEC4-51146E0BB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303" y="2237057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92">
              <a:extLst>
                <a:ext uri="{FF2B5EF4-FFF2-40B4-BE49-F238E27FC236}">
                  <a16:creationId xmlns:a16="http://schemas.microsoft.com/office/drawing/2014/main" id="{50287F52-5B18-4307-9E6D-D354B65C0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017" y="2237057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" name="Rectangle 93">
              <a:extLst>
                <a:ext uri="{FF2B5EF4-FFF2-40B4-BE49-F238E27FC236}">
                  <a16:creationId xmlns:a16="http://schemas.microsoft.com/office/drawing/2014/main" id="{8517DFEB-77D4-4FB6-AAD1-DDE2E86B8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3460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94">
              <a:extLst>
                <a:ext uri="{FF2B5EF4-FFF2-40B4-BE49-F238E27FC236}">
                  <a16:creationId xmlns:a16="http://schemas.microsoft.com/office/drawing/2014/main" id="{CF3A16CB-7749-4B00-A488-612FCC58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032" y="2237057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95">
              <a:extLst>
                <a:ext uri="{FF2B5EF4-FFF2-40B4-BE49-F238E27FC236}">
                  <a16:creationId xmlns:a16="http://schemas.microsoft.com/office/drawing/2014/main" id="{62CAD8AA-8C54-433F-9525-EA187347B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640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96">
              <a:extLst>
                <a:ext uri="{FF2B5EF4-FFF2-40B4-BE49-F238E27FC236}">
                  <a16:creationId xmlns:a16="http://schemas.microsoft.com/office/drawing/2014/main" id="{B602D523-AC5A-4FDB-AAE9-C9B151F0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354" y="2237057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97">
              <a:extLst>
                <a:ext uri="{FF2B5EF4-FFF2-40B4-BE49-F238E27FC236}">
                  <a16:creationId xmlns:a16="http://schemas.microsoft.com/office/drawing/2014/main" id="{90A1B224-FFBF-4F4A-864E-04B2641A2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7117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6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" name="Rectangle 98">
              <a:extLst>
                <a:ext uri="{FF2B5EF4-FFF2-40B4-BE49-F238E27FC236}">
                  <a16:creationId xmlns:a16="http://schemas.microsoft.com/office/drawing/2014/main" id="{CE8C04A9-67CE-4331-8C31-361B053B5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167" y="1993722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" name="Rectangle 99">
              <a:extLst>
                <a:ext uri="{FF2B5EF4-FFF2-40B4-BE49-F238E27FC236}">
                  <a16:creationId xmlns:a16="http://schemas.microsoft.com/office/drawing/2014/main" id="{7AE4E06A-3141-4598-AA16-7832122C2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947" y="1993722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" name="Rectangle 100">
              <a:extLst>
                <a:ext uri="{FF2B5EF4-FFF2-40B4-BE49-F238E27FC236}">
                  <a16:creationId xmlns:a16="http://schemas.microsoft.com/office/drawing/2014/main" id="{382BD949-139F-4B9E-8393-427B095F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709" y="1993722"/>
              <a:ext cx="1138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101">
              <a:extLst>
                <a:ext uri="{FF2B5EF4-FFF2-40B4-BE49-F238E27FC236}">
                  <a16:creationId xmlns:a16="http://schemas.microsoft.com/office/drawing/2014/main" id="{AD213E39-FCE7-43BA-9395-489AFC4E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572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Rectangle 102">
              <a:extLst>
                <a:ext uri="{FF2B5EF4-FFF2-40B4-BE49-F238E27FC236}">
                  <a16:creationId xmlns:a16="http://schemas.microsoft.com/office/drawing/2014/main" id="{3B468D57-DFB8-4376-83C0-0C3D4B304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884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103">
              <a:extLst>
                <a:ext uri="{FF2B5EF4-FFF2-40B4-BE49-F238E27FC236}">
                  <a16:creationId xmlns:a16="http://schemas.microsoft.com/office/drawing/2014/main" id="{A21FB82B-5917-4FF6-879C-71CC19FA5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540" y="1993722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(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F13E3616-453D-41BF-9734-76D546E86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664" y="1993722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id="{E209F555-885A-4964-BE75-CBDA02416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533" y="1993722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106">
              <a:extLst>
                <a:ext uri="{FF2B5EF4-FFF2-40B4-BE49-F238E27FC236}">
                  <a16:creationId xmlns:a16="http://schemas.microsoft.com/office/drawing/2014/main" id="{BB34A665-AA86-4A2B-9DF7-715C7993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845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107">
              <a:extLst>
                <a:ext uri="{FF2B5EF4-FFF2-40B4-BE49-F238E27FC236}">
                  <a16:creationId xmlns:a16="http://schemas.microsoft.com/office/drawing/2014/main" id="{D37D8447-F41F-4980-A42A-B81AA8D2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288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Rectangle 108">
              <a:extLst>
                <a:ext uri="{FF2B5EF4-FFF2-40B4-BE49-F238E27FC236}">
                  <a16:creationId xmlns:a16="http://schemas.microsoft.com/office/drawing/2014/main" id="{DB559979-E39B-4161-8B45-68FDAC340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134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5" name="Rectangle 109">
              <a:extLst>
                <a:ext uri="{FF2B5EF4-FFF2-40B4-BE49-F238E27FC236}">
                  <a16:creationId xmlns:a16="http://schemas.microsoft.com/office/drawing/2014/main" id="{5BC489B2-F130-46B6-8109-F33758C6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003" y="1993722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110">
              <a:extLst>
                <a:ext uri="{FF2B5EF4-FFF2-40B4-BE49-F238E27FC236}">
                  <a16:creationId xmlns:a16="http://schemas.microsoft.com/office/drawing/2014/main" id="{65A9D850-7582-45EC-9710-C6141B34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315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111">
              <a:extLst>
                <a:ext uri="{FF2B5EF4-FFF2-40B4-BE49-F238E27FC236}">
                  <a16:creationId xmlns:a16="http://schemas.microsoft.com/office/drawing/2014/main" id="{422E1D3D-0153-473E-8C47-437653560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841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k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112">
              <a:extLst>
                <a:ext uri="{FF2B5EF4-FFF2-40B4-BE49-F238E27FC236}">
                  <a16:creationId xmlns:a16="http://schemas.microsoft.com/office/drawing/2014/main" id="{FD5E9B1F-901A-43D4-879F-4B2B89A28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473" y="1993722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680A9A6E-A1D2-4761-9D83-E463671D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129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114">
              <a:extLst>
                <a:ext uri="{FF2B5EF4-FFF2-40B4-BE49-F238E27FC236}">
                  <a16:creationId xmlns:a16="http://schemas.microsoft.com/office/drawing/2014/main" id="{7A8BCADD-CACA-443C-93BA-FDDFAA65B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974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y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115">
              <a:extLst>
                <a:ext uri="{FF2B5EF4-FFF2-40B4-BE49-F238E27FC236}">
                  <a16:creationId xmlns:a16="http://schemas.microsoft.com/office/drawing/2014/main" id="{FA539D25-3C47-4E05-BC51-1B16E2080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499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116">
              <a:extLst>
                <a:ext uri="{FF2B5EF4-FFF2-40B4-BE49-F238E27FC236}">
                  <a16:creationId xmlns:a16="http://schemas.microsoft.com/office/drawing/2014/main" id="{B1E60E09-96D2-4FCF-91F9-EFF0A92EA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131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117">
              <a:extLst>
                <a:ext uri="{FF2B5EF4-FFF2-40B4-BE49-F238E27FC236}">
                  <a16:creationId xmlns:a16="http://schemas.microsoft.com/office/drawing/2014/main" id="{6FEFF8AA-A673-4A59-93CE-669701D9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320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118">
              <a:extLst>
                <a:ext uri="{FF2B5EF4-FFF2-40B4-BE49-F238E27FC236}">
                  <a16:creationId xmlns:a16="http://schemas.microsoft.com/office/drawing/2014/main" id="{507376DA-E158-4E05-BAE8-E871E1C05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313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119">
              <a:extLst>
                <a:ext uri="{FF2B5EF4-FFF2-40B4-BE49-F238E27FC236}">
                  <a16:creationId xmlns:a16="http://schemas.microsoft.com/office/drawing/2014/main" id="{58312266-1D90-4024-9DFF-DDACF9725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052" y="1993722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)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Line 177">
              <a:extLst>
                <a:ext uri="{FF2B5EF4-FFF2-40B4-BE49-F238E27FC236}">
                  <a16:creationId xmlns:a16="http://schemas.microsoft.com/office/drawing/2014/main" id="{E338A93F-0477-46BA-84CA-54AC7616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662" y="2091411"/>
              <a:ext cx="5742875" cy="177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78">
              <a:extLst>
                <a:ext uri="{FF2B5EF4-FFF2-40B4-BE49-F238E27FC236}">
                  <a16:creationId xmlns:a16="http://schemas.microsoft.com/office/drawing/2014/main" id="{6610C147-B00F-4505-9348-32B4DF4E2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1283" y="2066545"/>
              <a:ext cx="60591" cy="51509"/>
            </a:xfrm>
            <a:custGeom>
              <a:avLst/>
              <a:gdLst>
                <a:gd name="T0" fmla="*/ 0 w 32"/>
                <a:gd name="T1" fmla="*/ 0 h 29"/>
                <a:gd name="T2" fmla="*/ 2 w 32"/>
                <a:gd name="T3" fmla="*/ 29 h 29"/>
                <a:gd name="T4" fmla="*/ 32 w 32"/>
                <a:gd name="T5" fmla="*/ 14 h 29"/>
                <a:gd name="T6" fmla="*/ 2 w 32"/>
                <a:gd name="T7" fmla="*/ 0 h 29"/>
                <a:gd name="T8" fmla="*/ 2 w 32"/>
                <a:gd name="T9" fmla="*/ 0 h 29"/>
                <a:gd name="T10" fmla="*/ 0 w 32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29"/>
                <a:gd name="T20" fmla="*/ 32 w 32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29">
                  <a:moveTo>
                    <a:pt x="0" y="0"/>
                  </a:moveTo>
                  <a:lnTo>
                    <a:pt x="2" y="29"/>
                  </a:lnTo>
                  <a:lnTo>
                    <a:pt x="32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314">
              <a:extLst>
                <a:ext uri="{FF2B5EF4-FFF2-40B4-BE49-F238E27FC236}">
                  <a16:creationId xmlns:a16="http://schemas.microsoft.com/office/drawing/2014/main" id="{D9199463-05CE-47CC-9D0B-34A61C595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476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315">
              <a:extLst>
                <a:ext uri="{FF2B5EF4-FFF2-40B4-BE49-F238E27FC236}">
                  <a16:creationId xmlns:a16="http://schemas.microsoft.com/office/drawing/2014/main" id="{6BDBEB39-8E90-4591-B82E-3EB22B081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297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316">
              <a:extLst>
                <a:ext uri="{FF2B5EF4-FFF2-40B4-BE49-F238E27FC236}">
                  <a16:creationId xmlns:a16="http://schemas.microsoft.com/office/drawing/2014/main" id="{E65712F0-86F3-43B2-BCEF-3ECF1292F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1011" y="2237057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317">
              <a:extLst>
                <a:ext uri="{FF2B5EF4-FFF2-40B4-BE49-F238E27FC236}">
                  <a16:creationId xmlns:a16="http://schemas.microsoft.com/office/drawing/2014/main" id="{08657B7D-64C8-4E6F-B17F-FE797AF41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668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7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18">
              <a:extLst>
                <a:ext uri="{FF2B5EF4-FFF2-40B4-BE49-F238E27FC236}">
                  <a16:creationId xmlns:a16="http://schemas.microsoft.com/office/drawing/2014/main" id="{B7737B1E-1D07-4637-9B9D-A8F747073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33" y="2237057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19">
              <a:extLst>
                <a:ext uri="{FF2B5EF4-FFF2-40B4-BE49-F238E27FC236}">
                  <a16:creationId xmlns:a16="http://schemas.microsoft.com/office/drawing/2014/main" id="{778020A2-458A-4D9D-A47D-EA50F508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847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20">
              <a:extLst>
                <a:ext uri="{FF2B5EF4-FFF2-40B4-BE49-F238E27FC236}">
                  <a16:creationId xmlns:a16="http://schemas.microsoft.com/office/drawing/2014/main" id="{ABDC7CA7-0350-40AD-B83D-2223BDEA0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668" y="2237057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21">
              <a:extLst>
                <a:ext uri="{FF2B5EF4-FFF2-40B4-BE49-F238E27FC236}">
                  <a16:creationId xmlns:a16="http://schemas.microsoft.com/office/drawing/2014/main" id="{883DDCB9-8317-4A8E-97DB-0014AB43B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6324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8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22">
              <a:extLst>
                <a:ext uri="{FF2B5EF4-FFF2-40B4-BE49-F238E27FC236}">
                  <a16:creationId xmlns:a16="http://schemas.microsoft.com/office/drawing/2014/main" id="{F1CF0967-78FC-4479-8083-D79B30406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790" y="2237057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23">
              <a:extLst>
                <a:ext uri="{FF2B5EF4-FFF2-40B4-BE49-F238E27FC236}">
                  <a16:creationId xmlns:a16="http://schemas.microsoft.com/office/drawing/2014/main" id="{BFC8E396-F93E-4904-9F4F-CBC60D9C2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8504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24">
              <a:extLst>
                <a:ext uri="{FF2B5EF4-FFF2-40B4-BE49-F238E27FC236}">
                  <a16:creationId xmlns:a16="http://schemas.microsoft.com/office/drawing/2014/main" id="{EA3EC194-5438-4DA7-8DFB-36338A4D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0218" y="2237057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25">
              <a:extLst>
                <a:ext uri="{FF2B5EF4-FFF2-40B4-BE49-F238E27FC236}">
                  <a16:creationId xmlns:a16="http://schemas.microsoft.com/office/drawing/2014/main" id="{6D0FD9E9-C155-4DFA-86B3-9D18CC34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1874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9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26">
              <a:extLst>
                <a:ext uri="{FF2B5EF4-FFF2-40B4-BE49-F238E27FC236}">
                  <a16:creationId xmlns:a16="http://schemas.microsoft.com/office/drawing/2014/main" id="{808891EF-7677-4733-924A-BDE7E13B4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914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27">
              <a:extLst>
                <a:ext uri="{FF2B5EF4-FFF2-40B4-BE49-F238E27FC236}">
                  <a16:creationId xmlns:a16="http://schemas.microsoft.com/office/drawing/2014/main" id="{3B0DA4AC-DEC1-4F09-8201-8A81AD6B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33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28">
              <a:extLst>
                <a:ext uri="{FF2B5EF4-FFF2-40B4-BE49-F238E27FC236}">
                  <a16:creationId xmlns:a16="http://schemas.microsoft.com/office/drawing/2014/main" id="{31BAA031-82F7-4539-B956-198325A5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570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29">
              <a:extLst>
                <a:ext uri="{FF2B5EF4-FFF2-40B4-BE49-F238E27FC236}">
                  <a16:creationId xmlns:a16="http://schemas.microsoft.com/office/drawing/2014/main" id="{5F301420-C017-482C-B148-4793F557D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88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30">
              <a:extLst>
                <a:ext uri="{FF2B5EF4-FFF2-40B4-BE49-F238E27FC236}">
                  <a16:creationId xmlns:a16="http://schemas.microsoft.com/office/drawing/2014/main" id="{DCBC2902-DBBC-4DEC-A73E-9734FE11F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227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31">
              <a:extLst>
                <a:ext uri="{FF2B5EF4-FFF2-40B4-BE49-F238E27FC236}">
                  <a16:creationId xmlns:a16="http://schemas.microsoft.com/office/drawing/2014/main" id="{9593185D-DF66-4B7C-BEFF-2F0922E7D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43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32">
              <a:extLst>
                <a:ext uri="{FF2B5EF4-FFF2-40B4-BE49-F238E27FC236}">
                  <a16:creationId xmlns:a16="http://schemas.microsoft.com/office/drawing/2014/main" id="{3642B923-5179-421C-9D83-7CF445D5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777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33">
              <a:extLst>
                <a:ext uri="{FF2B5EF4-FFF2-40B4-BE49-F238E27FC236}">
                  <a16:creationId xmlns:a16="http://schemas.microsoft.com/office/drawing/2014/main" id="{549D4CEE-B269-4F36-9BF0-6E38E978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090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34">
              <a:extLst>
                <a:ext uri="{FF2B5EF4-FFF2-40B4-BE49-F238E27FC236}">
                  <a16:creationId xmlns:a16="http://schemas.microsoft.com/office/drawing/2014/main" id="{673F9DA3-6339-4790-87DD-1ECD4ED8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02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35">
              <a:extLst>
                <a:ext uri="{FF2B5EF4-FFF2-40B4-BE49-F238E27FC236}">
                  <a16:creationId xmlns:a16="http://schemas.microsoft.com/office/drawing/2014/main" id="{8CFED19C-4ECF-4612-873F-48693B566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12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36">
              <a:extLst>
                <a:ext uri="{FF2B5EF4-FFF2-40B4-BE49-F238E27FC236}">
                  <a16:creationId xmlns:a16="http://schemas.microsoft.com/office/drawing/2014/main" id="{E4C70A1C-5C38-4285-A530-7DAE29D3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327" y="2476839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/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37">
              <a:extLst>
                <a:ext uri="{FF2B5EF4-FFF2-40B4-BE49-F238E27FC236}">
                  <a16:creationId xmlns:a16="http://schemas.microsoft.com/office/drawing/2014/main" id="{7778FED3-BA5D-4EAB-B69C-3AE99F3E0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984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38">
              <a:extLst>
                <a:ext uri="{FF2B5EF4-FFF2-40B4-BE49-F238E27FC236}">
                  <a16:creationId xmlns:a16="http://schemas.microsoft.com/office/drawing/2014/main" id="{CAEC4876-B42B-4555-B967-600F9621F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485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39">
              <a:extLst>
                <a:ext uri="{FF2B5EF4-FFF2-40B4-BE49-F238E27FC236}">
                  <a16:creationId xmlns:a16="http://schemas.microsoft.com/office/drawing/2014/main" id="{A427B708-BC4D-4578-87D2-52158439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584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40">
              <a:extLst>
                <a:ext uri="{FF2B5EF4-FFF2-40B4-BE49-F238E27FC236}">
                  <a16:creationId xmlns:a16="http://schemas.microsoft.com/office/drawing/2014/main" id="{80D4FF2E-12AC-4041-B5E6-0EE9FAEA2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115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41">
              <a:extLst>
                <a:ext uri="{FF2B5EF4-FFF2-40B4-BE49-F238E27FC236}">
                  <a16:creationId xmlns:a16="http://schemas.microsoft.com/office/drawing/2014/main" id="{183CDA03-21FC-4259-9B36-2D9C1F38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616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42">
              <a:extLst>
                <a:ext uri="{FF2B5EF4-FFF2-40B4-BE49-F238E27FC236}">
                  <a16:creationId xmlns:a16="http://schemas.microsoft.com/office/drawing/2014/main" id="{27CD2FBF-9FD1-4C44-AD6B-304D02C13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929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43">
              <a:extLst>
                <a:ext uri="{FF2B5EF4-FFF2-40B4-BE49-F238E27FC236}">
                  <a16:creationId xmlns:a16="http://schemas.microsoft.com/office/drawing/2014/main" id="{25179044-89AB-49DF-8CE5-AB2BCBF36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1665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44">
              <a:extLst>
                <a:ext uri="{FF2B5EF4-FFF2-40B4-BE49-F238E27FC236}">
                  <a16:creationId xmlns:a16="http://schemas.microsoft.com/office/drawing/2014/main" id="{D7312978-1745-4E59-B619-322E98E47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166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45">
              <a:extLst>
                <a:ext uri="{FF2B5EF4-FFF2-40B4-BE49-F238E27FC236}">
                  <a16:creationId xmlns:a16="http://schemas.microsoft.com/office/drawing/2014/main" id="{ABB2FDEF-9195-4D6B-95A7-B93FB16FD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79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46">
              <a:extLst>
                <a:ext uri="{FF2B5EF4-FFF2-40B4-BE49-F238E27FC236}">
                  <a16:creationId xmlns:a16="http://schemas.microsoft.com/office/drawing/2014/main" id="{F3545188-FCF7-4C1C-B157-FA3D3C4C2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32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47">
              <a:extLst>
                <a:ext uri="{FF2B5EF4-FFF2-40B4-BE49-F238E27FC236}">
                  <a16:creationId xmlns:a16="http://schemas.microsoft.com/office/drawing/2014/main" id="{4276A860-59AB-47B3-A89D-2F8A0A52B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82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48">
              <a:extLst>
                <a:ext uri="{FF2B5EF4-FFF2-40B4-BE49-F238E27FC236}">
                  <a16:creationId xmlns:a16="http://schemas.microsoft.com/office/drawing/2014/main" id="{5D32A6B0-1DC2-4E77-A6D1-9B8D8B6C4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9816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49">
              <a:extLst>
                <a:ext uri="{FF2B5EF4-FFF2-40B4-BE49-F238E27FC236}">
                  <a16:creationId xmlns:a16="http://schemas.microsoft.com/office/drawing/2014/main" id="{E8702D10-C6D5-454E-B0C4-14144062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8978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50">
              <a:extLst>
                <a:ext uri="{FF2B5EF4-FFF2-40B4-BE49-F238E27FC236}">
                  <a16:creationId xmlns:a16="http://schemas.microsoft.com/office/drawing/2014/main" id="{977D2F6C-1FAB-47EA-8D58-4F452341F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480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51">
              <a:extLst>
                <a:ext uri="{FF2B5EF4-FFF2-40B4-BE49-F238E27FC236}">
                  <a16:creationId xmlns:a16="http://schemas.microsoft.com/office/drawing/2014/main" id="{15637E11-C0B8-46AD-A52D-D9D5DB6DA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347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96">
              <a:extLst>
                <a:ext uri="{FF2B5EF4-FFF2-40B4-BE49-F238E27FC236}">
                  <a16:creationId xmlns:a16="http://schemas.microsoft.com/office/drawing/2014/main" id="{3BF89E7A-9599-46E2-BAF4-E9ACED214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60" y="2279685"/>
              <a:ext cx="8520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V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97">
              <a:extLst>
                <a:ext uri="{FF2B5EF4-FFF2-40B4-BE49-F238E27FC236}">
                  <a16:creationId xmlns:a16="http://schemas.microsoft.com/office/drawing/2014/main" id="{7C1CBED0-F47F-4374-9073-1DDC92C7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01" y="227968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98">
              <a:extLst>
                <a:ext uri="{FF2B5EF4-FFF2-40B4-BE49-F238E27FC236}">
                  <a16:creationId xmlns:a16="http://schemas.microsoft.com/office/drawing/2014/main" id="{572CAF08-112F-4305-BFDA-1515161D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126" y="2279685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99">
              <a:extLst>
                <a:ext uri="{FF2B5EF4-FFF2-40B4-BE49-F238E27FC236}">
                  <a16:creationId xmlns:a16="http://schemas.microsoft.com/office/drawing/2014/main" id="{49527491-31AB-44B0-8551-D0BB89F9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889" y="2279685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00">
              <a:extLst>
                <a:ext uri="{FF2B5EF4-FFF2-40B4-BE49-F238E27FC236}">
                  <a16:creationId xmlns:a16="http://schemas.microsoft.com/office/drawing/2014/main" id="{18298ABE-BB5D-4594-98DC-4E7CCE5F0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201" y="227968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01">
              <a:extLst>
                <a:ext uri="{FF2B5EF4-FFF2-40B4-BE49-F238E27FC236}">
                  <a16:creationId xmlns:a16="http://schemas.microsoft.com/office/drawing/2014/main" id="{262B8290-0EC1-4FB9-AC0A-302B7C728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301" y="2279685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02">
              <a:extLst>
                <a:ext uri="{FF2B5EF4-FFF2-40B4-BE49-F238E27FC236}">
                  <a16:creationId xmlns:a16="http://schemas.microsoft.com/office/drawing/2014/main" id="{18503CD5-7DF8-45D4-B93A-FECAA0600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850" y="2279685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03">
              <a:extLst>
                <a:ext uri="{FF2B5EF4-FFF2-40B4-BE49-F238E27FC236}">
                  <a16:creationId xmlns:a16="http://schemas.microsoft.com/office/drawing/2014/main" id="{58FF6009-ED66-4BAE-8782-3F9FCA468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163" y="2279685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f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04">
              <a:extLst>
                <a:ext uri="{FF2B5EF4-FFF2-40B4-BE49-F238E27FC236}">
                  <a16:creationId xmlns:a16="http://schemas.microsoft.com/office/drawing/2014/main" id="{0C80D57B-B985-455E-A44D-2B4274BCA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6" y="2279685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05">
              <a:extLst>
                <a:ext uri="{FF2B5EF4-FFF2-40B4-BE49-F238E27FC236}">
                  <a16:creationId xmlns:a16="http://schemas.microsoft.com/office/drawing/2014/main" id="{6E84F7B2-E337-4691-AE37-72B2FFF07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69" y="227968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06">
              <a:extLst>
                <a:ext uri="{FF2B5EF4-FFF2-40B4-BE49-F238E27FC236}">
                  <a16:creationId xmlns:a16="http://schemas.microsoft.com/office/drawing/2014/main" id="{E6693C95-E3C1-4C1C-9C6C-47722AC52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60" y="2451973"/>
              <a:ext cx="4969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407">
              <a:extLst>
                <a:ext uri="{FF2B5EF4-FFF2-40B4-BE49-F238E27FC236}">
                  <a16:creationId xmlns:a16="http://schemas.microsoft.com/office/drawing/2014/main" id="{46FCCE66-3946-4304-A0C1-C741E9351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7" y="2451973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408">
              <a:extLst>
                <a:ext uri="{FF2B5EF4-FFF2-40B4-BE49-F238E27FC236}">
                  <a16:creationId xmlns:a16="http://schemas.microsoft.com/office/drawing/2014/main" id="{931E74EF-FBBD-485D-84DC-7F0433E3B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790" y="2451973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409">
              <a:extLst>
                <a:ext uri="{FF2B5EF4-FFF2-40B4-BE49-F238E27FC236}">
                  <a16:creationId xmlns:a16="http://schemas.microsoft.com/office/drawing/2014/main" id="{EB52625D-3BDF-4BC0-93B4-875EE6BB7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889" y="2451973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410">
              <a:extLst>
                <a:ext uri="{FF2B5EF4-FFF2-40B4-BE49-F238E27FC236}">
                  <a16:creationId xmlns:a16="http://schemas.microsoft.com/office/drawing/2014/main" id="{ECCD1B33-5F64-41CF-A1C6-935B8EE68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184" y="2451973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411">
              <a:extLst>
                <a:ext uri="{FF2B5EF4-FFF2-40B4-BE49-F238E27FC236}">
                  <a16:creationId xmlns:a16="http://schemas.microsoft.com/office/drawing/2014/main" id="{C66E40B4-85ED-42A8-9EA9-1F9925BA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710" y="2451973"/>
              <a:ext cx="4328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412">
              <a:extLst>
                <a:ext uri="{FF2B5EF4-FFF2-40B4-BE49-F238E27FC236}">
                  <a16:creationId xmlns:a16="http://schemas.microsoft.com/office/drawing/2014/main" id="{62465AF0-EE7E-4225-AE41-41CF1027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260" y="2451973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413">
              <a:extLst>
                <a:ext uri="{FF2B5EF4-FFF2-40B4-BE49-F238E27FC236}">
                  <a16:creationId xmlns:a16="http://schemas.microsoft.com/office/drawing/2014/main" id="{46AFED12-C877-4799-9DA5-E33AF338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252" y="2451973"/>
              <a:ext cx="4923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414">
              <a:extLst>
                <a:ext uri="{FF2B5EF4-FFF2-40B4-BE49-F238E27FC236}">
                  <a16:creationId xmlns:a16="http://schemas.microsoft.com/office/drawing/2014/main" id="{4E68985B-5063-42BA-ACB1-06B59DC3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482" y="2451973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415">
              <a:extLst>
                <a:ext uri="{FF2B5EF4-FFF2-40B4-BE49-F238E27FC236}">
                  <a16:creationId xmlns:a16="http://schemas.microsoft.com/office/drawing/2014/main" id="{45B44BC3-9248-4BAE-8E34-49EA0372A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138" y="245197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416">
              <a:extLst>
                <a:ext uri="{FF2B5EF4-FFF2-40B4-BE49-F238E27FC236}">
                  <a16:creationId xmlns:a16="http://schemas.microsoft.com/office/drawing/2014/main" id="{90BA90F8-CAE4-4761-B450-8E63B12B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451" y="245197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417">
              <a:extLst>
                <a:ext uri="{FF2B5EF4-FFF2-40B4-BE49-F238E27FC236}">
                  <a16:creationId xmlns:a16="http://schemas.microsoft.com/office/drawing/2014/main" id="{C3DB6B77-55C4-4461-BF36-B71479C0F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443" y="2451973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: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9" name="Group 460">
            <a:extLst>
              <a:ext uri="{FF2B5EF4-FFF2-40B4-BE49-F238E27FC236}">
                <a16:creationId xmlns:a16="http://schemas.microsoft.com/office/drawing/2014/main" id="{7A0DD5EE-E72E-485E-B8FF-D5F96AD702C5}"/>
              </a:ext>
            </a:extLst>
          </p:cNvPr>
          <p:cNvGrpSpPr/>
          <p:nvPr/>
        </p:nvGrpSpPr>
        <p:grpSpPr>
          <a:xfrm>
            <a:off x="1981201" y="2796998"/>
            <a:ext cx="8310413" cy="3536347"/>
            <a:chOff x="420837" y="2667603"/>
            <a:chExt cx="8310413" cy="3536347"/>
          </a:xfrm>
        </p:grpSpPr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023DF983-4CD2-464A-97CD-3BD564578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2" y="5720833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A68154D6-EB0D-4754-BBA8-B91FEC0CF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2" y="5720833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3FF40804-2848-4029-BC6C-4F692B08D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714" y="5720833"/>
              <a:ext cx="176092" cy="321486"/>
            </a:xfrm>
            <a:custGeom>
              <a:avLst/>
              <a:gdLst>
                <a:gd name="T0" fmla="*/ 0 w 93"/>
                <a:gd name="T1" fmla="*/ 0 h 181"/>
                <a:gd name="T2" fmla="*/ 93 w 93"/>
                <a:gd name="T3" fmla="*/ 0 h 181"/>
                <a:gd name="T4" fmla="*/ 93 w 93"/>
                <a:gd name="T5" fmla="*/ 181 h 181"/>
                <a:gd name="T6" fmla="*/ 3 w 93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0"/>
                  </a:moveTo>
                  <a:lnTo>
                    <a:pt x="93" y="0"/>
                  </a:lnTo>
                  <a:lnTo>
                    <a:pt x="93" y="181"/>
                  </a:lnTo>
                  <a:lnTo>
                    <a:pt x="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Line 15">
              <a:extLst>
                <a:ext uri="{FF2B5EF4-FFF2-40B4-BE49-F238E27FC236}">
                  <a16:creationId xmlns:a16="http://schemas.microsoft.com/office/drawing/2014/main" id="{88A53EA2-572C-4E65-A796-9B1F261B0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6493" y="5800760"/>
              <a:ext cx="176092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FBDB35B-BF1E-4CFD-8058-78BC947A8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2" y="5076085"/>
              <a:ext cx="172305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17">
              <a:extLst>
                <a:ext uri="{FF2B5EF4-FFF2-40B4-BE49-F238E27FC236}">
                  <a16:creationId xmlns:a16="http://schemas.microsoft.com/office/drawing/2014/main" id="{C902F65F-2DF3-4DEF-A766-DD2AE6778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2" y="5235940"/>
              <a:ext cx="172305" cy="3552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68502311-934E-49B4-8E9E-35A2246BE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57" y="4996157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A06409C9-8E44-43AA-BBAC-7827A3018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996157"/>
              <a:ext cx="176092" cy="321486"/>
            </a:xfrm>
            <a:custGeom>
              <a:avLst/>
              <a:gdLst>
                <a:gd name="T0" fmla="*/ 90 w 93"/>
                <a:gd name="T1" fmla="*/ 0 h 181"/>
                <a:gd name="T2" fmla="*/ 0 w 93"/>
                <a:gd name="T3" fmla="*/ 0 h 181"/>
                <a:gd name="T4" fmla="*/ 0 w 93"/>
                <a:gd name="T5" fmla="*/ 181 h 181"/>
                <a:gd name="T6" fmla="*/ 93 w 93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9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20">
              <a:extLst>
                <a:ext uri="{FF2B5EF4-FFF2-40B4-BE49-F238E27FC236}">
                  <a16:creationId xmlns:a16="http://schemas.microsoft.com/office/drawing/2014/main" id="{E47738C1-1210-4B29-BFC2-6CF7D6CF9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4514816"/>
              <a:ext cx="176092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21">
              <a:extLst>
                <a:ext uri="{FF2B5EF4-FFF2-40B4-BE49-F238E27FC236}">
                  <a16:creationId xmlns:a16="http://schemas.microsoft.com/office/drawing/2014/main" id="{EAD8CD1C-20A0-4247-B6C3-B4AFC7972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4351409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Line 22">
              <a:extLst>
                <a:ext uri="{FF2B5EF4-FFF2-40B4-BE49-F238E27FC236}">
                  <a16:creationId xmlns:a16="http://schemas.microsoft.com/office/drawing/2014/main" id="{4FF057FB-0ECA-4564-86FC-ABF7DA079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3790140"/>
              <a:ext cx="52448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Line 23">
              <a:extLst>
                <a:ext uri="{FF2B5EF4-FFF2-40B4-BE49-F238E27FC236}">
                  <a16:creationId xmlns:a16="http://schemas.microsoft.com/office/drawing/2014/main" id="{14784E01-F81C-463F-9E07-98398B17C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3626733"/>
              <a:ext cx="176092" cy="532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73E4F48C-675C-4705-A01E-ABB7AFA0B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8346" y="2983761"/>
              <a:ext cx="176092" cy="532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" name="Rectangle 25">
              <a:extLst>
                <a:ext uri="{FF2B5EF4-FFF2-40B4-BE49-F238E27FC236}">
                  <a16:creationId xmlns:a16="http://schemas.microsoft.com/office/drawing/2014/main" id="{DC1F6045-014B-4F57-97E8-089DEE0C6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2825682"/>
              <a:ext cx="17041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26">
              <a:extLst>
                <a:ext uri="{FF2B5EF4-FFF2-40B4-BE49-F238E27FC236}">
                  <a16:creationId xmlns:a16="http://schemas.microsoft.com/office/drawing/2014/main" id="{2300A329-3AEA-4A6A-98B3-1AD3551C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2825682"/>
              <a:ext cx="17041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4989A7B-5B2C-4BA9-8E98-821B95E50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30942" y="2822130"/>
              <a:ext cx="1893" cy="32859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Line 28">
              <a:extLst>
                <a:ext uri="{FF2B5EF4-FFF2-40B4-BE49-F238E27FC236}">
                  <a16:creationId xmlns:a16="http://schemas.microsoft.com/office/drawing/2014/main" id="{4C90C681-DB94-4E54-9EBF-08C7588DD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0" y="2825682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Line 29">
              <a:extLst>
                <a:ext uri="{FF2B5EF4-FFF2-40B4-BE49-F238E27FC236}">
                  <a16:creationId xmlns:a16="http://schemas.microsoft.com/office/drawing/2014/main" id="{21C4556F-4928-47C5-AAD8-9B895692B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0" y="3147168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30">
              <a:extLst>
                <a:ext uri="{FF2B5EF4-FFF2-40B4-BE49-F238E27FC236}">
                  <a16:creationId xmlns:a16="http://schemas.microsoft.com/office/drawing/2014/main" id="{1ABA8456-FF81-488A-AC6B-6A308358E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2825682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31">
              <a:extLst>
                <a:ext uri="{FF2B5EF4-FFF2-40B4-BE49-F238E27FC236}">
                  <a16:creationId xmlns:a16="http://schemas.microsoft.com/office/drawing/2014/main" id="{5FB28A45-45E4-4545-949A-1C222BC8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2825682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Line 32">
              <a:extLst>
                <a:ext uri="{FF2B5EF4-FFF2-40B4-BE49-F238E27FC236}">
                  <a16:creationId xmlns:a16="http://schemas.microsoft.com/office/drawing/2014/main" id="{4D976A5C-50D3-4B9A-8FB7-4065520A6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5895" y="2822130"/>
              <a:ext cx="5680" cy="32859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Line 33">
              <a:extLst>
                <a:ext uri="{FF2B5EF4-FFF2-40B4-BE49-F238E27FC236}">
                  <a16:creationId xmlns:a16="http://schemas.microsoft.com/office/drawing/2014/main" id="{59481A7A-3AC7-4A38-BB6B-4C0CC4E04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895" y="2825682"/>
              <a:ext cx="18555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34">
              <a:extLst>
                <a:ext uri="{FF2B5EF4-FFF2-40B4-BE49-F238E27FC236}">
                  <a16:creationId xmlns:a16="http://schemas.microsoft.com/office/drawing/2014/main" id="{D3918420-F861-44E3-A2B9-C8E26F04D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895" y="3147168"/>
              <a:ext cx="18555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35">
              <a:extLst>
                <a:ext uri="{FF2B5EF4-FFF2-40B4-BE49-F238E27FC236}">
                  <a16:creationId xmlns:a16="http://schemas.microsoft.com/office/drawing/2014/main" id="{58F70D9A-7236-4DC8-A268-B4C7237CF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30" y="2825682"/>
              <a:ext cx="172305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36">
              <a:extLst>
                <a:ext uri="{FF2B5EF4-FFF2-40B4-BE49-F238E27FC236}">
                  <a16:creationId xmlns:a16="http://schemas.microsoft.com/office/drawing/2014/main" id="{166D5738-37B6-43A4-81B6-11743E51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30" y="2825682"/>
              <a:ext cx="172305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37">
              <a:extLst>
                <a:ext uri="{FF2B5EF4-FFF2-40B4-BE49-F238E27FC236}">
                  <a16:creationId xmlns:a16="http://schemas.microsoft.com/office/drawing/2014/main" id="{9186B147-109F-4179-81EB-AC2468105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238" y="2825682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38">
              <a:extLst>
                <a:ext uri="{FF2B5EF4-FFF2-40B4-BE49-F238E27FC236}">
                  <a16:creationId xmlns:a16="http://schemas.microsoft.com/office/drawing/2014/main" id="{CB8DA79E-21FC-400B-9300-418CC5BE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018" y="2889624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9">
              <a:extLst>
                <a:ext uri="{FF2B5EF4-FFF2-40B4-BE49-F238E27FC236}">
                  <a16:creationId xmlns:a16="http://schemas.microsoft.com/office/drawing/2014/main" id="{AB6AE54F-D433-43B5-AD45-1C11459E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674" y="2889624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B9DBDECD-06C4-4103-80C3-C5DD34861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231" y="2889624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Rectangle 41">
              <a:extLst>
                <a:ext uri="{FF2B5EF4-FFF2-40B4-BE49-F238E27FC236}">
                  <a16:creationId xmlns:a16="http://schemas.microsoft.com/office/drawing/2014/main" id="{73A6B8CF-0B27-4A0B-B759-A359F3E84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946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Rectangle 42">
              <a:extLst>
                <a:ext uri="{FF2B5EF4-FFF2-40B4-BE49-F238E27FC236}">
                  <a16:creationId xmlns:a16="http://schemas.microsoft.com/office/drawing/2014/main" id="{30D8370B-F8E9-42AD-BAB5-FDFDA14E9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045" y="2889624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62DCF78D-8324-47A0-A9E2-7C0E105A2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101" y="2667603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2 w 139"/>
                <a:gd name="T3" fmla="*/ 144 h 359"/>
                <a:gd name="T4" fmla="*/ 46 w 139"/>
                <a:gd name="T5" fmla="*/ 181 h 359"/>
                <a:gd name="T6" fmla="*/ 2 w 139"/>
                <a:gd name="T7" fmla="*/ 214 h 359"/>
                <a:gd name="T8" fmla="*/ 2 w 139"/>
                <a:gd name="T9" fmla="*/ 359 h 359"/>
                <a:gd name="T10" fmla="*/ 139 w 139"/>
                <a:gd name="T11" fmla="*/ 248 h 359"/>
                <a:gd name="T12" fmla="*/ 139 w 139"/>
                <a:gd name="T13" fmla="*/ 111 h 359"/>
                <a:gd name="T14" fmla="*/ 2 w 139"/>
                <a:gd name="T15" fmla="*/ 0 h 359"/>
                <a:gd name="T16" fmla="*/ 2 w 139"/>
                <a:gd name="T17" fmla="*/ 0 h 359"/>
                <a:gd name="T18" fmla="*/ 0 w 139"/>
                <a:gd name="T19" fmla="*/ 0 h 3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"/>
                <a:gd name="T31" fmla="*/ 0 h 359"/>
                <a:gd name="T32" fmla="*/ 139 w 139"/>
                <a:gd name="T33" fmla="*/ 359 h 35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" h="359">
                  <a:moveTo>
                    <a:pt x="0" y="0"/>
                  </a:moveTo>
                  <a:lnTo>
                    <a:pt x="2" y="144"/>
                  </a:lnTo>
                  <a:lnTo>
                    <a:pt x="46" y="181"/>
                  </a:lnTo>
                  <a:lnTo>
                    <a:pt x="2" y="214"/>
                  </a:lnTo>
                  <a:lnTo>
                    <a:pt x="2" y="359"/>
                  </a:lnTo>
                  <a:lnTo>
                    <a:pt x="139" y="248"/>
                  </a:lnTo>
                  <a:lnTo>
                    <a:pt x="139" y="1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090C353E-A07F-403A-B9E0-B7420E8C6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101" y="2667603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2 w 139"/>
                <a:gd name="T3" fmla="*/ 144 h 359"/>
                <a:gd name="T4" fmla="*/ 46 w 139"/>
                <a:gd name="T5" fmla="*/ 181 h 359"/>
                <a:gd name="T6" fmla="*/ 2 w 139"/>
                <a:gd name="T7" fmla="*/ 214 h 359"/>
                <a:gd name="T8" fmla="*/ 2 w 139"/>
                <a:gd name="T9" fmla="*/ 359 h 359"/>
                <a:gd name="T10" fmla="*/ 139 w 139"/>
                <a:gd name="T11" fmla="*/ 248 h 359"/>
                <a:gd name="T12" fmla="*/ 139 w 139"/>
                <a:gd name="T13" fmla="*/ 111 h 359"/>
                <a:gd name="T14" fmla="*/ 2 w 139"/>
                <a:gd name="T15" fmla="*/ 0 h 359"/>
                <a:gd name="T16" fmla="*/ 2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2" y="144"/>
                  </a:lnTo>
                  <a:lnTo>
                    <a:pt x="46" y="181"/>
                  </a:lnTo>
                  <a:lnTo>
                    <a:pt x="2" y="214"/>
                  </a:lnTo>
                  <a:lnTo>
                    <a:pt x="2" y="359"/>
                  </a:lnTo>
                  <a:lnTo>
                    <a:pt x="139" y="248"/>
                  </a:lnTo>
                  <a:lnTo>
                    <a:pt x="139" y="111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Line 45">
              <a:extLst>
                <a:ext uri="{FF2B5EF4-FFF2-40B4-BE49-F238E27FC236}">
                  <a16:creationId xmlns:a16="http://schemas.microsoft.com/office/drawing/2014/main" id="{17043EF4-189E-4333-AB29-B1C5D20C5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635" y="2983761"/>
              <a:ext cx="480940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Line 46">
              <a:extLst>
                <a:ext uri="{FF2B5EF4-FFF2-40B4-BE49-F238E27FC236}">
                  <a16:creationId xmlns:a16="http://schemas.microsoft.com/office/drawing/2014/main" id="{F6052DCD-9057-4460-AA7F-FF887E7FB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2907386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Line 47">
              <a:extLst>
                <a:ext uri="{FF2B5EF4-FFF2-40B4-BE49-F238E27FC236}">
                  <a16:creationId xmlns:a16="http://schemas.microsoft.com/office/drawing/2014/main" id="{ECF168DD-E46B-45F8-873E-CEF3619FF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292" y="2983761"/>
              <a:ext cx="524489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Line 48">
              <a:extLst>
                <a:ext uri="{FF2B5EF4-FFF2-40B4-BE49-F238E27FC236}">
                  <a16:creationId xmlns:a16="http://schemas.microsoft.com/office/drawing/2014/main" id="{6DD17DC8-A1B2-4E34-A8C3-059FCD862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3065464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AE55A926-AC3F-4911-B683-F08D44D64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795" y="2907386"/>
              <a:ext cx="87099" cy="76375"/>
            </a:xfrm>
            <a:custGeom>
              <a:avLst/>
              <a:gdLst>
                <a:gd name="T0" fmla="*/ 0 w 46"/>
                <a:gd name="T1" fmla="*/ 43 h 43"/>
                <a:gd name="T2" fmla="*/ 2 w 46"/>
                <a:gd name="T3" fmla="*/ 0 h 43"/>
                <a:gd name="T4" fmla="*/ 46 w 46"/>
                <a:gd name="T5" fmla="*/ 0 h 43"/>
                <a:gd name="T6" fmla="*/ 0 60000 65536"/>
                <a:gd name="T7" fmla="*/ 0 60000 65536"/>
                <a:gd name="T8" fmla="*/ 0 60000 65536"/>
                <a:gd name="T9" fmla="*/ 0 w 46"/>
                <a:gd name="T10" fmla="*/ 0 h 43"/>
                <a:gd name="T11" fmla="*/ 46 w 46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43">
                  <a:moveTo>
                    <a:pt x="0" y="43"/>
                  </a:moveTo>
                  <a:lnTo>
                    <a:pt x="2" y="0"/>
                  </a:lnTo>
                  <a:lnTo>
                    <a:pt x="4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0">
              <a:extLst>
                <a:ext uri="{FF2B5EF4-FFF2-40B4-BE49-F238E27FC236}">
                  <a16:creationId xmlns:a16="http://schemas.microsoft.com/office/drawing/2014/main" id="{1B73AF63-EC0C-498A-A21F-CD65F18D8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5" y="3550358"/>
              <a:ext cx="176092" cy="321486"/>
            </a:xfrm>
            <a:custGeom>
              <a:avLst/>
              <a:gdLst>
                <a:gd name="T0" fmla="*/ 91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1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1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1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51">
              <a:extLst>
                <a:ext uri="{FF2B5EF4-FFF2-40B4-BE49-F238E27FC236}">
                  <a16:creationId xmlns:a16="http://schemas.microsoft.com/office/drawing/2014/main" id="{A8CD027E-D4FD-42C4-B47C-DB7DD28D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5" y="3550358"/>
              <a:ext cx="176092" cy="321486"/>
            </a:xfrm>
            <a:custGeom>
              <a:avLst/>
              <a:gdLst>
                <a:gd name="T0" fmla="*/ 91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1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52">
              <a:extLst>
                <a:ext uri="{FF2B5EF4-FFF2-40B4-BE49-F238E27FC236}">
                  <a16:creationId xmlns:a16="http://schemas.microsoft.com/office/drawing/2014/main" id="{C727CDA4-9A0B-4167-9768-52A090590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56493" y="3541477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53">
              <a:extLst>
                <a:ext uri="{FF2B5EF4-FFF2-40B4-BE49-F238E27FC236}">
                  <a16:creationId xmlns:a16="http://schemas.microsoft.com/office/drawing/2014/main" id="{A2D81449-8B9A-4A30-8CBF-FDBF7258F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4720" y="3550358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54">
              <a:extLst>
                <a:ext uri="{FF2B5EF4-FFF2-40B4-BE49-F238E27FC236}">
                  <a16:creationId xmlns:a16="http://schemas.microsoft.com/office/drawing/2014/main" id="{3ECBB81E-7D00-4C5D-B9CB-374E3CCE9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4720" y="3871844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55">
              <a:extLst>
                <a:ext uri="{FF2B5EF4-FFF2-40B4-BE49-F238E27FC236}">
                  <a16:creationId xmlns:a16="http://schemas.microsoft.com/office/drawing/2014/main" id="{736E0A00-72CC-4818-91F2-0FD0E27B2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3550358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56">
              <a:extLst>
                <a:ext uri="{FF2B5EF4-FFF2-40B4-BE49-F238E27FC236}">
                  <a16:creationId xmlns:a16="http://schemas.microsoft.com/office/drawing/2014/main" id="{5FF38CBC-5CA3-488A-91C9-31F506931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3550358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57">
              <a:extLst>
                <a:ext uri="{FF2B5EF4-FFF2-40B4-BE49-F238E27FC236}">
                  <a16:creationId xmlns:a16="http://schemas.microsoft.com/office/drawing/2014/main" id="{06ECFC4B-9E8D-4040-B21B-E731C8FBB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575" y="3550358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Rectangle 58">
              <a:extLst>
                <a:ext uri="{FF2B5EF4-FFF2-40B4-BE49-F238E27FC236}">
                  <a16:creationId xmlns:a16="http://schemas.microsoft.com/office/drawing/2014/main" id="{450831A9-C8BA-4378-B5EC-F68C443C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674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9">
              <a:extLst>
                <a:ext uri="{FF2B5EF4-FFF2-40B4-BE49-F238E27FC236}">
                  <a16:creationId xmlns:a16="http://schemas.microsoft.com/office/drawing/2014/main" id="{C2DDF52C-5024-454D-8739-1FC4E721E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330" y="3614300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60">
              <a:extLst>
                <a:ext uri="{FF2B5EF4-FFF2-40B4-BE49-F238E27FC236}">
                  <a16:creationId xmlns:a16="http://schemas.microsoft.com/office/drawing/2014/main" id="{FC444B33-ADD2-450A-98CA-AADEE880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537" y="3550358"/>
              <a:ext cx="17609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Rectangle 61">
              <a:extLst>
                <a:ext uri="{FF2B5EF4-FFF2-40B4-BE49-F238E27FC236}">
                  <a16:creationId xmlns:a16="http://schemas.microsoft.com/office/drawing/2014/main" id="{19459F71-4C47-4E40-B967-3368503AA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537" y="3550358"/>
              <a:ext cx="17609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Line 62">
              <a:extLst>
                <a:ext uri="{FF2B5EF4-FFF2-40B4-BE49-F238E27FC236}">
                  <a16:creationId xmlns:a16="http://schemas.microsoft.com/office/drawing/2014/main" id="{823304C2-18DB-415F-AE05-FE576F72C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1445" y="3541477"/>
              <a:ext cx="3787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Line 63">
              <a:extLst>
                <a:ext uri="{FF2B5EF4-FFF2-40B4-BE49-F238E27FC236}">
                  <a16:creationId xmlns:a16="http://schemas.microsoft.com/office/drawing/2014/main" id="{3CEB068D-1ED3-4904-B0DB-541D8E9A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445" y="3550358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Line 64">
              <a:extLst>
                <a:ext uri="{FF2B5EF4-FFF2-40B4-BE49-F238E27FC236}">
                  <a16:creationId xmlns:a16="http://schemas.microsoft.com/office/drawing/2014/main" id="{2EC7AFB3-95D5-4910-A995-D574958BB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445" y="3871844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65">
              <a:extLst>
                <a:ext uri="{FF2B5EF4-FFF2-40B4-BE49-F238E27FC236}">
                  <a16:creationId xmlns:a16="http://schemas.microsoft.com/office/drawing/2014/main" id="{AA6BCC9A-DF67-4BC1-88DD-445195CE4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438" y="3392279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0 w 139"/>
                <a:gd name="T3" fmla="*/ 144 h 359"/>
                <a:gd name="T4" fmla="*/ 44 w 139"/>
                <a:gd name="T5" fmla="*/ 178 h 359"/>
                <a:gd name="T6" fmla="*/ 0 w 139"/>
                <a:gd name="T7" fmla="*/ 214 h 359"/>
                <a:gd name="T8" fmla="*/ 0 w 139"/>
                <a:gd name="T9" fmla="*/ 359 h 359"/>
                <a:gd name="T10" fmla="*/ 139 w 139"/>
                <a:gd name="T11" fmla="*/ 248 h 359"/>
                <a:gd name="T12" fmla="*/ 139 w 139"/>
                <a:gd name="T13" fmla="*/ 108 h 359"/>
                <a:gd name="T14" fmla="*/ 0 w 139"/>
                <a:gd name="T15" fmla="*/ 0 h 359"/>
                <a:gd name="T16" fmla="*/ 0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0" y="144"/>
                  </a:lnTo>
                  <a:lnTo>
                    <a:pt x="44" y="178"/>
                  </a:lnTo>
                  <a:lnTo>
                    <a:pt x="0" y="214"/>
                  </a:lnTo>
                  <a:lnTo>
                    <a:pt x="0" y="359"/>
                  </a:lnTo>
                  <a:lnTo>
                    <a:pt x="139" y="248"/>
                  </a:lnTo>
                  <a:lnTo>
                    <a:pt x="139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66">
              <a:extLst>
                <a:ext uri="{FF2B5EF4-FFF2-40B4-BE49-F238E27FC236}">
                  <a16:creationId xmlns:a16="http://schemas.microsoft.com/office/drawing/2014/main" id="{C1A998E8-DD31-4EF2-9469-BFD55BF74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438" y="3392279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0 w 139"/>
                <a:gd name="T3" fmla="*/ 144 h 359"/>
                <a:gd name="T4" fmla="*/ 44 w 139"/>
                <a:gd name="T5" fmla="*/ 178 h 359"/>
                <a:gd name="T6" fmla="*/ 0 w 139"/>
                <a:gd name="T7" fmla="*/ 214 h 359"/>
                <a:gd name="T8" fmla="*/ 0 w 139"/>
                <a:gd name="T9" fmla="*/ 359 h 359"/>
                <a:gd name="T10" fmla="*/ 139 w 139"/>
                <a:gd name="T11" fmla="*/ 248 h 359"/>
                <a:gd name="T12" fmla="*/ 139 w 139"/>
                <a:gd name="T13" fmla="*/ 108 h 359"/>
                <a:gd name="T14" fmla="*/ 0 w 139"/>
                <a:gd name="T15" fmla="*/ 0 h 359"/>
                <a:gd name="T16" fmla="*/ 0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0" y="144"/>
                  </a:lnTo>
                  <a:lnTo>
                    <a:pt x="44" y="178"/>
                  </a:lnTo>
                  <a:lnTo>
                    <a:pt x="0" y="214"/>
                  </a:lnTo>
                  <a:lnTo>
                    <a:pt x="0" y="359"/>
                  </a:lnTo>
                  <a:lnTo>
                    <a:pt x="139" y="248"/>
                  </a:lnTo>
                  <a:lnTo>
                    <a:pt x="139" y="108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Rectangle 67">
              <a:extLst>
                <a:ext uri="{FF2B5EF4-FFF2-40B4-BE49-F238E27FC236}">
                  <a16:creationId xmlns:a16="http://schemas.microsoft.com/office/drawing/2014/main" id="{19A86326-7771-4257-B344-A74C63D3D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1" y="3614300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68">
              <a:extLst>
                <a:ext uri="{FF2B5EF4-FFF2-40B4-BE49-F238E27FC236}">
                  <a16:creationId xmlns:a16="http://schemas.microsoft.com/office/drawing/2014/main" id="{A3FF1769-4075-4AEF-8070-7F6667C5E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146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69">
              <a:extLst>
                <a:ext uri="{FF2B5EF4-FFF2-40B4-BE49-F238E27FC236}">
                  <a16:creationId xmlns:a16="http://schemas.microsoft.com/office/drawing/2014/main" id="{27800DA3-2B5D-41C3-A0CE-755068EA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565" y="3614300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Line 70">
              <a:extLst>
                <a:ext uri="{FF2B5EF4-FFF2-40B4-BE49-F238E27FC236}">
                  <a16:creationId xmlns:a16="http://schemas.microsoft.com/office/drawing/2014/main" id="{46D6832C-7FCF-4031-8197-6830AD668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3708437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71">
              <a:extLst>
                <a:ext uri="{FF2B5EF4-FFF2-40B4-BE49-F238E27FC236}">
                  <a16:creationId xmlns:a16="http://schemas.microsoft.com/office/drawing/2014/main" id="{2EB25CD8-4361-4ED9-839E-08CD6B2EA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843" y="3708437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Line 72">
              <a:extLst>
                <a:ext uri="{FF2B5EF4-FFF2-40B4-BE49-F238E27FC236}">
                  <a16:creationId xmlns:a16="http://schemas.microsoft.com/office/drawing/2014/main" id="{76CE4EA0-1632-411F-846A-109A2B3B5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7155" y="3708437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73">
              <a:extLst>
                <a:ext uri="{FF2B5EF4-FFF2-40B4-BE49-F238E27FC236}">
                  <a16:creationId xmlns:a16="http://schemas.microsoft.com/office/drawing/2014/main" id="{034EA14D-1457-4423-9892-99EE745A5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132" y="3632061"/>
              <a:ext cx="83312" cy="76375"/>
            </a:xfrm>
            <a:custGeom>
              <a:avLst/>
              <a:gdLst>
                <a:gd name="T0" fmla="*/ 0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0 60000 65536"/>
                <a:gd name="T7" fmla="*/ 0 60000 65536"/>
                <a:gd name="T8" fmla="*/ 0 60000 65536"/>
                <a:gd name="T9" fmla="*/ 0 w 44"/>
                <a:gd name="T10" fmla="*/ 0 h 43"/>
                <a:gd name="T11" fmla="*/ 44 w 44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3">
                  <a:moveTo>
                    <a:pt x="0" y="43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120">
              <a:extLst>
                <a:ext uri="{FF2B5EF4-FFF2-40B4-BE49-F238E27FC236}">
                  <a16:creationId xmlns:a16="http://schemas.microsoft.com/office/drawing/2014/main" id="{76EF8C9F-7B96-4B1C-AA8D-B88A6B72E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121">
              <a:extLst>
                <a:ext uri="{FF2B5EF4-FFF2-40B4-BE49-F238E27FC236}">
                  <a16:creationId xmlns:a16="http://schemas.microsoft.com/office/drawing/2014/main" id="{3702687C-A4BA-4D2C-B25F-300A6E2EB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177" y="2889624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122">
              <a:extLst>
                <a:ext uri="{FF2B5EF4-FFF2-40B4-BE49-F238E27FC236}">
                  <a16:creationId xmlns:a16="http://schemas.microsoft.com/office/drawing/2014/main" id="{369579B7-3592-4FC8-BC6B-A13DDA27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76" y="2889624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b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23">
              <a:extLst>
                <a:ext uri="{FF2B5EF4-FFF2-40B4-BE49-F238E27FC236}">
                  <a16:creationId xmlns:a16="http://schemas.microsoft.com/office/drawing/2014/main" id="{C4586EE0-0CA3-4850-B56A-2A9621375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588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24">
              <a:extLst>
                <a:ext uri="{FF2B5EF4-FFF2-40B4-BE49-F238E27FC236}">
                  <a16:creationId xmlns:a16="http://schemas.microsoft.com/office/drawing/2014/main" id="{718D7096-2410-4717-BDDD-7E41EE6CA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25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25">
              <a:extLst>
                <a:ext uri="{FF2B5EF4-FFF2-40B4-BE49-F238E27FC236}">
                  <a16:creationId xmlns:a16="http://schemas.microsoft.com/office/drawing/2014/main" id="{4E1520A7-9A97-4353-903C-F5F9C93C5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237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26">
              <a:extLst>
                <a:ext uri="{FF2B5EF4-FFF2-40B4-BE49-F238E27FC236}">
                  <a16:creationId xmlns:a16="http://schemas.microsoft.com/office/drawing/2014/main" id="{65C5E6AC-1518-4226-ADFF-48CF35A99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337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127">
              <a:extLst>
                <a:ext uri="{FF2B5EF4-FFF2-40B4-BE49-F238E27FC236}">
                  <a16:creationId xmlns:a16="http://schemas.microsoft.com/office/drawing/2014/main" id="{9AF0CDD4-AB73-4405-ACF7-805CE529D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993" y="2889624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128">
              <a:extLst>
                <a:ext uri="{FF2B5EF4-FFF2-40B4-BE49-F238E27FC236}">
                  <a16:creationId xmlns:a16="http://schemas.microsoft.com/office/drawing/2014/main" id="{A24EDA1C-5C39-4183-B4F8-0A0C697FF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649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129">
              <a:extLst>
                <a:ext uri="{FF2B5EF4-FFF2-40B4-BE49-F238E27FC236}">
                  <a16:creationId xmlns:a16="http://schemas.microsoft.com/office/drawing/2014/main" id="{0418B7CC-4542-4FEA-AE89-0EA6FDBC0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42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130">
              <a:extLst>
                <a:ext uri="{FF2B5EF4-FFF2-40B4-BE49-F238E27FC236}">
                  <a16:creationId xmlns:a16="http://schemas.microsoft.com/office/drawing/2014/main" id="{6BE9A80A-1547-4349-B8C6-B7490F45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954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131">
              <a:extLst>
                <a:ext uri="{FF2B5EF4-FFF2-40B4-BE49-F238E27FC236}">
                  <a16:creationId xmlns:a16="http://schemas.microsoft.com/office/drawing/2014/main" id="{A2072CDF-E1B3-40AE-8CA9-7726E1E12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397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132">
              <a:extLst>
                <a:ext uri="{FF2B5EF4-FFF2-40B4-BE49-F238E27FC236}">
                  <a16:creationId xmlns:a16="http://schemas.microsoft.com/office/drawing/2014/main" id="{4531CBF0-DCA5-4B19-87CB-4B6D0A796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054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133">
              <a:extLst>
                <a:ext uri="{FF2B5EF4-FFF2-40B4-BE49-F238E27FC236}">
                  <a16:creationId xmlns:a16="http://schemas.microsoft.com/office/drawing/2014/main" id="{9891F143-2B5F-44FF-B5B6-44BADE87B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366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Line 134">
              <a:extLst>
                <a:ext uri="{FF2B5EF4-FFF2-40B4-BE49-F238E27FC236}">
                  <a16:creationId xmlns:a16="http://schemas.microsoft.com/office/drawing/2014/main" id="{0CE998F8-CCAF-46A9-8C47-BBCE4D9B1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39" y="2825682"/>
              <a:ext cx="3787" cy="317756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35">
              <a:extLst>
                <a:ext uri="{FF2B5EF4-FFF2-40B4-BE49-F238E27FC236}">
                  <a16:creationId xmlns:a16="http://schemas.microsoft.com/office/drawing/2014/main" id="{800D912D-0478-4BFD-B963-1EEFBDC9F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37" y="5985482"/>
              <a:ext cx="60591" cy="56837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 h 32"/>
                <a:gd name="T4" fmla="*/ 17 w 32"/>
                <a:gd name="T5" fmla="*/ 32 h 32"/>
                <a:gd name="T6" fmla="*/ 32 w 32"/>
                <a:gd name="T7" fmla="*/ 3 h 32"/>
                <a:gd name="T8" fmla="*/ 32 w 32"/>
                <a:gd name="T9" fmla="*/ 3 h 32"/>
                <a:gd name="T10" fmla="*/ 32 w 32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2"/>
                <a:gd name="T20" fmla="*/ 32 w 32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2">
                  <a:moveTo>
                    <a:pt x="32" y="0"/>
                  </a:moveTo>
                  <a:lnTo>
                    <a:pt x="0" y="3"/>
                  </a:lnTo>
                  <a:lnTo>
                    <a:pt x="17" y="32"/>
                  </a:lnTo>
                  <a:lnTo>
                    <a:pt x="32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Rectangle 179">
              <a:extLst>
                <a:ext uri="{FF2B5EF4-FFF2-40B4-BE49-F238E27FC236}">
                  <a16:creationId xmlns:a16="http://schemas.microsoft.com/office/drawing/2014/main" id="{DFC9ED6C-7BA2-464F-B92C-A7A2B298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180">
              <a:extLst>
                <a:ext uri="{FF2B5EF4-FFF2-40B4-BE49-F238E27FC236}">
                  <a16:creationId xmlns:a16="http://schemas.microsoft.com/office/drawing/2014/main" id="{4AB0A0E0-1599-4B7A-AC9F-8B73FCE12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3614300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181">
              <a:extLst>
                <a:ext uri="{FF2B5EF4-FFF2-40B4-BE49-F238E27FC236}">
                  <a16:creationId xmlns:a16="http://schemas.microsoft.com/office/drawing/2014/main" id="{D0B34EB8-EAD3-4AD6-8C48-7C45CAE5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43" y="3614300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182">
              <a:extLst>
                <a:ext uri="{FF2B5EF4-FFF2-40B4-BE49-F238E27FC236}">
                  <a16:creationId xmlns:a16="http://schemas.microsoft.com/office/drawing/2014/main" id="{A875F647-4215-486D-BC31-804220CDC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56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183">
              <a:extLst>
                <a:ext uri="{FF2B5EF4-FFF2-40B4-BE49-F238E27FC236}">
                  <a16:creationId xmlns:a16="http://schemas.microsoft.com/office/drawing/2014/main" id="{15C0D783-E66D-4A28-8277-9A6DD9111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92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184">
              <a:extLst>
                <a:ext uri="{FF2B5EF4-FFF2-40B4-BE49-F238E27FC236}">
                  <a16:creationId xmlns:a16="http://schemas.microsoft.com/office/drawing/2014/main" id="{88A78724-1A14-4489-929B-237C9C7E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05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185">
              <a:extLst>
                <a:ext uri="{FF2B5EF4-FFF2-40B4-BE49-F238E27FC236}">
                  <a16:creationId xmlns:a16="http://schemas.microsoft.com/office/drawing/2014/main" id="{31D32E1E-DC7A-468F-A69C-1CC0D8175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04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186">
              <a:extLst>
                <a:ext uri="{FF2B5EF4-FFF2-40B4-BE49-F238E27FC236}">
                  <a16:creationId xmlns:a16="http://schemas.microsoft.com/office/drawing/2014/main" id="{ADCB6707-28FD-4664-A16A-0D774F2A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116" y="3614300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187">
              <a:extLst>
                <a:ext uri="{FF2B5EF4-FFF2-40B4-BE49-F238E27FC236}">
                  <a16:creationId xmlns:a16="http://schemas.microsoft.com/office/drawing/2014/main" id="{E92B525C-2187-4410-BFA3-725D7945C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773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188">
              <a:extLst>
                <a:ext uri="{FF2B5EF4-FFF2-40B4-BE49-F238E27FC236}">
                  <a16:creationId xmlns:a16="http://schemas.microsoft.com/office/drawing/2014/main" id="{7E44F9A1-655E-4B61-BA50-FA92E8F8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109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189">
              <a:extLst>
                <a:ext uri="{FF2B5EF4-FFF2-40B4-BE49-F238E27FC236}">
                  <a16:creationId xmlns:a16="http://schemas.microsoft.com/office/drawing/2014/main" id="{B13BF695-A5D1-418F-9363-87B8CC5E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422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190">
              <a:extLst>
                <a:ext uri="{FF2B5EF4-FFF2-40B4-BE49-F238E27FC236}">
                  <a16:creationId xmlns:a16="http://schemas.microsoft.com/office/drawing/2014/main" id="{AF84025D-311B-484F-92D6-8EE814F03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521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191">
              <a:extLst>
                <a:ext uri="{FF2B5EF4-FFF2-40B4-BE49-F238E27FC236}">
                  <a16:creationId xmlns:a16="http://schemas.microsoft.com/office/drawing/2014/main" id="{660C2102-A29F-4257-8D5E-E530C8D63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77" y="3614300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192">
              <a:extLst>
                <a:ext uri="{FF2B5EF4-FFF2-40B4-BE49-F238E27FC236}">
                  <a16:creationId xmlns:a16="http://schemas.microsoft.com/office/drawing/2014/main" id="{C7B93CCA-60E9-4178-9CEF-EF69A7AEF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833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193">
              <a:extLst>
                <a:ext uri="{FF2B5EF4-FFF2-40B4-BE49-F238E27FC236}">
                  <a16:creationId xmlns:a16="http://schemas.microsoft.com/office/drawing/2014/main" id="{128FCF90-CE3B-4D37-B892-56EB9DC8B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826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Freeform 194">
              <a:extLst>
                <a:ext uri="{FF2B5EF4-FFF2-40B4-BE49-F238E27FC236}">
                  <a16:creationId xmlns:a16="http://schemas.microsoft.com/office/drawing/2014/main" id="{FA2A53DE-B783-435C-B214-57B3CA04B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834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95">
              <a:extLst>
                <a:ext uri="{FF2B5EF4-FFF2-40B4-BE49-F238E27FC236}">
                  <a16:creationId xmlns:a16="http://schemas.microsoft.com/office/drawing/2014/main" id="{1BF30B0E-342F-4DD4-BA7B-45AD78D0D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834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196">
              <a:extLst>
                <a:ext uri="{FF2B5EF4-FFF2-40B4-BE49-F238E27FC236}">
                  <a16:creationId xmlns:a16="http://schemas.microsoft.com/office/drawing/2014/main" id="{CF9A3330-2E38-4CE3-9A85-4F5434A41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8 w 68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8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197">
              <a:extLst>
                <a:ext uri="{FF2B5EF4-FFF2-40B4-BE49-F238E27FC236}">
                  <a16:creationId xmlns:a16="http://schemas.microsoft.com/office/drawing/2014/main" id="{C0BC3D2C-D38E-4949-AC8D-377905F5E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198">
              <a:extLst>
                <a:ext uri="{FF2B5EF4-FFF2-40B4-BE49-F238E27FC236}">
                  <a16:creationId xmlns:a16="http://schemas.microsoft.com/office/drawing/2014/main" id="{98BA602D-4940-4D3D-958B-BE48995EC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199">
              <a:extLst>
                <a:ext uri="{FF2B5EF4-FFF2-40B4-BE49-F238E27FC236}">
                  <a16:creationId xmlns:a16="http://schemas.microsoft.com/office/drawing/2014/main" id="{B18281CA-84F1-47AA-8D7E-07B699CFD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00">
              <a:extLst>
                <a:ext uri="{FF2B5EF4-FFF2-40B4-BE49-F238E27FC236}">
                  <a16:creationId xmlns:a16="http://schemas.microsoft.com/office/drawing/2014/main" id="{D18B6897-1FC3-4502-B865-E3A658CFA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8 w 68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8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201">
              <a:extLst>
                <a:ext uri="{FF2B5EF4-FFF2-40B4-BE49-F238E27FC236}">
                  <a16:creationId xmlns:a16="http://schemas.microsoft.com/office/drawing/2014/main" id="{56B47F8A-AC0C-4577-8B0C-35B3CE5DA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202">
              <a:extLst>
                <a:ext uri="{FF2B5EF4-FFF2-40B4-BE49-F238E27FC236}">
                  <a16:creationId xmlns:a16="http://schemas.microsoft.com/office/drawing/2014/main" id="{50ED3ABD-552E-4B81-9CCA-3EFADF9C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203">
              <a:extLst>
                <a:ext uri="{FF2B5EF4-FFF2-40B4-BE49-F238E27FC236}">
                  <a16:creationId xmlns:a16="http://schemas.microsoft.com/office/drawing/2014/main" id="{74979A6F-5ACD-4E96-B58F-999217EFF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3386950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204">
              <a:extLst>
                <a:ext uri="{FF2B5EF4-FFF2-40B4-BE49-F238E27FC236}">
                  <a16:creationId xmlns:a16="http://schemas.microsoft.com/office/drawing/2014/main" id="{DE1B3562-0568-4E29-92BF-B3885DC6F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205">
              <a:extLst>
                <a:ext uri="{FF2B5EF4-FFF2-40B4-BE49-F238E27FC236}">
                  <a16:creationId xmlns:a16="http://schemas.microsoft.com/office/drawing/2014/main" id="{CA520957-C4C5-4BA5-A70F-D10477F8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3386950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206">
              <a:extLst>
                <a:ext uri="{FF2B5EF4-FFF2-40B4-BE49-F238E27FC236}">
                  <a16:creationId xmlns:a16="http://schemas.microsoft.com/office/drawing/2014/main" id="{C17E02C2-3064-4345-9BF3-7623FEC84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3386950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207">
              <a:extLst>
                <a:ext uri="{FF2B5EF4-FFF2-40B4-BE49-F238E27FC236}">
                  <a16:creationId xmlns:a16="http://schemas.microsoft.com/office/drawing/2014/main" id="{966FB6D1-D0D2-43E5-829D-48CA2C383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275034"/>
              <a:ext cx="176092" cy="321486"/>
            </a:xfrm>
            <a:custGeom>
              <a:avLst/>
              <a:gdLst>
                <a:gd name="T0" fmla="*/ 90 w 93"/>
                <a:gd name="T1" fmla="*/ 179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79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208">
              <a:extLst>
                <a:ext uri="{FF2B5EF4-FFF2-40B4-BE49-F238E27FC236}">
                  <a16:creationId xmlns:a16="http://schemas.microsoft.com/office/drawing/2014/main" id="{43109762-1AC3-4AB3-9E01-54ABC1507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275034"/>
              <a:ext cx="176092" cy="321486"/>
            </a:xfrm>
            <a:custGeom>
              <a:avLst/>
              <a:gdLst>
                <a:gd name="T0" fmla="*/ 90 w 93"/>
                <a:gd name="T1" fmla="*/ 179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79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8" name="Line 209">
              <a:extLst>
                <a:ext uri="{FF2B5EF4-FFF2-40B4-BE49-F238E27FC236}">
                  <a16:creationId xmlns:a16="http://schemas.microsoft.com/office/drawing/2014/main" id="{F5659067-4E53-438D-B765-1C2427D78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0149" y="4266153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9" name="Line 210">
              <a:extLst>
                <a:ext uri="{FF2B5EF4-FFF2-40B4-BE49-F238E27FC236}">
                  <a16:creationId xmlns:a16="http://schemas.microsoft.com/office/drawing/2014/main" id="{5EF4B2DD-8AF3-40CC-A70A-7A2780DB7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0270" y="4271481"/>
              <a:ext cx="17987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Line 211">
              <a:extLst>
                <a:ext uri="{FF2B5EF4-FFF2-40B4-BE49-F238E27FC236}">
                  <a16:creationId xmlns:a16="http://schemas.microsoft.com/office/drawing/2014/main" id="{DBC50117-C0BD-45E5-B7E2-AFCE71792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0270" y="4592967"/>
              <a:ext cx="17987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213">
              <a:extLst>
                <a:ext uri="{FF2B5EF4-FFF2-40B4-BE49-F238E27FC236}">
                  <a16:creationId xmlns:a16="http://schemas.microsoft.com/office/drawing/2014/main" id="{BE04890B-6BEA-4966-9614-A683AA83F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37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14">
              <a:extLst>
                <a:ext uri="{FF2B5EF4-FFF2-40B4-BE49-F238E27FC236}">
                  <a16:creationId xmlns:a16="http://schemas.microsoft.com/office/drawing/2014/main" id="{1AEF1AA9-7C83-48E0-B56E-430ABF027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37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15">
              <a:extLst>
                <a:ext uri="{FF2B5EF4-FFF2-40B4-BE49-F238E27FC236}">
                  <a16:creationId xmlns:a16="http://schemas.microsoft.com/office/drawing/2014/main" id="{A9461F6E-6577-4C12-931D-98B8B59DB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232" y="4271481"/>
              <a:ext cx="172305" cy="325038"/>
            </a:xfrm>
            <a:custGeom>
              <a:avLst/>
              <a:gdLst>
                <a:gd name="T0" fmla="*/ 91 w 91"/>
                <a:gd name="T1" fmla="*/ 0 h 183"/>
                <a:gd name="T2" fmla="*/ 0 w 91"/>
                <a:gd name="T3" fmla="*/ 2 h 183"/>
                <a:gd name="T4" fmla="*/ 0 w 91"/>
                <a:gd name="T5" fmla="*/ 183 h 183"/>
                <a:gd name="T6" fmla="*/ 91 w 91"/>
                <a:gd name="T7" fmla="*/ 183 h 1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183"/>
                <a:gd name="T14" fmla="*/ 91 w 91"/>
                <a:gd name="T15" fmla="*/ 183 h 1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183">
                  <a:moveTo>
                    <a:pt x="91" y="0"/>
                  </a:moveTo>
                  <a:lnTo>
                    <a:pt x="0" y="2"/>
                  </a:lnTo>
                  <a:lnTo>
                    <a:pt x="0" y="183"/>
                  </a:lnTo>
                  <a:lnTo>
                    <a:pt x="91" y="18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Rectangle 216">
              <a:extLst>
                <a:ext uri="{FF2B5EF4-FFF2-40B4-BE49-F238E27FC236}">
                  <a16:creationId xmlns:a16="http://schemas.microsoft.com/office/drawing/2014/main" id="{6306B87B-778B-4F10-8BE5-0855AF298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25" y="4335423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Rectangle 217">
              <a:extLst>
                <a:ext uri="{FF2B5EF4-FFF2-40B4-BE49-F238E27FC236}">
                  <a16:creationId xmlns:a16="http://schemas.microsoft.com/office/drawing/2014/main" id="{DAE52859-37F8-44E6-B310-A48C01415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881" y="4335423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6" name="Freeform 218">
              <a:extLst>
                <a:ext uri="{FF2B5EF4-FFF2-40B4-BE49-F238E27FC236}">
                  <a16:creationId xmlns:a16="http://schemas.microsoft.com/office/drawing/2014/main" id="{190B6464-552C-4AB2-A972-563FCF677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194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219">
              <a:extLst>
                <a:ext uri="{FF2B5EF4-FFF2-40B4-BE49-F238E27FC236}">
                  <a16:creationId xmlns:a16="http://schemas.microsoft.com/office/drawing/2014/main" id="{36AE190E-8298-49D6-9D8B-6759AD79D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194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220">
              <a:extLst>
                <a:ext uri="{FF2B5EF4-FFF2-40B4-BE49-F238E27FC236}">
                  <a16:creationId xmlns:a16="http://schemas.microsoft.com/office/drawing/2014/main" id="{4569AA41-6EE6-4747-A414-8E7D2959B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5102" y="4266153"/>
              <a:ext cx="5680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Line 221">
              <a:extLst>
                <a:ext uri="{FF2B5EF4-FFF2-40B4-BE49-F238E27FC236}">
                  <a16:creationId xmlns:a16="http://schemas.microsoft.com/office/drawing/2014/main" id="{358C0768-5AC5-42F1-AB0F-0064DB4EA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102" y="4271481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Line 222">
              <a:extLst>
                <a:ext uri="{FF2B5EF4-FFF2-40B4-BE49-F238E27FC236}">
                  <a16:creationId xmlns:a16="http://schemas.microsoft.com/office/drawing/2014/main" id="{57BA46A5-3AEC-4B11-BBD5-CCEDE17C5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102" y="4592967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Rectangle 223">
              <a:extLst>
                <a:ext uri="{FF2B5EF4-FFF2-40B4-BE49-F238E27FC236}">
                  <a16:creationId xmlns:a16="http://schemas.microsoft.com/office/drawing/2014/main" id="{78C975ED-519F-488D-88D2-DFD4F533B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225" y="4378051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24">
              <a:extLst>
                <a:ext uri="{FF2B5EF4-FFF2-40B4-BE49-F238E27FC236}">
                  <a16:creationId xmlns:a16="http://schemas.microsoft.com/office/drawing/2014/main" id="{30A3F6B0-943C-49C7-8DB3-70F11C783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40" y="4378051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Rectangle 225">
              <a:extLst>
                <a:ext uri="{FF2B5EF4-FFF2-40B4-BE49-F238E27FC236}">
                  <a16:creationId xmlns:a16="http://schemas.microsoft.com/office/drawing/2014/main" id="{B49DCAF8-8B14-4738-B38C-40115E37F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252" y="4378051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4" name="Freeform 226">
              <a:extLst>
                <a:ext uri="{FF2B5EF4-FFF2-40B4-BE49-F238E27FC236}">
                  <a16:creationId xmlns:a16="http://schemas.microsoft.com/office/drawing/2014/main" id="{07BDF105-4581-4B32-A513-1D5204F54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95" y="4111626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7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51 h 360"/>
                <a:gd name="T12" fmla="*/ 139 w 139"/>
                <a:gd name="T13" fmla="*/ 111 h 360"/>
                <a:gd name="T14" fmla="*/ 0 w 139"/>
                <a:gd name="T15" fmla="*/ 3 h 360"/>
                <a:gd name="T16" fmla="*/ 0 w 139"/>
                <a:gd name="T17" fmla="*/ 3 h 360"/>
                <a:gd name="T18" fmla="*/ 0 w 139"/>
                <a:gd name="T19" fmla="*/ 0 h 3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"/>
                <a:gd name="T31" fmla="*/ 0 h 360"/>
                <a:gd name="T32" fmla="*/ 139 w 139"/>
                <a:gd name="T33" fmla="*/ 360 h 3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51"/>
                  </a:lnTo>
                  <a:lnTo>
                    <a:pt x="139" y="1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227">
              <a:extLst>
                <a:ext uri="{FF2B5EF4-FFF2-40B4-BE49-F238E27FC236}">
                  <a16:creationId xmlns:a16="http://schemas.microsoft.com/office/drawing/2014/main" id="{32511000-90C0-420A-AFA1-D8D7E774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6" y="4275034"/>
              <a:ext cx="348397" cy="321486"/>
            </a:xfrm>
            <a:custGeom>
              <a:avLst/>
              <a:gdLst>
                <a:gd name="T0" fmla="*/ 184 w 184"/>
                <a:gd name="T1" fmla="*/ 179 h 181"/>
                <a:gd name="T2" fmla="*/ 184 w 184"/>
                <a:gd name="T3" fmla="*/ 0 h 181"/>
                <a:gd name="T4" fmla="*/ 0 w 184"/>
                <a:gd name="T5" fmla="*/ 0 h 181"/>
                <a:gd name="T6" fmla="*/ 0 w 184"/>
                <a:gd name="T7" fmla="*/ 181 h 181"/>
                <a:gd name="T8" fmla="*/ 184 w 184"/>
                <a:gd name="T9" fmla="*/ 181 h 181"/>
                <a:gd name="T10" fmla="*/ 184 w 184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4"/>
                <a:gd name="T19" fmla="*/ 0 h 181"/>
                <a:gd name="T20" fmla="*/ 184 w 184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4" h="181">
                  <a:moveTo>
                    <a:pt x="184" y="179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4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" name="Rectangle 228">
              <a:extLst>
                <a:ext uri="{FF2B5EF4-FFF2-40B4-BE49-F238E27FC236}">
                  <a16:creationId xmlns:a16="http://schemas.microsoft.com/office/drawing/2014/main" id="{0A58DDEF-5D7B-474E-B199-A3CB3128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900" y="4335423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7" name="Rectangle 229">
              <a:extLst>
                <a:ext uri="{FF2B5EF4-FFF2-40B4-BE49-F238E27FC236}">
                  <a16:creationId xmlns:a16="http://schemas.microsoft.com/office/drawing/2014/main" id="{19569DAF-B800-4F2E-ABC9-CDF15EDB2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401" y="4335423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8" name="Rectangle 230">
              <a:extLst>
                <a:ext uri="{FF2B5EF4-FFF2-40B4-BE49-F238E27FC236}">
                  <a16:creationId xmlns:a16="http://schemas.microsoft.com/office/drawing/2014/main" id="{873270DF-6641-40A3-95FD-31581D269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089" y="4335423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9" name="Rectangle 231">
              <a:extLst>
                <a:ext uri="{FF2B5EF4-FFF2-40B4-BE49-F238E27FC236}">
                  <a16:creationId xmlns:a16="http://schemas.microsoft.com/office/drawing/2014/main" id="{6956D333-C34A-495C-96DA-EAA0DF26A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803" y="433542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0" name="Rectangle 232">
              <a:extLst>
                <a:ext uri="{FF2B5EF4-FFF2-40B4-BE49-F238E27FC236}">
                  <a16:creationId xmlns:a16="http://schemas.microsoft.com/office/drawing/2014/main" id="{0E934E13-A13D-4B85-B2FE-C84211CFF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116" y="4335423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Line 233">
              <a:extLst>
                <a:ext uri="{FF2B5EF4-FFF2-40B4-BE49-F238E27FC236}">
                  <a16:creationId xmlns:a16="http://schemas.microsoft.com/office/drawing/2014/main" id="{8BA87090-B064-4F21-ABFA-29BEB9A49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4433112"/>
              <a:ext cx="48283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Line 234">
              <a:extLst>
                <a:ext uri="{FF2B5EF4-FFF2-40B4-BE49-F238E27FC236}">
                  <a16:creationId xmlns:a16="http://schemas.microsoft.com/office/drawing/2014/main" id="{923658C5-EBF8-415F-9692-FB7370A56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5500" y="4433112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3" name="Line 235">
              <a:extLst>
                <a:ext uri="{FF2B5EF4-FFF2-40B4-BE49-F238E27FC236}">
                  <a16:creationId xmlns:a16="http://schemas.microsoft.com/office/drawing/2014/main" id="{1189958D-FF70-4994-A1BA-E2BB54C24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0813" y="4433112"/>
              <a:ext cx="48283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236">
              <a:extLst>
                <a:ext uri="{FF2B5EF4-FFF2-40B4-BE49-F238E27FC236}">
                  <a16:creationId xmlns:a16="http://schemas.microsoft.com/office/drawing/2014/main" id="{B75D6B37-0685-46C6-8F42-5A4F1D401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789" y="4351409"/>
              <a:ext cx="88993" cy="81704"/>
            </a:xfrm>
            <a:custGeom>
              <a:avLst/>
              <a:gdLst>
                <a:gd name="T0" fmla="*/ 0 w 47"/>
                <a:gd name="T1" fmla="*/ 46 h 46"/>
                <a:gd name="T2" fmla="*/ 0 w 47"/>
                <a:gd name="T3" fmla="*/ 0 h 46"/>
                <a:gd name="T4" fmla="*/ 47 w 47"/>
                <a:gd name="T5" fmla="*/ 0 h 46"/>
                <a:gd name="T6" fmla="*/ 0 60000 65536"/>
                <a:gd name="T7" fmla="*/ 0 60000 65536"/>
                <a:gd name="T8" fmla="*/ 0 60000 65536"/>
                <a:gd name="T9" fmla="*/ 0 w 47"/>
                <a:gd name="T10" fmla="*/ 0 h 46"/>
                <a:gd name="T11" fmla="*/ 47 w 4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46">
                  <a:moveTo>
                    <a:pt x="0" y="4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237">
              <a:extLst>
                <a:ext uri="{FF2B5EF4-FFF2-40B4-BE49-F238E27FC236}">
                  <a16:creationId xmlns:a16="http://schemas.microsoft.com/office/drawing/2014/main" id="{CA73D8A4-911D-4327-9F7D-C1A2301E9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996" y="4433112"/>
              <a:ext cx="611589" cy="239782"/>
            </a:xfrm>
            <a:custGeom>
              <a:avLst/>
              <a:gdLst>
                <a:gd name="T0" fmla="*/ 0 w 323"/>
                <a:gd name="T1" fmla="*/ 0 h 135"/>
                <a:gd name="T2" fmla="*/ 0 w 323"/>
                <a:gd name="T3" fmla="*/ 135 h 135"/>
                <a:gd name="T4" fmla="*/ 276 w 323"/>
                <a:gd name="T5" fmla="*/ 135 h 135"/>
                <a:gd name="T6" fmla="*/ 276 w 323"/>
                <a:gd name="T7" fmla="*/ 46 h 135"/>
                <a:gd name="T8" fmla="*/ 323 w 323"/>
                <a:gd name="T9" fmla="*/ 46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3"/>
                <a:gd name="T16" fmla="*/ 0 h 135"/>
                <a:gd name="T17" fmla="*/ 323 w 323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3" h="135">
                  <a:moveTo>
                    <a:pt x="0" y="0"/>
                  </a:moveTo>
                  <a:lnTo>
                    <a:pt x="0" y="135"/>
                  </a:lnTo>
                  <a:lnTo>
                    <a:pt x="276" y="135"/>
                  </a:lnTo>
                  <a:lnTo>
                    <a:pt x="276" y="46"/>
                  </a:lnTo>
                  <a:lnTo>
                    <a:pt x="323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238">
              <a:extLst>
                <a:ext uri="{FF2B5EF4-FFF2-40B4-BE49-F238E27FC236}">
                  <a16:creationId xmlns:a16="http://schemas.microsoft.com/office/drawing/2014/main" id="{B641089B-67AB-4C28-AFF4-B3CD63020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4111626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239">
              <a:extLst>
                <a:ext uri="{FF2B5EF4-FFF2-40B4-BE49-F238E27FC236}">
                  <a16:creationId xmlns:a16="http://schemas.microsoft.com/office/drawing/2014/main" id="{70973784-C679-4423-A807-3E3532FE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4111626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240">
              <a:extLst>
                <a:ext uri="{FF2B5EF4-FFF2-40B4-BE49-F238E27FC236}">
                  <a16:creationId xmlns:a16="http://schemas.microsoft.com/office/drawing/2014/main" id="{CF8458F1-C3D6-465D-A250-281C60AB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111626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241">
              <a:extLst>
                <a:ext uri="{FF2B5EF4-FFF2-40B4-BE49-F238E27FC236}">
                  <a16:creationId xmlns:a16="http://schemas.microsoft.com/office/drawing/2014/main" id="{EA83AF50-E3F7-4F82-857B-09A54DE4D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111626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242">
              <a:extLst>
                <a:ext uri="{FF2B5EF4-FFF2-40B4-BE49-F238E27FC236}">
                  <a16:creationId xmlns:a16="http://schemas.microsoft.com/office/drawing/2014/main" id="{806740AC-5EF0-4D45-A675-1FDD26548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111626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243">
              <a:extLst>
                <a:ext uri="{FF2B5EF4-FFF2-40B4-BE49-F238E27FC236}">
                  <a16:creationId xmlns:a16="http://schemas.microsoft.com/office/drawing/2014/main" id="{1BA9C001-8575-46DF-AE56-A196B27D2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111626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244">
              <a:extLst>
                <a:ext uri="{FF2B5EF4-FFF2-40B4-BE49-F238E27FC236}">
                  <a16:creationId xmlns:a16="http://schemas.microsoft.com/office/drawing/2014/main" id="{3CAC58A7-A48D-4C72-825E-7B4CCC2FF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111626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245">
              <a:extLst>
                <a:ext uri="{FF2B5EF4-FFF2-40B4-BE49-F238E27FC236}">
                  <a16:creationId xmlns:a16="http://schemas.microsoft.com/office/drawing/2014/main" id="{1C79D81A-4A23-487A-85DD-F6330F303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3" y="4996157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246">
              <a:extLst>
                <a:ext uri="{FF2B5EF4-FFF2-40B4-BE49-F238E27FC236}">
                  <a16:creationId xmlns:a16="http://schemas.microsoft.com/office/drawing/2014/main" id="{C8466139-AA85-41C8-B95A-57155C41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3" y="4996157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Line 247">
              <a:extLst>
                <a:ext uri="{FF2B5EF4-FFF2-40B4-BE49-F238E27FC236}">
                  <a16:creationId xmlns:a16="http://schemas.microsoft.com/office/drawing/2014/main" id="{C0B82320-6E8A-4454-AD40-15FD2DDC2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3806" y="4990829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Line 248">
              <a:extLst>
                <a:ext uri="{FF2B5EF4-FFF2-40B4-BE49-F238E27FC236}">
                  <a16:creationId xmlns:a16="http://schemas.microsoft.com/office/drawing/2014/main" id="{4DE598C4-0A1F-4DAA-B350-8640BBDF4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3927" y="4996157"/>
              <a:ext cx="17987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Line 249">
              <a:extLst>
                <a:ext uri="{FF2B5EF4-FFF2-40B4-BE49-F238E27FC236}">
                  <a16:creationId xmlns:a16="http://schemas.microsoft.com/office/drawing/2014/main" id="{D6BACB80-8F23-4D67-B354-DA107FB3A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3927" y="5317643"/>
              <a:ext cx="17987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Rectangle 250">
              <a:extLst>
                <a:ext uri="{FF2B5EF4-FFF2-40B4-BE49-F238E27FC236}">
                  <a16:creationId xmlns:a16="http://schemas.microsoft.com/office/drawing/2014/main" id="{7E4D666E-46B2-45A2-8DBA-45104B0B9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194" y="4996157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Rectangle 251">
              <a:extLst>
                <a:ext uri="{FF2B5EF4-FFF2-40B4-BE49-F238E27FC236}">
                  <a16:creationId xmlns:a16="http://schemas.microsoft.com/office/drawing/2014/main" id="{2086086D-CCB1-4BED-A037-F8FD91E80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194" y="4996157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Rectangle 252">
              <a:extLst>
                <a:ext uri="{FF2B5EF4-FFF2-40B4-BE49-F238E27FC236}">
                  <a16:creationId xmlns:a16="http://schemas.microsoft.com/office/drawing/2014/main" id="{6394DC00-4AB2-410D-AB80-022B2181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782" y="4996157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Rectangle 253">
              <a:extLst>
                <a:ext uri="{FF2B5EF4-FFF2-40B4-BE49-F238E27FC236}">
                  <a16:creationId xmlns:a16="http://schemas.microsoft.com/office/drawing/2014/main" id="{D41BF47D-FF12-4D82-B7B7-8904F59D4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882" y="5060099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Rectangle 254">
              <a:extLst>
                <a:ext uri="{FF2B5EF4-FFF2-40B4-BE49-F238E27FC236}">
                  <a16:creationId xmlns:a16="http://schemas.microsoft.com/office/drawing/2014/main" id="{71CDC3BF-21FD-4969-A603-081E61584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644" y="5060099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255">
              <a:extLst>
                <a:ext uri="{FF2B5EF4-FFF2-40B4-BE49-F238E27FC236}">
                  <a16:creationId xmlns:a16="http://schemas.microsoft.com/office/drawing/2014/main" id="{C52873E8-39A6-4AB2-B49D-94B85AA04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4996157"/>
              <a:ext cx="17609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4" name="Rectangle 256">
              <a:extLst>
                <a:ext uri="{FF2B5EF4-FFF2-40B4-BE49-F238E27FC236}">
                  <a16:creationId xmlns:a16="http://schemas.microsoft.com/office/drawing/2014/main" id="{70B574EB-75D5-4B7E-BFA3-7780103DA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4996157"/>
              <a:ext cx="17609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5" name="Line 257">
              <a:extLst>
                <a:ext uri="{FF2B5EF4-FFF2-40B4-BE49-F238E27FC236}">
                  <a16:creationId xmlns:a16="http://schemas.microsoft.com/office/drawing/2014/main" id="{6193DB9E-CDA2-4E45-BD45-6141EE658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4439" y="4990829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" name="Line 258">
              <a:extLst>
                <a:ext uri="{FF2B5EF4-FFF2-40B4-BE49-F238E27FC236}">
                  <a16:creationId xmlns:a16="http://schemas.microsoft.com/office/drawing/2014/main" id="{4EDD17DB-EAFD-4B06-98DD-091478AE3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439" y="4996157"/>
              <a:ext cx="17041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Line 259">
              <a:extLst>
                <a:ext uri="{FF2B5EF4-FFF2-40B4-BE49-F238E27FC236}">
                  <a16:creationId xmlns:a16="http://schemas.microsoft.com/office/drawing/2014/main" id="{70AB9CF5-2982-447D-A46B-605AE21CC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439" y="5317643"/>
              <a:ext cx="17041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260">
              <a:extLst>
                <a:ext uri="{FF2B5EF4-FFF2-40B4-BE49-F238E27FC236}">
                  <a16:creationId xmlns:a16="http://schemas.microsoft.com/office/drawing/2014/main" id="{E61A7BFC-771F-45FF-8A4D-46348F224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752" y="4836302"/>
              <a:ext cx="265085" cy="639420"/>
            </a:xfrm>
            <a:custGeom>
              <a:avLst/>
              <a:gdLst>
                <a:gd name="T0" fmla="*/ 0 w 140"/>
                <a:gd name="T1" fmla="*/ 0 h 360"/>
                <a:gd name="T2" fmla="*/ 0 w 140"/>
                <a:gd name="T3" fmla="*/ 147 h 360"/>
                <a:gd name="T4" fmla="*/ 44 w 140"/>
                <a:gd name="T5" fmla="*/ 181 h 360"/>
                <a:gd name="T6" fmla="*/ 0 w 140"/>
                <a:gd name="T7" fmla="*/ 215 h 360"/>
                <a:gd name="T8" fmla="*/ 0 w 140"/>
                <a:gd name="T9" fmla="*/ 360 h 360"/>
                <a:gd name="T10" fmla="*/ 140 w 140"/>
                <a:gd name="T11" fmla="*/ 251 h 360"/>
                <a:gd name="T12" fmla="*/ 140 w 140"/>
                <a:gd name="T13" fmla="*/ 111 h 360"/>
                <a:gd name="T14" fmla="*/ 0 w 140"/>
                <a:gd name="T15" fmla="*/ 0 h 360"/>
                <a:gd name="T16" fmla="*/ 0 w 140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360"/>
                <a:gd name="T29" fmla="*/ 140 w 140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40" y="251"/>
                  </a:lnTo>
                  <a:lnTo>
                    <a:pt x="14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Rectangle 261">
              <a:extLst>
                <a:ext uri="{FF2B5EF4-FFF2-40B4-BE49-F238E27FC236}">
                  <a16:creationId xmlns:a16="http://schemas.microsoft.com/office/drawing/2014/main" id="{04D469A3-2F97-4578-8A39-4D971330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343" y="5060099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0" name="Rectangle 262">
              <a:extLst>
                <a:ext uri="{FF2B5EF4-FFF2-40B4-BE49-F238E27FC236}">
                  <a16:creationId xmlns:a16="http://schemas.microsoft.com/office/drawing/2014/main" id="{4C8CCA70-55AF-478F-8DA4-8FF817275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58" y="5060099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1" name="Rectangle 263">
              <a:extLst>
                <a:ext uri="{FF2B5EF4-FFF2-40B4-BE49-F238E27FC236}">
                  <a16:creationId xmlns:a16="http://schemas.microsoft.com/office/drawing/2014/main" id="{F0B60763-B79B-4AF9-825F-5544B119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2746" y="5060099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264">
              <a:extLst>
                <a:ext uri="{FF2B5EF4-FFF2-40B4-BE49-F238E27FC236}">
                  <a16:creationId xmlns:a16="http://schemas.microsoft.com/office/drawing/2014/main" id="{59587564-2251-4794-9E33-0B62F6F07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460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265">
              <a:extLst>
                <a:ext uri="{FF2B5EF4-FFF2-40B4-BE49-F238E27FC236}">
                  <a16:creationId xmlns:a16="http://schemas.microsoft.com/office/drawing/2014/main" id="{5927FC10-790F-4ABD-BCE3-0FD374F2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772" y="5060099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Line 266">
              <a:extLst>
                <a:ext uri="{FF2B5EF4-FFF2-40B4-BE49-F238E27FC236}">
                  <a16:creationId xmlns:a16="http://schemas.microsoft.com/office/drawing/2014/main" id="{3788ACD4-5E63-499A-8C28-04382FFBE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5157788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5" name="Line 267">
              <a:extLst>
                <a:ext uri="{FF2B5EF4-FFF2-40B4-BE49-F238E27FC236}">
                  <a16:creationId xmlns:a16="http://schemas.microsoft.com/office/drawing/2014/main" id="{06F24D53-096C-465E-90F4-3ED1EF55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9156" y="5157788"/>
              <a:ext cx="52448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6" name="Line 268">
              <a:extLst>
                <a:ext uri="{FF2B5EF4-FFF2-40B4-BE49-F238E27FC236}">
                  <a16:creationId xmlns:a16="http://schemas.microsoft.com/office/drawing/2014/main" id="{9973B5E2-E79B-4F20-8AA7-27D8C12A2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0150" y="5157788"/>
              <a:ext cx="47715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269">
              <a:extLst>
                <a:ext uri="{FF2B5EF4-FFF2-40B4-BE49-F238E27FC236}">
                  <a16:creationId xmlns:a16="http://schemas.microsoft.com/office/drawing/2014/main" id="{BF2848C4-A6A4-4FD9-B751-70444C0D5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446" y="5076084"/>
              <a:ext cx="88993" cy="81704"/>
            </a:xfrm>
            <a:custGeom>
              <a:avLst/>
              <a:gdLst>
                <a:gd name="T0" fmla="*/ 0 w 47"/>
                <a:gd name="T1" fmla="*/ 46 h 46"/>
                <a:gd name="T2" fmla="*/ 0 w 47"/>
                <a:gd name="T3" fmla="*/ 0 h 46"/>
                <a:gd name="T4" fmla="*/ 47 w 47"/>
                <a:gd name="T5" fmla="*/ 0 h 46"/>
                <a:gd name="T6" fmla="*/ 0 60000 65536"/>
                <a:gd name="T7" fmla="*/ 0 60000 65536"/>
                <a:gd name="T8" fmla="*/ 0 60000 65536"/>
                <a:gd name="T9" fmla="*/ 0 w 47"/>
                <a:gd name="T10" fmla="*/ 0 h 46"/>
                <a:gd name="T11" fmla="*/ 47 w 4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46">
                  <a:moveTo>
                    <a:pt x="0" y="4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270">
              <a:extLst>
                <a:ext uri="{FF2B5EF4-FFF2-40B4-BE49-F238E27FC236}">
                  <a16:creationId xmlns:a16="http://schemas.microsoft.com/office/drawing/2014/main" id="{32E0AD74-A88C-4244-AFE9-65EA3FA4F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653" y="5157788"/>
              <a:ext cx="611589" cy="239782"/>
            </a:xfrm>
            <a:custGeom>
              <a:avLst/>
              <a:gdLst>
                <a:gd name="T0" fmla="*/ 0 w 323"/>
                <a:gd name="T1" fmla="*/ 0 h 135"/>
                <a:gd name="T2" fmla="*/ 0 w 323"/>
                <a:gd name="T3" fmla="*/ 135 h 135"/>
                <a:gd name="T4" fmla="*/ 277 w 323"/>
                <a:gd name="T5" fmla="*/ 135 h 135"/>
                <a:gd name="T6" fmla="*/ 277 w 323"/>
                <a:gd name="T7" fmla="*/ 46 h 135"/>
                <a:gd name="T8" fmla="*/ 323 w 323"/>
                <a:gd name="T9" fmla="*/ 46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3"/>
                <a:gd name="T16" fmla="*/ 0 h 135"/>
                <a:gd name="T17" fmla="*/ 323 w 323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3" h="135">
                  <a:moveTo>
                    <a:pt x="0" y="0"/>
                  </a:moveTo>
                  <a:lnTo>
                    <a:pt x="0" y="135"/>
                  </a:lnTo>
                  <a:lnTo>
                    <a:pt x="277" y="135"/>
                  </a:lnTo>
                  <a:lnTo>
                    <a:pt x="277" y="46"/>
                  </a:lnTo>
                  <a:lnTo>
                    <a:pt x="323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271">
              <a:extLst>
                <a:ext uri="{FF2B5EF4-FFF2-40B4-BE49-F238E27FC236}">
                  <a16:creationId xmlns:a16="http://schemas.microsoft.com/office/drawing/2014/main" id="{563A0CD6-CB91-491C-A15C-B7E9A18BF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836302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272">
              <a:extLst>
                <a:ext uri="{FF2B5EF4-FFF2-40B4-BE49-F238E27FC236}">
                  <a16:creationId xmlns:a16="http://schemas.microsoft.com/office/drawing/2014/main" id="{4B37B42F-D7E0-4E05-897A-7AD67637B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836302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273">
              <a:extLst>
                <a:ext uri="{FF2B5EF4-FFF2-40B4-BE49-F238E27FC236}">
                  <a16:creationId xmlns:a16="http://schemas.microsoft.com/office/drawing/2014/main" id="{A51FF38D-39B8-42CC-9188-0AC03A667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836302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274">
              <a:extLst>
                <a:ext uri="{FF2B5EF4-FFF2-40B4-BE49-F238E27FC236}">
                  <a16:creationId xmlns:a16="http://schemas.microsoft.com/office/drawing/2014/main" id="{C71DCB0A-1E4B-4F6D-B491-C409AE86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836302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275">
              <a:extLst>
                <a:ext uri="{FF2B5EF4-FFF2-40B4-BE49-F238E27FC236}">
                  <a16:creationId xmlns:a16="http://schemas.microsoft.com/office/drawing/2014/main" id="{B50F1989-AEA1-4B8D-9879-9D992B511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276">
              <a:extLst>
                <a:ext uri="{FF2B5EF4-FFF2-40B4-BE49-F238E27FC236}">
                  <a16:creationId xmlns:a16="http://schemas.microsoft.com/office/drawing/2014/main" id="{CF1DBDF8-3EDA-458D-BEDC-2BE3127FE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5" name="Freeform 277">
              <a:extLst>
                <a:ext uri="{FF2B5EF4-FFF2-40B4-BE49-F238E27FC236}">
                  <a16:creationId xmlns:a16="http://schemas.microsoft.com/office/drawing/2014/main" id="{31E8160D-1DE7-4D23-A872-5C93F1112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6" name="Freeform 278">
              <a:extLst>
                <a:ext uri="{FF2B5EF4-FFF2-40B4-BE49-F238E27FC236}">
                  <a16:creationId xmlns:a16="http://schemas.microsoft.com/office/drawing/2014/main" id="{5A4DD0EA-6092-4F20-BD04-8804C35F6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" name="Rectangle 279">
              <a:extLst>
                <a:ext uri="{FF2B5EF4-FFF2-40B4-BE49-F238E27FC236}">
                  <a16:creationId xmlns:a16="http://schemas.microsoft.com/office/drawing/2014/main" id="{12A3C3DC-D3F2-4CD0-BFEC-A6CD42FC6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0959" y="5720833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8" name="Line 280">
              <a:extLst>
                <a:ext uri="{FF2B5EF4-FFF2-40B4-BE49-F238E27FC236}">
                  <a16:creationId xmlns:a16="http://schemas.microsoft.com/office/drawing/2014/main" id="{C3E7125B-84E4-4284-83BA-5BD6D9407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29357" y="5715504"/>
              <a:ext cx="1893" cy="3303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9" name="Line 281">
              <a:extLst>
                <a:ext uri="{FF2B5EF4-FFF2-40B4-BE49-F238E27FC236}">
                  <a16:creationId xmlns:a16="http://schemas.microsoft.com/office/drawing/2014/main" id="{AFC99531-67C1-42CC-BBBC-1DA0FB89B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7584" y="5720833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0" name="Line 282">
              <a:extLst>
                <a:ext uri="{FF2B5EF4-FFF2-40B4-BE49-F238E27FC236}">
                  <a16:creationId xmlns:a16="http://schemas.microsoft.com/office/drawing/2014/main" id="{E94EED97-FF42-4F8A-BF9D-F47351641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7584" y="6042319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1" name="Rectangle 283">
              <a:extLst>
                <a:ext uri="{FF2B5EF4-FFF2-40B4-BE49-F238E27FC236}">
                  <a16:creationId xmlns:a16="http://schemas.microsoft.com/office/drawing/2014/main" id="{4C27EACF-C4E6-4A35-9194-8EA06638F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5720833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2" name="Rectangle 284">
              <a:extLst>
                <a:ext uri="{FF2B5EF4-FFF2-40B4-BE49-F238E27FC236}">
                  <a16:creationId xmlns:a16="http://schemas.microsoft.com/office/drawing/2014/main" id="{241DEBC8-07CF-4020-A932-007816E15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5720833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3" name="Rectangle 285">
              <a:extLst>
                <a:ext uri="{FF2B5EF4-FFF2-40B4-BE49-F238E27FC236}">
                  <a16:creationId xmlns:a16="http://schemas.microsoft.com/office/drawing/2014/main" id="{417B4687-ECD3-4D97-A523-6BCD62E4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5720833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4" name="Rectangle 286">
              <a:extLst>
                <a:ext uri="{FF2B5EF4-FFF2-40B4-BE49-F238E27FC236}">
                  <a16:creationId xmlns:a16="http://schemas.microsoft.com/office/drawing/2014/main" id="{7756FB2B-76D5-40FA-9925-6B2248EED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1538" y="5784775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5" name="Rectangle 287">
              <a:extLst>
                <a:ext uri="{FF2B5EF4-FFF2-40B4-BE49-F238E27FC236}">
                  <a16:creationId xmlns:a16="http://schemas.microsoft.com/office/drawing/2014/main" id="{DC0C17CA-5C81-4520-8A0D-7C64F7F9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194" y="5784775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6" name="Freeform 288">
              <a:extLst>
                <a:ext uri="{FF2B5EF4-FFF2-40B4-BE49-F238E27FC236}">
                  <a16:creationId xmlns:a16="http://schemas.microsoft.com/office/drawing/2014/main" id="{7B16DD16-993C-4268-B0DE-643698A52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01" y="5720833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2 w 93"/>
                <a:gd name="T7" fmla="*/ 0 h 181"/>
                <a:gd name="T8" fmla="*/ 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2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7" name="Freeform 289">
              <a:extLst>
                <a:ext uri="{FF2B5EF4-FFF2-40B4-BE49-F238E27FC236}">
                  <a16:creationId xmlns:a16="http://schemas.microsoft.com/office/drawing/2014/main" id="{172B3176-7A47-4D60-B0EE-DB8188A4F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01" y="5720833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2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8" name="Line 290">
              <a:extLst>
                <a:ext uri="{FF2B5EF4-FFF2-40B4-BE49-F238E27FC236}">
                  <a16:creationId xmlns:a16="http://schemas.microsoft.com/office/drawing/2014/main" id="{BC8A1930-EF71-4060-8E29-BD5524063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8096" y="5715504"/>
              <a:ext cx="1893" cy="3303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9" name="Line 291">
              <a:extLst>
                <a:ext uri="{FF2B5EF4-FFF2-40B4-BE49-F238E27FC236}">
                  <a16:creationId xmlns:a16="http://schemas.microsoft.com/office/drawing/2014/main" id="{515E6296-A8EF-4D43-A168-4C0E4227F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096" y="5720833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0" name="Line 292">
              <a:extLst>
                <a:ext uri="{FF2B5EF4-FFF2-40B4-BE49-F238E27FC236}">
                  <a16:creationId xmlns:a16="http://schemas.microsoft.com/office/drawing/2014/main" id="{E45FB10F-55C6-43F4-B4B5-9D2F66661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096" y="6042319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1" name="Freeform 293">
              <a:extLst>
                <a:ext uri="{FF2B5EF4-FFF2-40B4-BE49-F238E27FC236}">
                  <a16:creationId xmlns:a16="http://schemas.microsoft.com/office/drawing/2014/main" id="{AD50C248-47B7-4DF6-BC7B-00640DF66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302" y="5560978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5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49 h 360"/>
                <a:gd name="T12" fmla="*/ 139 w 139"/>
                <a:gd name="T13" fmla="*/ 111 h 360"/>
                <a:gd name="T14" fmla="*/ 0 w 139"/>
                <a:gd name="T15" fmla="*/ 0 h 360"/>
                <a:gd name="T16" fmla="*/ 0 w 139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0" y="145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49"/>
                  </a:lnTo>
                  <a:lnTo>
                    <a:pt x="139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2" name="Freeform 294">
              <a:extLst>
                <a:ext uri="{FF2B5EF4-FFF2-40B4-BE49-F238E27FC236}">
                  <a16:creationId xmlns:a16="http://schemas.microsoft.com/office/drawing/2014/main" id="{FBE1C0A0-427F-4993-9203-D57CD3A8D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302" y="5560978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5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49 h 360"/>
                <a:gd name="T12" fmla="*/ 139 w 139"/>
                <a:gd name="T13" fmla="*/ 111 h 360"/>
                <a:gd name="T14" fmla="*/ 0 w 139"/>
                <a:gd name="T15" fmla="*/ 0 h 360"/>
                <a:gd name="T16" fmla="*/ 0 w 139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0" y="145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49"/>
                  </a:lnTo>
                  <a:lnTo>
                    <a:pt x="139" y="111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3" name="Rectangle 295">
              <a:extLst>
                <a:ext uri="{FF2B5EF4-FFF2-40B4-BE49-F238E27FC236}">
                  <a16:creationId xmlns:a16="http://schemas.microsoft.com/office/drawing/2014/main" id="{649FB01E-1440-4744-9263-F506338FE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7893" y="5784775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4" name="Rectangle 296">
              <a:extLst>
                <a:ext uri="{FF2B5EF4-FFF2-40B4-BE49-F238E27FC236}">
                  <a16:creationId xmlns:a16="http://schemas.microsoft.com/office/drawing/2014/main" id="{019BD84A-8231-401B-9B85-A27FDCFA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714" y="5784775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5" name="Rectangle 297">
              <a:extLst>
                <a:ext uri="{FF2B5EF4-FFF2-40B4-BE49-F238E27FC236}">
                  <a16:creationId xmlns:a16="http://schemas.microsoft.com/office/drawing/2014/main" id="{BC2BF0C9-3AD2-454D-B0E6-B441CF3C5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296" y="5784775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6" name="Rectangle 298">
              <a:extLst>
                <a:ext uri="{FF2B5EF4-FFF2-40B4-BE49-F238E27FC236}">
                  <a16:creationId xmlns:a16="http://schemas.microsoft.com/office/drawing/2014/main" id="{CB91CD10-51E4-4471-93BE-FCE978970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8117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7" name="Rectangle 299">
              <a:extLst>
                <a:ext uri="{FF2B5EF4-FFF2-40B4-BE49-F238E27FC236}">
                  <a16:creationId xmlns:a16="http://schemas.microsoft.com/office/drawing/2014/main" id="{0C90407E-1E4E-4942-A978-689CEC681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3323" y="5784775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8" name="Line 300">
              <a:extLst>
                <a:ext uri="{FF2B5EF4-FFF2-40B4-BE49-F238E27FC236}">
                  <a16:creationId xmlns:a16="http://schemas.microsoft.com/office/drawing/2014/main" id="{C553D7E6-021B-440A-B9E9-4A9CC53AD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3" y="5878912"/>
              <a:ext cx="477153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9" name="Line 301">
              <a:extLst>
                <a:ext uri="{FF2B5EF4-FFF2-40B4-BE49-F238E27FC236}">
                  <a16:creationId xmlns:a16="http://schemas.microsoft.com/office/drawing/2014/main" id="{535D3822-76ED-414A-AFE9-10225D8DE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8493" y="5878912"/>
              <a:ext cx="51880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0" name="Line 302">
              <a:extLst>
                <a:ext uri="{FF2B5EF4-FFF2-40B4-BE49-F238E27FC236}">
                  <a16:creationId xmlns:a16="http://schemas.microsoft.com/office/drawing/2014/main" id="{0B069118-F54C-44A9-A390-E97B43E25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3806" y="5878912"/>
              <a:ext cx="477153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1" name="Line 303">
              <a:extLst>
                <a:ext uri="{FF2B5EF4-FFF2-40B4-BE49-F238E27FC236}">
                  <a16:creationId xmlns:a16="http://schemas.microsoft.com/office/drawing/2014/main" id="{32FB8E09-DA95-4800-BCE7-007572DEF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6493" y="5960615"/>
              <a:ext cx="51880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304">
              <a:extLst>
                <a:ext uri="{FF2B5EF4-FFF2-40B4-BE49-F238E27FC236}">
                  <a16:creationId xmlns:a16="http://schemas.microsoft.com/office/drawing/2014/main" id="{06FE4D8F-8A90-49F8-95AA-7C9B5DC2F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996" y="5800760"/>
              <a:ext cx="87099" cy="78151"/>
            </a:xfrm>
            <a:custGeom>
              <a:avLst/>
              <a:gdLst>
                <a:gd name="T0" fmla="*/ 0 w 46"/>
                <a:gd name="T1" fmla="*/ 44 h 44"/>
                <a:gd name="T2" fmla="*/ 0 w 46"/>
                <a:gd name="T3" fmla="*/ 0 h 44"/>
                <a:gd name="T4" fmla="*/ 46 w 46"/>
                <a:gd name="T5" fmla="*/ 0 h 44"/>
                <a:gd name="T6" fmla="*/ 0 60000 65536"/>
                <a:gd name="T7" fmla="*/ 0 60000 65536"/>
                <a:gd name="T8" fmla="*/ 0 60000 65536"/>
                <a:gd name="T9" fmla="*/ 0 w 46"/>
                <a:gd name="T10" fmla="*/ 0 h 44"/>
                <a:gd name="T11" fmla="*/ 46 w 46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44">
                  <a:moveTo>
                    <a:pt x="0" y="44"/>
                  </a:move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305">
              <a:extLst>
                <a:ext uri="{FF2B5EF4-FFF2-40B4-BE49-F238E27FC236}">
                  <a16:creationId xmlns:a16="http://schemas.microsoft.com/office/drawing/2014/main" id="{E9154EAA-E1E7-4CB4-99EC-C4EDFB0A7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203" y="5878912"/>
              <a:ext cx="609695" cy="243335"/>
            </a:xfrm>
            <a:custGeom>
              <a:avLst/>
              <a:gdLst>
                <a:gd name="T0" fmla="*/ 0 w 322"/>
                <a:gd name="T1" fmla="*/ 0 h 137"/>
                <a:gd name="T2" fmla="*/ 2 w 322"/>
                <a:gd name="T3" fmla="*/ 137 h 137"/>
                <a:gd name="T4" fmla="*/ 276 w 322"/>
                <a:gd name="T5" fmla="*/ 137 h 137"/>
                <a:gd name="T6" fmla="*/ 276 w 322"/>
                <a:gd name="T7" fmla="*/ 46 h 137"/>
                <a:gd name="T8" fmla="*/ 322 w 322"/>
                <a:gd name="T9" fmla="*/ 46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"/>
                <a:gd name="T16" fmla="*/ 0 h 137"/>
                <a:gd name="T17" fmla="*/ 322 w 322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" h="137">
                  <a:moveTo>
                    <a:pt x="0" y="0"/>
                  </a:moveTo>
                  <a:lnTo>
                    <a:pt x="2" y="137"/>
                  </a:lnTo>
                  <a:lnTo>
                    <a:pt x="276" y="137"/>
                  </a:lnTo>
                  <a:lnTo>
                    <a:pt x="276" y="46"/>
                  </a:lnTo>
                  <a:lnTo>
                    <a:pt x="322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306">
              <a:extLst>
                <a:ext uri="{FF2B5EF4-FFF2-40B4-BE49-F238E27FC236}">
                  <a16:creationId xmlns:a16="http://schemas.microsoft.com/office/drawing/2014/main" id="{9190A11C-50B6-4F2C-9C1C-7E1984F0D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5560978"/>
              <a:ext cx="134436" cy="642972"/>
            </a:xfrm>
            <a:custGeom>
              <a:avLst/>
              <a:gdLst>
                <a:gd name="T0" fmla="*/ 68 w 71"/>
                <a:gd name="T1" fmla="*/ 360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0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307">
              <a:extLst>
                <a:ext uri="{FF2B5EF4-FFF2-40B4-BE49-F238E27FC236}">
                  <a16:creationId xmlns:a16="http://schemas.microsoft.com/office/drawing/2014/main" id="{C7F56828-C7B5-4C63-9A48-9F50CC815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5560978"/>
              <a:ext cx="134436" cy="642972"/>
            </a:xfrm>
            <a:custGeom>
              <a:avLst/>
              <a:gdLst>
                <a:gd name="T0" fmla="*/ 68 w 71"/>
                <a:gd name="T1" fmla="*/ 360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0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308">
              <a:extLst>
                <a:ext uri="{FF2B5EF4-FFF2-40B4-BE49-F238E27FC236}">
                  <a16:creationId xmlns:a16="http://schemas.microsoft.com/office/drawing/2014/main" id="{FF4CB9F7-3E83-49FB-AF23-1B54CC339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309">
              <a:extLst>
                <a:ext uri="{FF2B5EF4-FFF2-40B4-BE49-F238E27FC236}">
                  <a16:creationId xmlns:a16="http://schemas.microsoft.com/office/drawing/2014/main" id="{65301DE4-22B6-4262-BA57-15B5E370B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" name="Freeform 310">
              <a:extLst>
                <a:ext uri="{FF2B5EF4-FFF2-40B4-BE49-F238E27FC236}">
                  <a16:creationId xmlns:a16="http://schemas.microsoft.com/office/drawing/2014/main" id="{56D8550D-9717-4759-9BBD-37664E899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311">
              <a:extLst>
                <a:ext uri="{FF2B5EF4-FFF2-40B4-BE49-F238E27FC236}">
                  <a16:creationId xmlns:a16="http://schemas.microsoft.com/office/drawing/2014/main" id="{07458BFF-B046-499C-B8B3-0F362BAB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312">
              <a:extLst>
                <a:ext uri="{FF2B5EF4-FFF2-40B4-BE49-F238E27FC236}">
                  <a16:creationId xmlns:a16="http://schemas.microsoft.com/office/drawing/2014/main" id="{ADF01628-906E-41EB-B8D5-37FF9FEC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898" y="5560978"/>
              <a:ext cx="130649" cy="642972"/>
            </a:xfrm>
            <a:custGeom>
              <a:avLst/>
              <a:gdLst>
                <a:gd name="T0" fmla="*/ 69 w 69"/>
                <a:gd name="T1" fmla="*/ 360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60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Freeform 313">
              <a:extLst>
                <a:ext uri="{FF2B5EF4-FFF2-40B4-BE49-F238E27FC236}">
                  <a16:creationId xmlns:a16="http://schemas.microsoft.com/office/drawing/2014/main" id="{58BC3EB5-4F99-4E57-8D45-47FCC23DA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898" y="5560978"/>
              <a:ext cx="130649" cy="642972"/>
            </a:xfrm>
            <a:custGeom>
              <a:avLst/>
              <a:gdLst>
                <a:gd name="T0" fmla="*/ 69 w 69"/>
                <a:gd name="T1" fmla="*/ 360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0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2" name="Rectangle 352">
              <a:extLst>
                <a:ext uri="{FF2B5EF4-FFF2-40B4-BE49-F238E27FC236}">
                  <a16:creationId xmlns:a16="http://schemas.microsoft.com/office/drawing/2014/main" id="{BFF1BEB8-A296-4D1C-AB36-6F48CBA98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4338976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3" name="Rectangle 353">
              <a:extLst>
                <a:ext uri="{FF2B5EF4-FFF2-40B4-BE49-F238E27FC236}">
                  <a16:creationId xmlns:a16="http://schemas.microsoft.com/office/drawing/2014/main" id="{0A2143C5-3013-4793-BF07-EFC00357F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4338976"/>
              <a:ext cx="4923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4" name="Rectangle 354">
              <a:extLst>
                <a:ext uri="{FF2B5EF4-FFF2-40B4-BE49-F238E27FC236}">
                  <a16:creationId xmlns:a16="http://schemas.microsoft.com/office/drawing/2014/main" id="{5CF23D32-5BE7-418F-9212-B32479D3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74" y="4338976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5" name="Rectangle 355">
              <a:extLst>
                <a:ext uri="{FF2B5EF4-FFF2-40B4-BE49-F238E27FC236}">
                  <a16:creationId xmlns:a16="http://schemas.microsoft.com/office/drawing/2014/main" id="{A5A3E403-0BA2-4A17-8722-AFEFC40BA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11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6" name="Rectangle 356">
              <a:extLst>
                <a:ext uri="{FF2B5EF4-FFF2-40B4-BE49-F238E27FC236}">
                  <a16:creationId xmlns:a16="http://schemas.microsoft.com/office/drawing/2014/main" id="{EE4DB20B-2E9C-452F-97A2-4824CC62E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523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7" name="Rectangle 357">
              <a:extLst>
                <a:ext uri="{FF2B5EF4-FFF2-40B4-BE49-F238E27FC236}">
                  <a16:creationId xmlns:a16="http://schemas.microsoft.com/office/drawing/2014/main" id="{4310390E-881B-4448-931C-2D0A25D7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623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8" name="Rectangle 358">
              <a:extLst>
                <a:ext uri="{FF2B5EF4-FFF2-40B4-BE49-F238E27FC236}">
                  <a16:creationId xmlns:a16="http://schemas.microsoft.com/office/drawing/2014/main" id="{DE280DDE-156B-446D-A20E-BE6783635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829" y="4338976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9" name="Rectangle 359">
              <a:extLst>
                <a:ext uri="{FF2B5EF4-FFF2-40B4-BE49-F238E27FC236}">
                  <a16:creationId xmlns:a16="http://schemas.microsoft.com/office/drawing/2014/main" id="{842D56FE-1301-42B4-97A7-77F3BE9FA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485" y="4338976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0" name="Rectangle 360">
              <a:extLst>
                <a:ext uri="{FF2B5EF4-FFF2-40B4-BE49-F238E27FC236}">
                  <a16:creationId xmlns:a16="http://schemas.microsoft.com/office/drawing/2014/main" id="{4805B21F-A3D8-4B09-A692-DCAF71FF6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28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1" name="Rectangle 361">
              <a:extLst>
                <a:ext uri="{FF2B5EF4-FFF2-40B4-BE49-F238E27FC236}">
                  <a16:creationId xmlns:a16="http://schemas.microsoft.com/office/drawing/2014/main" id="{EF70F140-6324-4694-B3A4-4C5745AD7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347" y="4338976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6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2" name="Rectangle 362">
              <a:extLst>
                <a:ext uri="{FF2B5EF4-FFF2-40B4-BE49-F238E27FC236}">
                  <a16:creationId xmlns:a16="http://schemas.microsoft.com/office/drawing/2014/main" id="{354F8086-4E9C-4B84-B884-1A97AF169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340" y="4338976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3" name="Rectangle 363">
              <a:extLst>
                <a:ext uri="{FF2B5EF4-FFF2-40B4-BE49-F238E27FC236}">
                  <a16:creationId xmlns:a16="http://schemas.microsoft.com/office/drawing/2014/main" id="{928BD951-F1F9-45E5-9F02-A1D90508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996" y="4338976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4" name="Rectangle 364">
              <a:extLst>
                <a:ext uri="{FF2B5EF4-FFF2-40B4-BE49-F238E27FC236}">
                  <a16:creationId xmlns:a16="http://schemas.microsoft.com/office/drawing/2014/main" id="{ADEC5B3A-789E-4994-8C9C-BF9A99D4A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546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5" name="Rectangle 365">
              <a:extLst>
                <a:ext uri="{FF2B5EF4-FFF2-40B4-BE49-F238E27FC236}">
                  <a16:creationId xmlns:a16="http://schemas.microsoft.com/office/drawing/2014/main" id="{42E9D6F4-BF5C-49E6-9D8A-6BA7B7D27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45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6" name="Rectangle 366">
              <a:extLst>
                <a:ext uri="{FF2B5EF4-FFF2-40B4-BE49-F238E27FC236}">
                  <a16:creationId xmlns:a16="http://schemas.microsoft.com/office/drawing/2014/main" id="{D2F5DBE0-8F61-4680-B90A-835FC04A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7" name="Rectangle 367">
              <a:extLst>
                <a:ext uri="{FF2B5EF4-FFF2-40B4-BE49-F238E27FC236}">
                  <a16:creationId xmlns:a16="http://schemas.microsoft.com/office/drawing/2014/main" id="{13678CDE-76F7-4BBF-8155-A19FFF8BB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5060099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8" name="Rectangle 368">
              <a:extLst>
                <a:ext uri="{FF2B5EF4-FFF2-40B4-BE49-F238E27FC236}">
                  <a16:creationId xmlns:a16="http://schemas.microsoft.com/office/drawing/2014/main" id="{47006F1B-A7C4-4E39-B75F-8CD63F518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57" y="5060099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9" name="Rectangle 369">
              <a:extLst>
                <a:ext uri="{FF2B5EF4-FFF2-40B4-BE49-F238E27FC236}">
                  <a16:creationId xmlns:a16="http://schemas.microsoft.com/office/drawing/2014/main" id="{89CC689C-D424-4DEA-8532-DB82216FD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56" y="5060099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0" name="Rectangle 370">
              <a:extLst>
                <a:ext uri="{FF2B5EF4-FFF2-40B4-BE49-F238E27FC236}">
                  <a16:creationId xmlns:a16="http://schemas.microsoft.com/office/drawing/2014/main" id="{CC5621DA-7D1C-404D-83AD-2F30E600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499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1" name="Rectangle 371">
              <a:extLst>
                <a:ext uri="{FF2B5EF4-FFF2-40B4-BE49-F238E27FC236}">
                  <a16:creationId xmlns:a16="http://schemas.microsoft.com/office/drawing/2014/main" id="{328C565A-7B73-4D81-AA71-360A1994F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05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2" name="Rectangle 372">
              <a:extLst>
                <a:ext uri="{FF2B5EF4-FFF2-40B4-BE49-F238E27FC236}">
                  <a16:creationId xmlns:a16="http://schemas.microsoft.com/office/drawing/2014/main" id="{D20DD12C-B714-4FA3-9CE8-375BA5033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04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4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3" name="Rectangle 373">
              <a:extLst>
                <a:ext uri="{FF2B5EF4-FFF2-40B4-BE49-F238E27FC236}">
                  <a16:creationId xmlns:a16="http://schemas.microsoft.com/office/drawing/2014/main" id="{BD6B438F-5F44-4103-BFEB-70CB4A36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223" y="5060099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4" name="Rectangle 374">
              <a:extLst>
                <a:ext uri="{FF2B5EF4-FFF2-40B4-BE49-F238E27FC236}">
                  <a16:creationId xmlns:a16="http://schemas.microsoft.com/office/drawing/2014/main" id="{F4D15873-8405-406C-BDF5-A11C18E68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880" y="5060099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5" name="Rectangle 375">
              <a:extLst>
                <a:ext uri="{FF2B5EF4-FFF2-40B4-BE49-F238E27FC236}">
                  <a16:creationId xmlns:a16="http://schemas.microsoft.com/office/drawing/2014/main" id="{457BB1AE-3B3B-4427-8254-0DD42DFC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110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6" name="Rectangle 376">
              <a:extLst>
                <a:ext uri="{FF2B5EF4-FFF2-40B4-BE49-F238E27FC236}">
                  <a16:creationId xmlns:a16="http://schemas.microsoft.com/office/drawing/2014/main" id="{B3D09BD6-CAD1-4236-94D5-919F9E4F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422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7" name="Rectangle 377">
              <a:extLst>
                <a:ext uri="{FF2B5EF4-FFF2-40B4-BE49-F238E27FC236}">
                  <a16:creationId xmlns:a16="http://schemas.microsoft.com/office/drawing/2014/main" id="{B3F8248F-3152-45DA-B209-33039E407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521" y="5060099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8" name="Rectangle 378">
              <a:extLst>
                <a:ext uri="{FF2B5EF4-FFF2-40B4-BE49-F238E27FC236}">
                  <a16:creationId xmlns:a16="http://schemas.microsoft.com/office/drawing/2014/main" id="{6D6368A9-CB23-4711-A709-105806B8C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78" y="5060099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9" name="Rectangle 379">
              <a:extLst>
                <a:ext uri="{FF2B5EF4-FFF2-40B4-BE49-F238E27FC236}">
                  <a16:creationId xmlns:a16="http://schemas.microsoft.com/office/drawing/2014/main" id="{47D153CD-EB4A-450C-ABCF-1D79087A5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834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0" name="Rectangle 380">
              <a:extLst>
                <a:ext uri="{FF2B5EF4-FFF2-40B4-BE49-F238E27FC236}">
                  <a16:creationId xmlns:a16="http://schemas.microsoft.com/office/drawing/2014/main" id="{C7091C1C-4A6F-4D6F-BC14-35F055B01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827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1" name="Rectangle 381">
              <a:extLst>
                <a:ext uri="{FF2B5EF4-FFF2-40B4-BE49-F238E27FC236}">
                  <a16:creationId xmlns:a16="http://schemas.microsoft.com/office/drawing/2014/main" id="{E62A9532-8836-404F-B89F-92F2CEE94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2" name="Rectangle 382">
              <a:extLst>
                <a:ext uri="{FF2B5EF4-FFF2-40B4-BE49-F238E27FC236}">
                  <a16:creationId xmlns:a16="http://schemas.microsoft.com/office/drawing/2014/main" id="{CED8975A-61A3-49BC-8AAE-BAD57439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90" y="5784775"/>
              <a:ext cx="9846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3" name="Rectangle 383">
              <a:extLst>
                <a:ext uri="{FF2B5EF4-FFF2-40B4-BE49-F238E27FC236}">
                  <a16:creationId xmlns:a16="http://schemas.microsoft.com/office/drawing/2014/main" id="{03DEE648-1F2E-4CA6-A35F-39671527D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8" y="5784775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4" name="Rectangle 384">
              <a:extLst>
                <a:ext uri="{FF2B5EF4-FFF2-40B4-BE49-F238E27FC236}">
                  <a16:creationId xmlns:a16="http://schemas.microsoft.com/office/drawing/2014/main" id="{6E4332A8-CDEB-4AAA-8CDE-7B925D604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441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5" name="Rectangle 385">
              <a:extLst>
                <a:ext uri="{FF2B5EF4-FFF2-40B4-BE49-F238E27FC236}">
                  <a16:creationId xmlns:a16="http://schemas.microsoft.com/office/drawing/2014/main" id="{4F920CB6-4A7F-481B-A7BD-7DB7B6E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647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6" name="Rectangle 386">
              <a:extLst>
                <a:ext uri="{FF2B5EF4-FFF2-40B4-BE49-F238E27FC236}">
                  <a16:creationId xmlns:a16="http://schemas.microsoft.com/office/drawing/2014/main" id="{0BFA2EBA-067E-40E1-AA5F-940A617BD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746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7" name="Rectangle 387">
              <a:extLst>
                <a:ext uri="{FF2B5EF4-FFF2-40B4-BE49-F238E27FC236}">
                  <a16:creationId xmlns:a16="http://schemas.microsoft.com/office/drawing/2014/main" id="{C011F5DC-DA47-4797-8A9F-869A580A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165" y="5784775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8" name="Rectangle 388">
              <a:extLst>
                <a:ext uri="{FF2B5EF4-FFF2-40B4-BE49-F238E27FC236}">
                  <a16:creationId xmlns:a16="http://schemas.microsoft.com/office/drawing/2014/main" id="{7A70F2E3-F760-492C-AE0F-27F20E58D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395" y="5784775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9" name="Rectangle 389">
              <a:extLst>
                <a:ext uri="{FF2B5EF4-FFF2-40B4-BE49-F238E27FC236}">
                  <a16:creationId xmlns:a16="http://schemas.microsoft.com/office/drawing/2014/main" id="{EB77BF54-28BA-4B71-B03A-BD10AB0EE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051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0" name="Rectangle 390">
              <a:extLst>
                <a:ext uri="{FF2B5EF4-FFF2-40B4-BE49-F238E27FC236}">
                  <a16:creationId xmlns:a16="http://schemas.microsoft.com/office/drawing/2014/main" id="{AD66A573-FE7B-4300-91C5-F14F672D8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364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1" name="Rectangle 391">
              <a:extLst>
                <a:ext uri="{FF2B5EF4-FFF2-40B4-BE49-F238E27FC236}">
                  <a16:creationId xmlns:a16="http://schemas.microsoft.com/office/drawing/2014/main" id="{E5CD4812-B21E-4CF2-B7D8-E96B624F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463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2" name="Rectangle 392">
              <a:extLst>
                <a:ext uri="{FF2B5EF4-FFF2-40B4-BE49-F238E27FC236}">
                  <a16:creationId xmlns:a16="http://schemas.microsoft.com/office/drawing/2014/main" id="{13BEECB8-4C42-42BA-ABE9-47BE606AA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76" y="5784775"/>
              <a:ext cx="4328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(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3" name="Rectangle 393">
              <a:extLst>
                <a:ext uri="{FF2B5EF4-FFF2-40B4-BE49-F238E27FC236}">
                  <a16:creationId xmlns:a16="http://schemas.microsoft.com/office/drawing/2014/main" id="{53781CC5-81FC-4BCD-88FD-44AF684E4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006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4" name="Rectangle 394">
              <a:extLst>
                <a:ext uri="{FF2B5EF4-FFF2-40B4-BE49-F238E27FC236}">
                  <a16:creationId xmlns:a16="http://schemas.microsoft.com/office/drawing/2014/main" id="{177F775A-2867-4648-90EC-4AD24E1F1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92" y="5784775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5" name="Rectangle 395">
              <a:extLst>
                <a:ext uri="{FF2B5EF4-FFF2-40B4-BE49-F238E27FC236}">
                  <a16:creationId xmlns:a16="http://schemas.microsoft.com/office/drawing/2014/main" id="{B5017083-7A03-4AF0-87B3-1C133CB46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991" y="5784775"/>
              <a:ext cx="4328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)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6" name="Freeform 418">
              <a:extLst>
                <a:ext uri="{FF2B5EF4-FFF2-40B4-BE49-F238E27FC236}">
                  <a16:creationId xmlns:a16="http://schemas.microsoft.com/office/drawing/2014/main" id="{16957600-8E42-4236-A9D4-B343F82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782" y="2825682"/>
              <a:ext cx="346504" cy="321486"/>
            </a:xfrm>
            <a:custGeom>
              <a:avLst/>
              <a:gdLst>
                <a:gd name="T0" fmla="*/ 181 w 183"/>
                <a:gd name="T1" fmla="*/ 181 h 181"/>
                <a:gd name="T2" fmla="*/ 183 w 183"/>
                <a:gd name="T3" fmla="*/ 0 h 181"/>
                <a:gd name="T4" fmla="*/ 0 w 183"/>
                <a:gd name="T5" fmla="*/ 0 h 181"/>
                <a:gd name="T6" fmla="*/ 0 w 183"/>
                <a:gd name="T7" fmla="*/ 181 h 181"/>
                <a:gd name="T8" fmla="*/ 183 w 183"/>
                <a:gd name="T9" fmla="*/ 181 h 181"/>
                <a:gd name="T10" fmla="*/ 183 w 183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"/>
                <a:gd name="T19" fmla="*/ 0 h 181"/>
                <a:gd name="T20" fmla="*/ 183 w 183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" h="181">
                  <a:moveTo>
                    <a:pt x="181" y="181"/>
                  </a:moveTo>
                  <a:lnTo>
                    <a:pt x="183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7" name="Rectangle 419">
              <a:extLst>
                <a:ext uri="{FF2B5EF4-FFF2-40B4-BE49-F238E27FC236}">
                  <a16:creationId xmlns:a16="http://schemas.microsoft.com/office/drawing/2014/main" id="{A35D27F8-0249-4EDF-B400-C40DFD2E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692" y="2889624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8" name="Rectangle 420">
              <a:extLst>
                <a:ext uri="{FF2B5EF4-FFF2-40B4-BE49-F238E27FC236}">
                  <a16:creationId xmlns:a16="http://schemas.microsoft.com/office/drawing/2014/main" id="{00ADB124-D538-4212-873A-B45937084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407" y="2889624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9" name="Line 421">
              <a:extLst>
                <a:ext uri="{FF2B5EF4-FFF2-40B4-BE49-F238E27FC236}">
                  <a16:creationId xmlns:a16="http://schemas.microsoft.com/office/drawing/2014/main" id="{EACEDB55-D61F-4DFB-AEC8-87B2B108D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2983761"/>
              <a:ext cx="176092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0" name="Rectangle 422">
              <a:extLst>
                <a:ext uri="{FF2B5EF4-FFF2-40B4-BE49-F238E27FC236}">
                  <a16:creationId xmlns:a16="http://schemas.microsoft.com/office/drawing/2014/main" id="{54B08A31-A2FB-4420-9798-B80EDB56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882" y="2834563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1" name="Rectangle 423">
              <a:extLst>
                <a:ext uri="{FF2B5EF4-FFF2-40B4-BE49-F238E27FC236}">
                  <a16:creationId xmlns:a16="http://schemas.microsoft.com/office/drawing/2014/main" id="{0F6BEAD7-C61F-4A8E-A966-6BEFF877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596" y="283456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2" name="Rectangle 424">
              <a:extLst>
                <a:ext uri="{FF2B5EF4-FFF2-40B4-BE49-F238E27FC236}">
                  <a16:creationId xmlns:a16="http://schemas.microsoft.com/office/drawing/2014/main" id="{474B5C35-2F26-4910-9BC6-D80BF1E4D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589" y="2834563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3" name="Rectangle 425">
              <a:extLst>
                <a:ext uri="{FF2B5EF4-FFF2-40B4-BE49-F238E27FC236}">
                  <a16:creationId xmlns:a16="http://schemas.microsoft.com/office/drawing/2014/main" id="{5E92F766-F57C-431D-9015-B03745AF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568" y="3662256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4" name="Rectangle 426">
              <a:extLst>
                <a:ext uri="{FF2B5EF4-FFF2-40B4-BE49-F238E27FC236}">
                  <a16:creationId xmlns:a16="http://schemas.microsoft.com/office/drawing/2014/main" id="{81F009AE-45D5-4AD9-A37C-CD245D783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389" y="366225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5" name="Rectangle 427">
              <a:extLst>
                <a:ext uri="{FF2B5EF4-FFF2-40B4-BE49-F238E27FC236}">
                  <a16:creationId xmlns:a16="http://schemas.microsoft.com/office/drawing/2014/main" id="{18450819-B0BA-4CD2-A5FF-7FC95F3E5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702" y="3662256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6" name="Line 428">
              <a:extLst>
                <a:ext uri="{FF2B5EF4-FFF2-40B4-BE49-F238E27FC236}">
                  <a16:creationId xmlns:a16="http://schemas.microsoft.com/office/drawing/2014/main" id="{02FADCB5-A83C-4AE4-9C2E-763DC8D19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4690" y="3626733"/>
              <a:ext cx="217748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7" name="Line 429">
              <a:extLst>
                <a:ext uri="{FF2B5EF4-FFF2-40B4-BE49-F238E27FC236}">
                  <a16:creationId xmlns:a16="http://schemas.microsoft.com/office/drawing/2014/main" id="{5110B369-D9DC-4625-8FF4-202B7B8FD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8347" y="4514816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8" name="Rectangle 430">
              <a:extLst>
                <a:ext uri="{FF2B5EF4-FFF2-40B4-BE49-F238E27FC236}">
                  <a16:creationId xmlns:a16="http://schemas.microsoft.com/office/drawing/2014/main" id="{388C5427-B18D-46F6-981E-573E92504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2" y="5818522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9" name="Rectangle 431">
              <a:extLst>
                <a:ext uri="{FF2B5EF4-FFF2-40B4-BE49-F238E27FC236}">
                  <a16:creationId xmlns:a16="http://schemas.microsoft.com/office/drawing/2014/main" id="{9F1D77A4-BD92-483F-B4E7-13FB2CF6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53" y="58185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0" name="Rectangle 432">
              <a:extLst>
                <a:ext uri="{FF2B5EF4-FFF2-40B4-BE49-F238E27FC236}">
                  <a16:creationId xmlns:a16="http://schemas.microsoft.com/office/drawing/2014/main" id="{E4990C14-97B4-4597-B7D7-8DA986B7B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565" y="5818522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1" name="Rectangle 433">
              <a:extLst>
                <a:ext uri="{FF2B5EF4-FFF2-40B4-BE49-F238E27FC236}">
                  <a16:creationId xmlns:a16="http://schemas.microsoft.com/office/drawing/2014/main" id="{89770F43-6791-471F-BD68-1161E0319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095" y="5097398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2" name="Rectangle 434">
              <a:extLst>
                <a:ext uri="{FF2B5EF4-FFF2-40B4-BE49-F238E27FC236}">
                  <a16:creationId xmlns:a16="http://schemas.microsoft.com/office/drawing/2014/main" id="{5FC97EB6-70AD-484E-BFF6-B62405670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809" y="5097398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3" name="Rectangle 435">
              <a:extLst>
                <a:ext uri="{FF2B5EF4-FFF2-40B4-BE49-F238E27FC236}">
                  <a16:creationId xmlns:a16="http://schemas.microsoft.com/office/drawing/2014/main" id="{B1D6825B-3EAE-498D-BFD9-FB601D61C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909" y="5097398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4" name="Line 436">
              <a:extLst>
                <a:ext uri="{FF2B5EF4-FFF2-40B4-BE49-F238E27FC236}">
                  <a16:creationId xmlns:a16="http://schemas.microsoft.com/office/drawing/2014/main" id="{DDE47C10-FF5B-41F5-B446-C4748CDF0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7554" y="5800760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5" name="Line 437">
              <a:extLst>
                <a:ext uri="{FF2B5EF4-FFF2-40B4-BE49-F238E27FC236}">
                  <a16:creationId xmlns:a16="http://schemas.microsoft.com/office/drawing/2014/main" id="{816621B6-B953-4D28-A418-024ED59AA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8070" y="3022836"/>
              <a:ext cx="1652994" cy="59146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6" name="Line 438">
              <a:extLst>
                <a:ext uri="{FF2B5EF4-FFF2-40B4-BE49-F238E27FC236}">
                  <a16:creationId xmlns:a16="http://schemas.microsoft.com/office/drawing/2014/main" id="{F57750B2-5CC3-416A-81B6-E3F52E80D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8472" y="3022836"/>
              <a:ext cx="852059" cy="129837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7" name="Line 439">
              <a:extLst>
                <a:ext uri="{FF2B5EF4-FFF2-40B4-BE49-F238E27FC236}">
                  <a16:creationId xmlns:a16="http://schemas.microsoft.com/office/drawing/2014/main" id="{290869E5-EAF9-4162-B3FE-8C081BCAB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1" y="3013955"/>
              <a:ext cx="5680" cy="2046144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8" name="Line 440">
              <a:extLst>
                <a:ext uri="{FF2B5EF4-FFF2-40B4-BE49-F238E27FC236}">
                  <a16:creationId xmlns:a16="http://schemas.microsoft.com/office/drawing/2014/main" id="{70A0B0F7-04AE-428B-9DAE-5F9DC0303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4318" y="3010403"/>
              <a:ext cx="835018" cy="278680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9" name="Freeform 441">
              <a:extLst>
                <a:ext uri="{FF2B5EF4-FFF2-40B4-BE49-F238E27FC236}">
                  <a16:creationId xmlns:a16="http://schemas.microsoft.com/office/drawing/2014/main" id="{CD730BDC-9240-4ADA-A41C-191B93776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668" y="3580552"/>
              <a:ext cx="70058" cy="63942"/>
            </a:xfrm>
            <a:custGeom>
              <a:avLst/>
              <a:gdLst>
                <a:gd name="T0" fmla="*/ 17 w 37"/>
                <a:gd name="T1" fmla="*/ 34 h 36"/>
                <a:gd name="T2" fmla="*/ 22 w 37"/>
                <a:gd name="T3" fmla="*/ 34 h 36"/>
                <a:gd name="T4" fmla="*/ 25 w 37"/>
                <a:gd name="T5" fmla="*/ 34 h 36"/>
                <a:gd name="T6" fmla="*/ 27 w 37"/>
                <a:gd name="T7" fmla="*/ 34 h 36"/>
                <a:gd name="T8" fmla="*/ 30 w 37"/>
                <a:gd name="T9" fmla="*/ 31 h 36"/>
                <a:gd name="T10" fmla="*/ 32 w 37"/>
                <a:gd name="T11" fmla="*/ 29 h 36"/>
                <a:gd name="T12" fmla="*/ 34 w 37"/>
                <a:gd name="T13" fmla="*/ 26 h 36"/>
                <a:gd name="T14" fmla="*/ 34 w 37"/>
                <a:gd name="T15" fmla="*/ 24 h 36"/>
                <a:gd name="T16" fmla="*/ 37 w 37"/>
                <a:gd name="T17" fmla="*/ 22 h 36"/>
                <a:gd name="T18" fmla="*/ 37 w 37"/>
                <a:gd name="T19" fmla="*/ 19 h 36"/>
                <a:gd name="T20" fmla="*/ 37 w 37"/>
                <a:gd name="T21" fmla="*/ 17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9 h 36"/>
                <a:gd name="T28" fmla="*/ 34 w 37"/>
                <a:gd name="T29" fmla="*/ 7 h 36"/>
                <a:gd name="T30" fmla="*/ 32 w 37"/>
                <a:gd name="T31" fmla="*/ 5 h 36"/>
                <a:gd name="T32" fmla="*/ 30 w 37"/>
                <a:gd name="T33" fmla="*/ 2 h 36"/>
                <a:gd name="T34" fmla="*/ 27 w 37"/>
                <a:gd name="T35" fmla="*/ 0 h 36"/>
                <a:gd name="T36" fmla="*/ 25 w 37"/>
                <a:gd name="T37" fmla="*/ 0 h 36"/>
                <a:gd name="T38" fmla="*/ 22 w 37"/>
                <a:gd name="T39" fmla="*/ 0 h 36"/>
                <a:gd name="T40" fmla="*/ 17 w 37"/>
                <a:gd name="T41" fmla="*/ 0 h 36"/>
                <a:gd name="T42" fmla="*/ 15 w 37"/>
                <a:gd name="T43" fmla="*/ 0 h 36"/>
                <a:gd name="T44" fmla="*/ 12 w 37"/>
                <a:gd name="T45" fmla="*/ 0 h 36"/>
                <a:gd name="T46" fmla="*/ 10 w 37"/>
                <a:gd name="T47" fmla="*/ 0 h 36"/>
                <a:gd name="T48" fmla="*/ 7 w 37"/>
                <a:gd name="T49" fmla="*/ 2 h 36"/>
                <a:gd name="T50" fmla="*/ 5 w 37"/>
                <a:gd name="T51" fmla="*/ 5 h 36"/>
                <a:gd name="T52" fmla="*/ 3 w 37"/>
                <a:gd name="T53" fmla="*/ 7 h 36"/>
                <a:gd name="T54" fmla="*/ 3 w 37"/>
                <a:gd name="T55" fmla="*/ 9 h 36"/>
                <a:gd name="T56" fmla="*/ 0 w 37"/>
                <a:gd name="T57" fmla="*/ 12 h 36"/>
                <a:gd name="T58" fmla="*/ 0 w 37"/>
                <a:gd name="T59" fmla="*/ 14 h 36"/>
                <a:gd name="T60" fmla="*/ 0 w 37"/>
                <a:gd name="T61" fmla="*/ 17 h 36"/>
                <a:gd name="T62" fmla="*/ 0 w 37"/>
                <a:gd name="T63" fmla="*/ 19 h 36"/>
                <a:gd name="T64" fmla="*/ 0 w 37"/>
                <a:gd name="T65" fmla="*/ 22 h 36"/>
                <a:gd name="T66" fmla="*/ 3 w 37"/>
                <a:gd name="T67" fmla="*/ 24 h 36"/>
                <a:gd name="T68" fmla="*/ 3 w 37"/>
                <a:gd name="T69" fmla="*/ 26 h 36"/>
                <a:gd name="T70" fmla="*/ 5 w 37"/>
                <a:gd name="T71" fmla="*/ 29 h 36"/>
                <a:gd name="T72" fmla="*/ 7 w 37"/>
                <a:gd name="T73" fmla="*/ 31 h 36"/>
                <a:gd name="T74" fmla="*/ 10 w 37"/>
                <a:gd name="T75" fmla="*/ 34 h 36"/>
                <a:gd name="T76" fmla="*/ 12 w 37"/>
                <a:gd name="T77" fmla="*/ 34 h 36"/>
                <a:gd name="T78" fmla="*/ 15 w 37"/>
                <a:gd name="T79" fmla="*/ 34 h 36"/>
                <a:gd name="T80" fmla="*/ 17 w 37"/>
                <a:gd name="T81" fmla="*/ 36 h 36"/>
                <a:gd name="T82" fmla="*/ 17 w 37"/>
                <a:gd name="T83" fmla="*/ 36 h 36"/>
                <a:gd name="T84" fmla="*/ 17 w 37"/>
                <a:gd name="T85" fmla="*/ 34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4"/>
                  </a:moveTo>
                  <a:lnTo>
                    <a:pt x="22" y="34"/>
                  </a:lnTo>
                  <a:lnTo>
                    <a:pt x="25" y="34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2" y="29"/>
                  </a:lnTo>
                  <a:lnTo>
                    <a:pt x="34" y="26"/>
                  </a:lnTo>
                  <a:lnTo>
                    <a:pt x="34" y="24"/>
                  </a:lnTo>
                  <a:lnTo>
                    <a:pt x="37" y="22"/>
                  </a:lnTo>
                  <a:lnTo>
                    <a:pt x="37" y="19"/>
                  </a:lnTo>
                  <a:lnTo>
                    <a:pt x="37" y="17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9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3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7" y="31"/>
                  </a:lnTo>
                  <a:lnTo>
                    <a:pt x="10" y="34"/>
                  </a:lnTo>
                  <a:lnTo>
                    <a:pt x="12" y="34"/>
                  </a:lnTo>
                  <a:lnTo>
                    <a:pt x="15" y="34"/>
                  </a:lnTo>
                  <a:lnTo>
                    <a:pt x="17" y="36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0" name="Freeform 442">
              <a:extLst>
                <a:ext uri="{FF2B5EF4-FFF2-40B4-BE49-F238E27FC236}">
                  <a16:creationId xmlns:a16="http://schemas.microsoft.com/office/drawing/2014/main" id="{BCD243EE-EE9C-4369-83DE-058DEEE35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816" y="4296347"/>
              <a:ext cx="70058" cy="63942"/>
            </a:xfrm>
            <a:custGeom>
              <a:avLst/>
              <a:gdLst>
                <a:gd name="T0" fmla="*/ 17 w 37"/>
                <a:gd name="T1" fmla="*/ 36 h 36"/>
                <a:gd name="T2" fmla="*/ 22 w 37"/>
                <a:gd name="T3" fmla="*/ 36 h 36"/>
                <a:gd name="T4" fmla="*/ 24 w 37"/>
                <a:gd name="T5" fmla="*/ 36 h 36"/>
                <a:gd name="T6" fmla="*/ 27 w 37"/>
                <a:gd name="T7" fmla="*/ 34 h 36"/>
                <a:gd name="T8" fmla="*/ 29 w 37"/>
                <a:gd name="T9" fmla="*/ 34 h 36"/>
                <a:gd name="T10" fmla="*/ 32 w 37"/>
                <a:gd name="T11" fmla="*/ 31 h 36"/>
                <a:gd name="T12" fmla="*/ 34 w 37"/>
                <a:gd name="T13" fmla="*/ 29 h 36"/>
                <a:gd name="T14" fmla="*/ 34 w 37"/>
                <a:gd name="T15" fmla="*/ 27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19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7 h 36"/>
                <a:gd name="T30" fmla="*/ 32 w 37"/>
                <a:gd name="T31" fmla="*/ 5 h 36"/>
                <a:gd name="T32" fmla="*/ 29 w 37"/>
                <a:gd name="T33" fmla="*/ 2 h 36"/>
                <a:gd name="T34" fmla="*/ 27 w 37"/>
                <a:gd name="T35" fmla="*/ 2 h 36"/>
                <a:gd name="T36" fmla="*/ 24 w 37"/>
                <a:gd name="T37" fmla="*/ 0 h 36"/>
                <a:gd name="T38" fmla="*/ 22 w 37"/>
                <a:gd name="T39" fmla="*/ 0 h 36"/>
                <a:gd name="T40" fmla="*/ 19 w 37"/>
                <a:gd name="T41" fmla="*/ 0 h 36"/>
                <a:gd name="T42" fmla="*/ 17 w 37"/>
                <a:gd name="T43" fmla="*/ 0 h 36"/>
                <a:gd name="T44" fmla="*/ 12 w 37"/>
                <a:gd name="T45" fmla="*/ 0 h 36"/>
                <a:gd name="T46" fmla="*/ 10 w 37"/>
                <a:gd name="T47" fmla="*/ 2 h 36"/>
                <a:gd name="T48" fmla="*/ 7 w 37"/>
                <a:gd name="T49" fmla="*/ 2 h 36"/>
                <a:gd name="T50" fmla="*/ 5 w 37"/>
                <a:gd name="T51" fmla="*/ 5 h 36"/>
                <a:gd name="T52" fmla="*/ 5 w 37"/>
                <a:gd name="T53" fmla="*/ 7 h 36"/>
                <a:gd name="T54" fmla="*/ 2 w 37"/>
                <a:gd name="T55" fmla="*/ 10 h 36"/>
                <a:gd name="T56" fmla="*/ 2 w 37"/>
                <a:gd name="T57" fmla="*/ 12 h 36"/>
                <a:gd name="T58" fmla="*/ 0 w 37"/>
                <a:gd name="T59" fmla="*/ 14 h 36"/>
                <a:gd name="T60" fmla="*/ 0 w 37"/>
                <a:gd name="T61" fmla="*/ 19 h 36"/>
                <a:gd name="T62" fmla="*/ 0 w 37"/>
                <a:gd name="T63" fmla="*/ 22 h 36"/>
                <a:gd name="T64" fmla="*/ 2 w 37"/>
                <a:gd name="T65" fmla="*/ 24 h 36"/>
                <a:gd name="T66" fmla="*/ 2 w 37"/>
                <a:gd name="T67" fmla="*/ 27 h 36"/>
                <a:gd name="T68" fmla="*/ 5 w 37"/>
                <a:gd name="T69" fmla="*/ 29 h 36"/>
                <a:gd name="T70" fmla="*/ 5 w 37"/>
                <a:gd name="T71" fmla="*/ 31 h 36"/>
                <a:gd name="T72" fmla="*/ 7 w 37"/>
                <a:gd name="T73" fmla="*/ 34 h 36"/>
                <a:gd name="T74" fmla="*/ 10 w 37"/>
                <a:gd name="T75" fmla="*/ 34 h 36"/>
                <a:gd name="T76" fmla="*/ 12 w 37"/>
                <a:gd name="T77" fmla="*/ 36 h 36"/>
                <a:gd name="T78" fmla="*/ 17 w 37"/>
                <a:gd name="T79" fmla="*/ 36 h 36"/>
                <a:gd name="T80" fmla="*/ 19 w 37"/>
                <a:gd name="T81" fmla="*/ 36 h 36"/>
                <a:gd name="T82" fmla="*/ 19 w 37"/>
                <a:gd name="T83" fmla="*/ 36 h 36"/>
                <a:gd name="T84" fmla="*/ 17 w 37"/>
                <a:gd name="T85" fmla="*/ 36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6"/>
                  </a:moveTo>
                  <a:lnTo>
                    <a:pt x="22" y="36"/>
                  </a:lnTo>
                  <a:lnTo>
                    <a:pt x="24" y="36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19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5" y="5"/>
                  </a:lnTo>
                  <a:lnTo>
                    <a:pt x="5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7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7" y="34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7" y="36"/>
                  </a:lnTo>
                  <a:lnTo>
                    <a:pt x="19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1" name="Freeform 443">
              <a:extLst>
                <a:ext uri="{FF2B5EF4-FFF2-40B4-BE49-F238E27FC236}">
                  <a16:creationId xmlns:a16="http://schemas.microsoft.com/office/drawing/2014/main" id="{05ED17E8-FC70-46B8-B3D7-9556B87D2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62" y="5024576"/>
              <a:ext cx="70058" cy="65718"/>
            </a:xfrm>
            <a:custGeom>
              <a:avLst/>
              <a:gdLst>
                <a:gd name="T0" fmla="*/ 17 w 37"/>
                <a:gd name="T1" fmla="*/ 37 h 37"/>
                <a:gd name="T2" fmla="*/ 22 w 37"/>
                <a:gd name="T3" fmla="*/ 37 h 37"/>
                <a:gd name="T4" fmla="*/ 25 w 37"/>
                <a:gd name="T5" fmla="*/ 37 h 37"/>
                <a:gd name="T6" fmla="*/ 27 w 37"/>
                <a:gd name="T7" fmla="*/ 37 h 37"/>
                <a:gd name="T8" fmla="*/ 30 w 37"/>
                <a:gd name="T9" fmla="*/ 34 h 37"/>
                <a:gd name="T10" fmla="*/ 32 w 37"/>
                <a:gd name="T11" fmla="*/ 32 h 37"/>
                <a:gd name="T12" fmla="*/ 32 w 37"/>
                <a:gd name="T13" fmla="*/ 29 h 37"/>
                <a:gd name="T14" fmla="*/ 35 w 37"/>
                <a:gd name="T15" fmla="*/ 27 h 37"/>
                <a:gd name="T16" fmla="*/ 37 w 37"/>
                <a:gd name="T17" fmla="*/ 25 h 37"/>
                <a:gd name="T18" fmla="*/ 37 w 37"/>
                <a:gd name="T19" fmla="*/ 22 h 37"/>
                <a:gd name="T20" fmla="*/ 37 w 37"/>
                <a:gd name="T21" fmla="*/ 20 h 37"/>
                <a:gd name="T22" fmla="*/ 37 w 37"/>
                <a:gd name="T23" fmla="*/ 17 h 37"/>
                <a:gd name="T24" fmla="*/ 37 w 37"/>
                <a:gd name="T25" fmla="*/ 13 h 37"/>
                <a:gd name="T26" fmla="*/ 35 w 37"/>
                <a:gd name="T27" fmla="*/ 10 h 37"/>
                <a:gd name="T28" fmla="*/ 32 w 37"/>
                <a:gd name="T29" fmla="*/ 8 h 37"/>
                <a:gd name="T30" fmla="*/ 32 w 37"/>
                <a:gd name="T31" fmla="*/ 8 h 37"/>
                <a:gd name="T32" fmla="*/ 30 w 37"/>
                <a:gd name="T33" fmla="*/ 5 h 37"/>
                <a:gd name="T34" fmla="*/ 27 w 37"/>
                <a:gd name="T35" fmla="*/ 3 h 37"/>
                <a:gd name="T36" fmla="*/ 25 w 37"/>
                <a:gd name="T37" fmla="*/ 3 h 37"/>
                <a:gd name="T38" fmla="*/ 22 w 37"/>
                <a:gd name="T39" fmla="*/ 0 h 37"/>
                <a:gd name="T40" fmla="*/ 17 w 37"/>
                <a:gd name="T41" fmla="*/ 0 h 37"/>
                <a:gd name="T42" fmla="*/ 15 w 37"/>
                <a:gd name="T43" fmla="*/ 0 h 37"/>
                <a:gd name="T44" fmla="*/ 13 w 37"/>
                <a:gd name="T45" fmla="*/ 3 h 37"/>
                <a:gd name="T46" fmla="*/ 10 w 37"/>
                <a:gd name="T47" fmla="*/ 3 h 37"/>
                <a:gd name="T48" fmla="*/ 8 w 37"/>
                <a:gd name="T49" fmla="*/ 5 h 37"/>
                <a:gd name="T50" fmla="*/ 5 w 37"/>
                <a:gd name="T51" fmla="*/ 8 h 37"/>
                <a:gd name="T52" fmla="*/ 3 w 37"/>
                <a:gd name="T53" fmla="*/ 8 h 37"/>
                <a:gd name="T54" fmla="*/ 3 w 37"/>
                <a:gd name="T55" fmla="*/ 10 h 37"/>
                <a:gd name="T56" fmla="*/ 0 w 37"/>
                <a:gd name="T57" fmla="*/ 13 h 37"/>
                <a:gd name="T58" fmla="*/ 0 w 37"/>
                <a:gd name="T59" fmla="*/ 17 h 37"/>
                <a:gd name="T60" fmla="*/ 0 w 37"/>
                <a:gd name="T61" fmla="*/ 20 h 37"/>
                <a:gd name="T62" fmla="*/ 0 w 37"/>
                <a:gd name="T63" fmla="*/ 22 h 37"/>
                <a:gd name="T64" fmla="*/ 0 w 37"/>
                <a:gd name="T65" fmla="*/ 25 h 37"/>
                <a:gd name="T66" fmla="*/ 3 w 37"/>
                <a:gd name="T67" fmla="*/ 27 h 37"/>
                <a:gd name="T68" fmla="*/ 3 w 37"/>
                <a:gd name="T69" fmla="*/ 29 h 37"/>
                <a:gd name="T70" fmla="*/ 5 w 37"/>
                <a:gd name="T71" fmla="*/ 32 h 37"/>
                <a:gd name="T72" fmla="*/ 8 w 37"/>
                <a:gd name="T73" fmla="*/ 34 h 37"/>
                <a:gd name="T74" fmla="*/ 10 w 37"/>
                <a:gd name="T75" fmla="*/ 37 h 37"/>
                <a:gd name="T76" fmla="*/ 13 w 37"/>
                <a:gd name="T77" fmla="*/ 37 h 37"/>
                <a:gd name="T78" fmla="*/ 15 w 37"/>
                <a:gd name="T79" fmla="*/ 37 h 37"/>
                <a:gd name="T80" fmla="*/ 17 w 37"/>
                <a:gd name="T81" fmla="*/ 37 h 37"/>
                <a:gd name="T82" fmla="*/ 17 w 37"/>
                <a:gd name="T83" fmla="*/ 37 h 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7"/>
                <a:gd name="T127" fmla="*/ 0 h 37"/>
                <a:gd name="T128" fmla="*/ 37 w 37"/>
                <a:gd name="T129" fmla="*/ 37 h 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7" h="37">
                  <a:moveTo>
                    <a:pt x="17" y="37"/>
                  </a:moveTo>
                  <a:lnTo>
                    <a:pt x="22" y="37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30" y="34"/>
                  </a:lnTo>
                  <a:lnTo>
                    <a:pt x="32" y="32"/>
                  </a:lnTo>
                  <a:lnTo>
                    <a:pt x="32" y="29"/>
                  </a:lnTo>
                  <a:lnTo>
                    <a:pt x="35" y="27"/>
                  </a:lnTo>
                  <a:lnTo>
                    <a:pt x="37" y="25"/>
                  </a:lnTo>
                  <a:lnTo>
                    <a:pt x="37" y="22"/>
                  </a:lnTo>
                  <a:lnTo>
                    <a:pt x="37" y="20"/>
                  </a:lnTo>
                  <a:lnTo>
                    <a:pt x="37" y="17"/>
                  </a:lnTo>
                  <a:lnTo>
                    <a:pt x="37" y="13"/>
                  </a:lnTo>
                  <a:lnTo>
                    <a:pt x="35" y="10"/>
                  </a:lnTo>
                  <a:lnTo>
                    <a:pt x="32" y="8"/>
                  </a:lnTo>
                  <a:lnTo>
                    <a:pt x="30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2"/>
                  </a:lnTo>
                  <a:lnTo>
                    <a:pt x="8" y="34"/>
                  </a:lnTo>
                  <a:lnTo>
                    <a:pt x="10" y="37"/>
                  </a:lnTo>
                  <a:lnTo>
                    <a:pt x="13" y="37"/>
                  </a:lnTo>
                  <a:lnTo>
                    <a:pt x="15" y="37"/>
                  </a:lnTo>
                  <a:lnTo>
                    <a:pt x="17" y="3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2" name="Freeform 444">
              <a:extLst>
                <a:ext uri="{FF2B5EF4-FFF2-40B4-BE49-F238E27FC236}">
                  <a16:creationId xmlns:a16="http://schemas.microsoft.com/office/drawing/2014/main" id="{0CF13840-59B3-47D1-8635-5AD2CBB71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466" y="5758132"/>
              <a:ext cx="70058" cy="63942"/>
            </a:xfrm>
            <a:custGeom>
              <a:avLst/>
              <a:gdLst>
                <a:gd name="T0" fmla="*/ 17 w 37"/>
                <a:gd name="T1" fmla="*/ 36 h 36"/>
                <a:gd name="T2" fmla="*/ 22 w 37"/>
                <a:gd name="T3" fmla="*/ 36 h 36"/>
                <a:gd name="T4" fmla="*/ 24 w 37"/>
                <a:gd name="T5" fmla="*/ 36 h 36"/>
                <a:gd name="T6" fmla="*/ 27 w 37"/>
                <a:gd name="T7" fmla="*/ 34 h 36"/>
                <a:gd name="T8" fmla="*/ 29 w 37"/>
                <a:gd name="T9" fmla="*/ 34 h 36"/>
                <a:gd name="T10" fmla="*/ 32 w 37"/>
                <a:gd name="T11" fmla="*/ 32 h 36"/>
                <a:gd name="T12" fmla="*/ 34 w 37"/>
                <a:gd name="T13" fmla="*/ 29 h 36"/>
                <a:gd name="T14" fmla="*/ 34 w 37"/>
                <a:gd name="T15" fmla="*/ 27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20 h 36"/>
                <a:gd name="T22" fmla="*/ 37 w 37"/>
                <a:gd name="T23" fmla="*/ 15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8 h 36"/>
                <a:gd name="T30" fmla="*/ 32 w 37"/>
                <a:gd name="T31" fmla="*/ 5 h 36"/>
                <a:gd name="T32" fmla="*/ 29 w 37"/>
                <a:gd name="T33" fmla="*/ 5 h 36"/>
                <a:gd name="T34" fmla="*/ 27 w 37"/>
                <a:gd name="T35" fmla="*/ 3 h 36"/>
                <a:gd name="T36" fmla="*/ 24 w 37"/>
                <a:gd name="T37" fmla="*/ 3 h 36"/>
                <a:gd name="T38" fmla="*/ 22 w 37"/>
                <a:gd name="T39" fmla="*/ 0 h 36"/>
                <a:gd name="T40" fmla="*/ 20 w 37"/>
                <a:gd name="T41" fmla="*/ 0 h 36"/>
                <a:gd name="T42" fmla="*/ 15 w 37"/>
                <a:gd name="T43" fmla="*/ 0 h 36"/>
                <a:gd name="T44" fmla="*/ 12 w 37"/>
                <a:gd name="T45" fmla="*/ 3 h 36"/>
                <a:gd name="T46" fmla="*/ 10 w 37"/>
                <a:gd name="T47" fmla="*/ 3 h 36"/>
                <a:gd name="T48" fmla="*/ 7 w 37"/>
                <a:gd name="T49" fmla="*/ 5 h 36"/>
                <a:gd name="T50" fmla="*/ 5 w 37"/>
                <a:gd name="T51" fmla="*/ 5 h 36"/>
                <a:gd name="T52" fmla="*/ 5 w 37"/>
                <a:gd name="T53" fmla="*/ 8 h 36"/>
                <a:gd name="T54" fmla="*/ 2 w 37"/>
                <a:gd name="T55" fmla="*/ 10 h 36"/>
                <a:gd name="T56" fmla="*/ 2 w 37"/>
                <a:gd name="T57" fmla="*/ 12 h 36"/>
                <a:gd name="T58" fmla="*/ 0 w 37"/>
                <a:gd name="T59" fmla="*/ 15 h 36"/>
                <a:gd name="T60" fmla="*/ 0 w 37"/>
                <a:gd name="T61" fmla="*/ 20 h 36"/>
                <a:gd name="T62" fmla="*/ 0 w 37"/>
                <a:gd name="T63" fmla="*/ 22 h 36"/>
                <a:gd name="T64" fmla="*/ 2 w 37"/>
                <a:gd name="T65" fmla="*/ 24 h 36"/>
                <a:gd name="T66" fmla="*/ 2 w 37"/>
                <a:gd name="T67" fmla="*/ 27 h 36"/>
                <a:gd name="T68" fmla="*/ 5 w 37"/>
                <a:gd name="T69" fmla="*/ 29 h 36"/>
                <a:gd name="T70" fmla="*/ 5 w 37"/>
                <a:gd name="T71" fmla="*/ 32 h 36"/>
                <a:gd name="T72" fmla="*/ 7 w 37"/>
                <a:gd name="T73" fmla="*/ 34 h 36"/>
                <a:gd name="T74" fmla="*/ 10 w 37"/>
                <a:gd name="T75" fmla="*/ 34 h 36"/>
                <a:gd name="T76" fmla="*/ 12 w 37"/>
                <a:gd name="T77" fmla="*/ 36 h 36"/>
                <a:gd name="T78" fmla="*/ 15 w 37"/>
                <a:gd name="T79" fmla="*/ 36 h 36"/>
                <a:gd name="T80" fmla="*/ 20 w 37"/>
                <a:gd name="T81" fmla="*/ 36 h 36"/>
                <a:gd name="T82" fmla="*/ 20 w 37"/>
                <a:gd name="T83" fmla="*/ 36 h 36"/>
                <a:gd name="T84" fmla="*/ 17 w 37"/>
                <a:gd name="T85" fmla="*/ 36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6"/>
                  </a:moveTo>
                  <a:lnTo>
                    <a:pt x="22" y="36"/>
                  </a:lnTo>
                  <a:lnTo>
                    <a:pt x="24" y="36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2" y="32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20"/>
                  </a:lnTo>
                  <a:lnTo>
                    <a:pt x="37" y="15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32" y="5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7" y="34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5" y="36"/>
                  </a:lnTo>
                  <a:lnTo>
                    <a:pt x="20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3" name="Freeform 445">
              <a:extLst>
                <a:ext uri="{FF2B5EF4-FFF2-40B4-BE49-F238E27FC236}">
                  <a16:creationId xmlns:a16="http://schemas.microsoft.com/office/drawing/2014/main" id="{DD58240B-EAD4-45C1-B3AE-8688065A1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129" y="2980208"/>
              <a:ext cx="70058" cy="63942"/>
            </a:xfrm>
            <a:custGeom>
              <a:avLst/>
              <a:gdLst>
                <a:gd name="T0" fmla="*/ 17 w 37"/>
                <a:gd name="T1" fmla="*/ 34 h 36"/>
                <a:gd name="T2" fmla="*/ 22 w 37"/>
                <a:gd name="T3" fmla="*/ 36 h 36"/>
                <a:gd name="T4" fmla="*/ 25 w 37"/>
                <a:gd name="T5" fmla="*/ 34 h 36"/>
                <a:gd name="T6" fmla="*/ 27 w 37"/>
                <a:gd name="T7" fmla="*/ 34 h 36"/>
                <a:gd name="T8" fmla="*/ 30 w 37"/>
                <a:gd name="T9" fmla="*/ 31 h 36"/>
                <a:gd name="T10" fmla="*/ 32 w 37"/>
                <a:gd name="T11" fmla="*/ 31 h 36"/>
                <a:gd name="T12" fmla="*/ 34 w 37"/>
                <a:gd name="T13" fmla="*/ 29 h 36"/>
                <a:gd name="T14" fmla="*/ 34 w 37"/>
                <a:gd name="T15" fmla="*/ 26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17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7 h 36"/>
                <a:gd name="T30" fmla="*/ 32 w 37"/>
                <a:gd name="T31" fmla="*/ 5 h 36"/>
                <a:gd name="T32" fmla="*/ 30 w 37"/>
                <a:gd name="T33" fmla="*/ 2 h 36"/>
                <a:gd name="T34" fmla="*/ 27 w 37"/>
                <a:gd name="T35" fmla="*/ 2 h 36"/>
                <a:gd name="T36" fmla="*/ 25 w 37"/>
                <a:gd name="T37" fmla="*/ 0 h 36"/>
                <a:gd name="T38" fmla="*/ 22 w 37"/>
                <a:gd name="T39" fmla="*/ 0 h 36"/>
                <a:gd name="T40" fmla="*/ 20 w 37"/>
                <a:gd name="T41" fmla="*/ 0 h 36"/>
                <a:gd name="T42" fmla="*/ 15 w 37"/>
                <a:gd name="T43" fmla="*/ 0 h 36"/>
                <a:gd name="T44" fmla="*/ 12 w 37"/>
                <a:gd name="T45" fmla="*/ 0 h 36"/>
                <a:gd name="T46" fmla="*/ 10 w 37"/>
                <a:gd name="T47" fmla="*/ 2 h 36"/>
                <a:gd name="T48" fmla="*/ 8 w 37"/>
                <a:gd name="T49" fmla="*/ 2 h 36"/>
                <a:gd name="T50" fmla="*/ 5 w 37"/>
                <a:gd name="T51" fmla="*/ 5 h 36"/>
                <a:gd name="T52" fmla="*/ 5 w 37"/>
                <a:gd name="T53" fmla="*/ 7 h 36"/>
                <a:gd name="T54" fmla="*/ 3 w 37"/>
                <a:gd name="T55" fmla="*/ 10 h 36"/>
                <a:gd name="T56" fmla="*/ 3 w 37"/>
                <a:gd name="T57" fmla="*/ 12 h 36"/>
                <a:gd name="T58" fmla="*/ 0 w 37"/>
                <a:gd name="T59" fmla="*/ 14 h 36"/>
                <a:gd name="T60" fmla="*/ 0 w 37"/>
                <a:gd name="T61" fmla="*/ 17 h 36"/>
                <a:gd name="T62" fmla="*/ 0 w 37"/>
                <a:gd name="T63" fmla="*/ 22 h 36"/>
                <a:gd name="T64" fmla="*/ 3 w 37"/>
                <a:gd name="T65" fmla="*/ 24 h 36"/>
                <a:gd name="T66" fmla="*/ 3 w 37"/>
                <a:gd name="T67" fmla="*/ 26 h 36"/>
                <a:gd name="T68" fmla="*/ 5 w 37"/>
                <a:gd name="T69" fmla="*/ 29 h 36"/>
                <a:gd name="T70" fmla="*/ 5 w 37"/>
                <a:gd name="T71" fmla="*/ 31 h 36"/>
                <a:gd name="T72" fmla="*/ 8 w 37"/>
                <a:gd name="T73" fmla="*/ 31 h 36"/>
                <a:gd name="T74" fmla="*/ 10 w 37"/>
                <a:gd name="T75" fmla="*/ 34 h 36"/>
                <a:gd name="T76" fmla="*/ 12 w 37"/>
                <a:gd name="T77" fmla="*/ 34 h 36"/>
                <a:gd name="T78" fmla="*/ 15 w 37"/>
                <a:gd name="T79" fmla="*/ 36 h 36"/>
                <a:gd name="T80" fmla="*/ 20 w 37"/>
                <a:gd name="T81" fmla="*/ 36 h 36"/>
                <a:gd name="T82" fmla="*/ 20 w 37"/>
                <a:gd name="T83" fmla="*/ 36 h 36"/>
                <a:gd name="T84" fmla="*/ 17 w 37"/>
                <a:gd name="T85" fmla="*/ 34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4"/>
                  </a:moveTo>
                  <a:lnTo>
                    <a:pt x="22" y="36"/>
                  </a:lnTo>
                  <a:lnTo>
                    <a:pt x="25" y="34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6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17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30" y="2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5" y="5"/>
                  </a:lnTo>
                  <a:lnTo>
                    <a:pt x="5" y="7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0" y="34"/>
                  </a:lnTo>
                  <a:lnTo>
                    <a:pt x="12" y="34"/>
                  </a:lnTo>
                  <a:lnTo>
                    <a:pt x="15" y="36"/>
                  </a:lnTo>
                  <a:lnTo>
                    <a:pt x="20" y="36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4" name="Line 446">
              <a:extLst>
                <a:ext uri="{FF2B5EF4-FFF2-40B4-BE49-F238E27FC236}">
                  <a16:creationId xmlns:a16="http://schemas.microsoft.com/office/drawing/2014/main" id="{E85BE0F6-E5C8-47C6-84AE-B9F43043D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003" y="5076084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5" name="Line 447">
              <a:extLst>
                <a:ext uri="{FF2B5EF4-FFF2-40B4-BE49-F238E27FC236}">
                  <a16:creationId xmlns:a16="http://schemas.microsoft.com/office/drawing/2014/main" id="{DE8EACD2-BC5A-4B49-89D8-15156B2E7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003" y="5235939"/>
              <a:ext cx="217748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6" name="Freeform 448">
              <a:extLst>
                <a:ext uri="{FF2B5EF4-FFF2-40B4-BE49-F238E27FC236}">
                  <a16:creationId xmlns:a16="http://schemas.microsoft.com/office/drawing/2014/main" id="{2DCFA54D-6646-4EA9-BCF0-C07FE81BB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446" y="3708436"/>
              <a:ext cx="607802" cy="245111"/>
            </a:xfrm>
            <a:custGeom>
              <a:avLst/>
              <a:gdLst>
                <a:gd name="T0" fmla="*/ 0 w 321"/>
                <a:gd name="T1" fmla="*/ 0 h 138"/>
                <a:gd name="T2" fmla="*/ 0 w 321"/>
                <a:gd name="T3" fmla="*/ 138 h 138"/>
                <a:gd name="T4" fmla="*/ 277 w 321"/>
                <a:gd name="T5" fmla="*/ 138 h 138"/>
                <a:gd name="T6" fmla="*/ 277 w 321"/>
                <a:gd name="T7" fmla="*/ 46 h 138"/>
                <a:gd name="T8" fmla="*/ 321 w 321"/>
                <a:gd name="T9" fmla="*/ 46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138"/>
                <a:gd name="T17" fmla="*/ 321 w 321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138">
                  <a:moveTo>
                    <a:pt x="0" y="0"/>
                  </a:moveTo>
                  <a:lnTo>
                    <a:pt x="0" y="138"/>
                  </a:lnTo>
                  <a:lnTo>
                    <a:pt x="277" y="138"/>
                  </a:lnTo>
                  <a:lnTo>
                    <a:pt x="277" y="46"/>
                  </a:lnTo>
                  <a:lnTo>
                    <a:pt x="321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7" name="Freeform 449">
              <a:extLst>
                <a:ext uri="{FF2B5EF4-FFF2-40B4-BE49-F238E27FC236}">
                  <a16:creationId xmlns:a16="http://schemas.microsoft.com/office/drawing/2014/main" id="{2EE4E5F2-F235-448B-A8CC-14A2FB342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789" y="2983761"/>
              <a:ext cx="607802" cy="245111"/>
            </a:xfrm>
            <a:custGeom>
              <a:avLst/>
              <a:gdLst>
                <a:gd name="T0" fmla="*/ 0 w 321"/>
                <a:gd name="T1" fmla="*/ 0 h 138"/>
                <a:gd name="T2" fmla="*/ 0 w 321"/>
                <a:gd name="T3" fmla="*/ 138 h 138"/>
                <a:gd name="T4" fmla="*/ 276 w 321"/>
                <a:gd name="T5" fmla="*/ 138 h 138"/>
                <a:gd name="T6" fmla="*/ 276 w 321"/>
                <a:gd name="T7" fmla="*/ 46 h 138"/>
                <a:gd name="T8" fmla="*/ 321 w 321"/>
                <a:gd name="T9" fmla="*/ 46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138"/>
                <a:gd name="T17" fmla="*/ 321 w 321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138">
                  <a:moveTo>
                    <a:pt x="0" y="0"/>
                  </a:moveTo>
                  <a:lnTo>
                    <a:pt x="0" y="138"/>
                  </a:lnTo>
                  <a:lnTo>
                    <a:pt x="276" y="138"/>
                  </a:lnTo>
                  <a:lnTo>
                    <a:pt x="276" y="46"/>
                  </a:lnTo>
                  <a:lnTo>
                    <a:pt x="321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8" name="Freeform 450">
              <a:extLst>
                <a:ext uri="{FF2B5EF4-FFF2-40B4-BE49-F238E27FC236}">
                  <a16:creationId xmlns:a16="http://schemas.microsoft.com/office/drawing/2014/main" id="{6CB1BB9E-D5A7-4082-8636-C4FF27EB9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3386950"/>
              <a:ext cx="134436" cy="642972"/>
            </a:xfrm>
            <a:custGeom>
              <a:avLst/>
              <a:gdLst>
                <a:gd name="T0" fmla="*/ 69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9" name="Freeform 451">
              <a:extLst>
                <a:ext uri="{FF2B5EF4-FFF2-40B4-BE49-F238E27FC236}">
                  <a16:creationId xmlns:a16="http://schemas.microsoft.com/office/drawing/2014/main" id="{1AF3ED54-974D-4863-9E2C-4A6D26A83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11" y="2667603"/>
              <a:ext cx="134436" cy="642972"/>
            </a:xfrm>
            <a:custGeom>
              <a:avLst/>
              <a:gdLst>
                <a:gd name="T0" fmla="*/ 69 w 71"/>
                <a:gd name="T1" fmla="*/ 359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59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0" name="Freeform 452">
              <a:extLst>
                <a:ext uri="{FF2B5EF4-FFF2-40B4-BE49-F238E27FC236}">
                  <a16:creationId xmlns:a16="http://schemas.microsoft.com/office/drawing/2014/main" id="{605B7F8D-3783-47EF-9324-DBF6C702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11" y="3386950"/>
              <a:ext cx="134436" cy="642972"/>
            </a:xfrm>
            <a:custGeom>
              <a:avLst/>
              <a:gdLst>
                <a:gd name="T0" fmla="*/ 69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1" name="Freeform 453">
              <a:extLst>
                <a:ext uri="{FF2B5EF4-FFF2-40B4-BE49-F238E27FC236}">
                  <a16:creationId xmlns:a16="http://schemas.microsoft.com/office/drawing/2014/main" id="{73C8C3A5-A163-4243-9F7E-186034E0B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439" y="3550358"/>
              <a:ext cx="346504" cy="321486"/>
            </a:xfrm>
            <a:custGeom>
              <a:avLst/>
              <a:gdLst>
                <a:gd name="T0" fmla="*/ 183 w 183"/>
                <a:gd name="T1" fmla="*/ 181 h 181"/>
                <a:gd name="T2" fmla="*/ 183 w 183"/>
                <a:gd name="T3" fmla="*/ 0 h 181"/>
                <a:gd name="T4" fmla="*/ 0 w 183"/>
                <a:gd name="T5" fmla="*/ 0 h 181"/>
                <a:gd name="T6" fmla="*/ 0 w 183"/>
                <a:gd name="T7" fmla="*/ 181 h 181"/>
                <a:gd name="T8" fmla="*/ 183 w 183"/>
                <a:gd name="T9" fmla="*/ 181 h 181"/>
                <a:gd name="T10" fmla="*/ 183 w 183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"/>
                <a:gd name="T19" fmla="*/ 0 h 181"/>
                <a:gd name="T20" fmla="*/ 183 w 183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" h="181">
                  <a:moveTo>
                    <a:pt x="183" y="181"/>
                  </a:moveTo>
                  <a:lnTo>
                    <a:pt x="183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2" name="Rectangle 454">
              <a:extLst>
                <a:ext uri="{FF2B5EF4-FFF2-40B4-BE49-F238E27FC236}">
                  <a16:creationId xmlns:a16="http://schemas.microsoft.com/office/drawing/2014/main" id="{D7FF50F8-5693-4C75-BB88-321505841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349" y="3614300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3" name="Rectangle 455">
              <a:extLst>
                <a:ext uri="{FF2B5EF4-FFF2-40B4-BE49-F238E27FC236}">
                  <a16:creationId xmlns:a16="http://schemas.microsoft.com/office/drawing/2014/main" id="{4BB65CA4-3D11-42B8-898C-B45CC0BEA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064" y="3614300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4" name="Freeform 456">
              <a:extLst>
                <a:ext uri="{FF2B5EF4-FFF2-40B4-BE49-F238E27FC236}">
                  <a16:creationId xmlns:a16="http://schemas.microsoft.com/office/drawing/2014/main" id="{5210288B-8D68-4D27-9929-FA927B971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308" y="4111626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2 w 139"/>
                <a:gd name="T3" fmla="*/ 147 h 360"/>
                <a:gd name="T4" fmla="*/ 46 w 139"/>
                <a:gd name="T5" fmla="*/ 181 h 360"/>
                <a:gd name="T6" fmla="*/ 2 w 139"/>
                <a:gd name="T7" fmla="*/ 215 h 360"/>
                <a:gd name="T8" fmla="*/ 2 w 139"/>
                <a:gd name="T9" fmla="*/ 360 h 360"/>
                <a:gd name="T10" fmla="*/ 139 w 139"/>
                <a:gd name="T11" fmla="*/ 251 h 360"/>
                <a:gd name="T12" fmla="*/ 139 w 139"/>
                <a:gd name="T13" fmla="*/ 111 h 360"/>
                <a:gd name="T14" fmla="*/ 2 w 139"/>
                <a:gd name="T15" fmla="*/ 3 h 360"/>
                <a:gd name="T16" fmla="*/ 2 w 139"/>
                <a:gd name="T17" fmla="*/ 3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2" y="147"/>
                  </a:lnTo>
                  <a:lnTo>
                    <a:pt x="46" y="181"/>
                  </a:lnTo>
                  <a:lnTo>
                    <a:pt x="2" y="215"/>
                  </a:lnTo>
                  <a:lnTo>
                    <a:pt x="2" y="360"/>
                  </a:lnTo>
                  <a:lnTo>
                    <a:pt x="139" y="251"/>
                  </a:lnTo>
                  <a:lnTo>
                    <a:pt x="139" y="111"/>
                  </a:lnTo>
                  <a:lnTo>
                    <a:pt x="2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5" name="Freeform 457">
              <a:extLst>
                <a:ext uri="{FF2B5EF4-FFF2-40B4-BE49-F238E27FC236}">
                  <a16:creationId xmlns:a16="http://schemas.microsoft.com/office/drawing/2014/main" id="{687546D6-34AB-4C0A-97B3-29B4C3BD7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111626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6" name="Freeform 458">
              <a:extLst>
                <a:ext uri="{FF2B5EF4-FFF2-40B4-BE49-F238E27FC236}">
                  <a16:creationId xmlns:a16="http://schemas.microsoft.com/office/drawing/2014/main" id="{FEDDE3E0-2CA3-48A9-B220-0B7C07FEF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752" y="4836302"/>
              <a:ext cx="265085" cy="639420"/>
            </a:xfrm>
            <a:custGeom>
              <a:avLst/>
              <a:gdLst>
                <a:gd name="T0" fmla="*/ 0 w 140"/>
                <a:gd name="T1" fmla="*/ 0 h 360"/>
                <a:gd name="T2" fmla="*/ 0 w 140"/>
                <a:gd name="T3" fmla="*/ 147 h 360"/>
                <a:gd name="T4" fmla="*/ 44 w 140"/>
                <a:gd name="T5" fmla="*/ 181 h 360"/>
                <a:gd name="T6" fmla="*/ 0 w 140"/>
                <a:gd name="T7" fmla="*/ 215 h 360"/>
                <a:gd name="T8" fmla="*/ 0 w 140"/>
                <a:gd name="T9" fmla="*/ 360 h 360"/>
                <a:gd name="T10" fmla="*/ 140 w 140"/>
                <a:gd name="T11" fmla="*/ 251 h 360"/>
                <a:gd name="T12" fmla="*/ 140 w 140"/>
                <a:gd name="T13" fmla="*/ 111 h 360"/>
                <a:gd name="T14" fmla="*/ 0 w 140"/>
                <a:gd name="T15" fmla="*/ 0 h 360"/>
                <a:gd name="T16" fmla="*/ 0 w 140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360"/>
                <a:gd name="T29" fmla="*/ 140 w 140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40" y="251"/>
                  </a:lnTo>
                  <a:lnTo>
                    <a:pt x="140" y="111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17" name="Group 464">
              <a:extLst>
                <a:ext uri="{FF2B5EF4-FFF2-40B4-BE49-F238E27FC236}">
                  <a16:creationId xmlns:a16="http://schemas.microsoft.com/office/drawing/2014/main" id="{24AC929A-060E-4BDD-8212-20660F428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8862" y="2989263"/>
              <a:ext cx="1662113" cy="1362075"/>
              <a:chOff x="2324" y="1979"/>
              <a:chExt cx="1047" cy="858"/>
            </a:xfrm>
          </p:grpSpPr>
          <p:sp>
            <p:nvSpPr>
              <p:cNvPr id="418" name="Line 459">
                <a:extLst>
                  <a:ext uri="{FF2B5EF4-FFF2-40B4-BE49-F238E27FC236}">
                    <a16:creationId xmlns:a16="http://schemas.microsoft.com/office/drawing/2014/main" id="{2B77E79B-34DD-44CF-9EC3-D578EEF70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24" y="1979"/>
                <a:ext cx="1047" cy="40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Line 460">
                <a:extLst>
                  <a:ext uri="{FF2B5EF4-FFF2-40B4-BE49-F238E27FC236}">
                    <a16:creationId xmlns:a16="http://schemas.microsoft.com/office/drawing/2014/main" id="{8EE79485-83C0-4DCB-91B1-3F8F371A5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4" y="1995"/>
                <a:ext cx="557" cy="84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20" name="Group 467">
            <a:extLst>
              <a:ext uri="{FF2B5EF4-FFF2-40B4-BE49-F238E27FC236}">
                <a16:creationId xmlns:a16="http://schemas.microsoft.com/office/drawing/2014/main" id="{0C3639E7-2F06-47EB-8C44-5CBAFF9AA531}"/>
              </a:ext>
            </a:extLst>
          </p:cNvPr>
          <p:cNvGrpSpPr/>
          <p:nvPr/>
        </p:nvGrpSpPr>
        <p:grpSpPr>
          <a:xfrm>
            <a:off x="8367855" y="2980544"/>
            <a:ext cx="2107909" cy="1143000"/>
            <a:chOff x="6807491" y="2590800"/>
            <a:chExt cx="2107909" cy="1143000"/>
          </a:xfrm>
        </p:grpSpPr>
        <p:sp>
          <p:nvSpPr>
            <p:cNvPr id="421" name="Rounded Rectangle 466">
              <a:extLst>
                <a:ext uri="{FF2B5EF4-FFF2-40B4-BE49-F238E27FC236}">
                  <a16:creationId xmlns:a16="http://schemas.microsoft.com/office/drawing/2014/main" id="{192529E9-C2EF-42BB-AC09-17A81CDE9597}"/>
                </a:ext>
              </a:extLst>
            </p:cNvPr>
            <p:cNvSpPr/>
            <p:nvPr/>
          </p:nvSpPr>
          <p:spPr>
            <a:xfrm>
              <a:off x="6807491" y="2590800"/>
              <a:ext cx="2107909" cy="1143000"/>
            </a:xfrm>
            <a:prstGeom prst="round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        Data </a:t>
              </a:r>
            </a:p>
            <a:p>
              <a:r>
                <a:rPr lang="en-US" sz="1600" b="1" dirty="0">
                  <a:solidFill>
                    <a:prstClr val="black"/>
                  </a:solidFill>
                </a:rPr>
                <a:t>         dependency</a:t>
              </a:r>
              <a:br>
                <a:rPr lang="en-US" sz="1600" b="1" dirty="0">
                  <a:solidFill>
                    <a:prstClr val="black"/>
                  </a:solidFill>
                </a:rPr>
              </a:br>
              <a:endParaRPr lang="en-US" sz="1600" b="1" dirty="0">
                <a:solidFill>
                  <a:prstClr val="black"/>
                </a:solidFill>
              </a:endParaRPr>
            </a:p>
            <a:p>
              <a:r>
                <a:rPr lang="en-US" sz="1600" b="1" dirty="0">
                  <a:solidFill>
                    <a:prstClr val="black"/>
                  </a:solidFill>
                </a:rPr>
                <a:t>        No problem</a:t>
              </a:r>
              <a:endParaRPr lang="en-SG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B34FF1C4-59C5-4078-8A04-7E449CD0BD68}"/>
                </a:ext>
              </a:extLst>
            </p:cNvPr>
            <p:cNvCxnSpPr/>
            <p:nvPr/>
          </p:nvCxnSpPr>
          <p:spPr>
            <a:xfrm>
              <a:off x="6960861" y="2805114"/>
              <a:ext cx="381000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E4197C0D-263A-4E6E-AD3C-55E305F336D5}"/>
                </a:ext>
              </a:extLst>
            </p:cNvPr>
            <p:cNvCxnSpPr/>
            <p:nvPr/>
          </p:nvCxnSpPr>
          <p:spPr>
            <a:xfrm>
              <a:off x="6935274" y="3554656"/>
              <a:ext cx="381000" cy="0"/>
            </a:xfrm>
            <a:prstGeom prst="straightConnector1">
              <a:avLst/>
            </a:prstGeom>
            <a:ln w="22225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0A7C761-8CEA-1420-704C-6DC71B75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20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MIPS Pipeline Revision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09123A9-CE08-58F2-6541-2F49EF9A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F2DD55-A136-7F4A-522A-50086802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</p:spPr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0340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9FB6-A236-4BD7-B4CD-AEC0C945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Hazards: Forwarding technique (1/2)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79C8C-33E4-4099-86F5-C38A53CB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12A80-9A33-4CEF-A9AA-394E5BBC0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21" y="1914232"/>
            <a:ext cx="7495734" cy="425086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AD045-6609-3ED1-048C-B7C5A7AB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3513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49EB0DD-E547-48CC-95AF-0DCA0921B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8" y="1635369"/>
            <a:ext cx="7033254" cy="40305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09FB6-A236-4BD7-B4CD-AEC0C945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Hazards: Forwarding technique (2/2)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79C8C-33E4-4099-86F5-C38A53CB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Recitation-11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8033CB-FD49-4781-91B9-721A37FFB06F}"/>
              </a:ext>
            </a:extLst>
          </p:cNvPr>
          <p:cNvSpPr txBox="1">
            <a:spLocks/>
          </p:cNvSpPr>
          <p:nvPr/>
        </p:nvSpPr>
        <p:spPr>
          <a:xfrm>
            <a:off x="7450016" y="1931670"/>
            <a:ext cx="4402016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 fontAlgn="auto">
              <a:spcAft>
                <a:spcPts val="0"/>
              </a:spcAft>
            </a:pPr>
            <a:r>
              <a:rPr lang="en-US" sz="2800" dirty="0"/>
              <a:t>Forwarding removes all delay, except for </a:t>
            </a:r>
            <a:r>
              <a:rPr lang="en-US" sz="2800" dirty="0" err="1">
                <a:solidFill>
                  <a:srgbClr val="0000FF"/>
                </a:solidFill>
              </a:rPr>
              <a:t>lw</a:t>
            </a:r>
            <a:r>
              <a:rPr lang="en-US" sz="2800" dirty="0"/>
              <a:t> (why?)</a:t>
            </a:r>
          </a:p>
          <a:p>
            <a:pPr marL="446088" indent="-446088" fontAlgn="auto">
              <a:spcAft>
                <a:spcPts val="0"/>
              </a:spcAft>
            </a:pPr>
            <a:r>
              <a:rPr lang="en-US" sz="2800" dirty="0"/>
              <a:t>With forwarding, there is still 1 cycle of delay for the instruction after </a:t>
            </a:r>
            <a:r>
              <a:rPr lang="en-US" sz="2800" dirty="0" err="1">
                <a:solidFill>
                  <a:srgbClr val="0000FF"/>
                </a:solidFill>
              </a:rPr>
              <a:t>lw</a:t>
            </a:r>
            <a:r>
              <a:rPr lang="en-US" sz="2800" dirty="0"/>
              <a:t>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B1747B1-195B-E8E7-0FD1-274763D9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6750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Dependency: </a:t>
            </a:r>
            <a:r>
              <a:rPr lang="en-SG" sz="3600" b="1" dirty="0">
                <a:solidFill>
                  <a:srgbClr val="0000FF"/>
                </a:solidFill>
              </a:rPr>
              <a:t>Why?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5F6FA7C0-6296-4C60-9B60-DDB183657B96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4396" y="1169233"/>
            <a:ext cx="7954963" cy="52085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EE8FF170-B303-41F9-915C-797A1C54ED13}"/>
              </a:ext>
            </a:extLst>
          </p:cNvPr>
          <p:cNvSpPr/>
          <p:nvPr/>
        </p:nvSpPr>
        <p:spPr>
          <a:xfrm>
            <a:off x="1728911" y="4903033"/>
            <a:ext cx="2241884" cy="11430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000" kern="0" dirty="0">
                <a:solidFill>
                  <a:prstClr val="black"/>
                </a:solidFill>
              </a:rPr>
              <a:t>Decision is made in </a:t>
            </a:r>
            <a:r>
              <a:rPr lang="en-US" sz="2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MEM </a:t>
            </a:r>
            <a:r>
              <a:rPr lang="en-US" sz="2000" kern="0" dirty="0">
                <a:solidFill>
                  <a:prstClr val="black"/>
                </a:solidFill>
              </a:rPr>
              <a:t>stage: </a:t>
            </a:r>
          </a:p>
          <a:p>
            <a:pPr marL="342900" indent="-342900" algn="ctr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kern="0" dirty="0">
                <a:solidFill>
                  <a:srgbClr val="C00000"/>
                </a:solidFill>
              </a:rPr>
              <a:t>Too late!</a:t>
            </a:r>
            <a:endParaRPr lang="en-US" sz="2400" kern="0" dirty="0">
              <a:solidFill>
                <a:prstClr val="black"/>
              </a:solidFill>
            </a:endParaRP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DE7CBFA8-BBB8-4DA0-9F29-C33992CA8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894" y="3189257"/>
            <a:ext cx="762000" cy="519351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CF83A22-4141-F3E0-386C-B8E82908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96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Dependency: </a:t>
            </a:r>
            <a:r>
              <a:rPr lang="en-SG" sz="3600" b="1" dirty="0">
                <a:solidFill>
                  <a:srgbClr val="0000FF"/>
                </a:solidFill>
              </a:rPr>
              <a:t>Example</a:t>
            </a:r>
            <a:endParaRPr lang="en-GB" sz="3600" b="1" dirty="0">
              <a:solidFill>
                <a:srgbClr val="C00000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1D2173-9C9B-4B94-A87E-946F4BE4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4176414"/>
            <a:ext cx="184731" cy="369332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438097BC-095F-433E-8369-508DCD0AC311}"/>
              </a:ext>
            </a:extLst>
          </p:cNvPr>
          <p:cNvGrpSpPr>
            <a:grpSpLocks/>
          </p:cNvGrpSpPr>
          <p:nvPr/>
        </p:nvGrpSpPr>
        <p:grpSpPr bwMode="auto">
          <a:xfrm>
            <a:off x="1976438" y="1346418"/>
            <a:ext cx="8239125" cy="4956175"/>
            <a:chOff x="1018" y="1093"/>
            <a:chExt cx="4278" cy="2573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6A09E8C6-B092-48EB-9354-F06AA6A22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" y="1093"/>
              <a:ext cx="4278" cy="2480"/>
              <a:chOff x="1018" y="1093"/>
              <a:chExt cx="4278" cy="2480"/>
            </a:xfrm>
          </p:grpSpPr>
          <p:sp>
            <p:nvSpPr>
              <p:cNvPr id="225" name="Line 8">
                <a:extLst>
                  <a:ext uri="{FF2B5EF4-FFF2-40B4-BE49-F238E27FC236}">
                    <a16:creationId xmlns:a16="http://schemas.microsoft.com/office/drawing/2014/main" id="{0E4B1E6A-124E-4101-A66B-5D158D212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476"/>
                <a:ext cx="83" cy="2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Line 9">
                <a:extLst>
                  <a:ext uri="{FF2B5EF4-FFF2-40B4-BE49-F238E27FC236}">
                    <a16:creationId xmlns:a16="http://schemas.microsoft.com/office/drawing/2014/main" id="{6B7DB3A6-B868-400B-811D-8D27C6947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476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10">
                <a:extLst>
                  <a:ext uri="{FF2B5EF4-FFF2-40B4-BE49-F238E27FC236}">
                    <a16:creationId xmlns:a16="http://schemas.microsoft.com/office/drawing/2014/main" id="{9A5243F5-7AA5-43C9-BB68-B3DF6A4FB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3383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11">
                <a:extLst>
                  <a:ext uri="{FF2B5EF4-FFF2-40B4-BE49-F238E27FC236}">
                    <a16:creationId xmlns:a16="http://schemas.microsoft.com/office/drawing/2014/main" id="{BEC223C2-0BE1-4A10-B623-B3775E736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3383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12">
                <a:extLst>
                  <a:ext uri="{FF2B5EF4-FFF2-40B4-BE49-F238E27FC236}">
                    <a16:creationId xmlns:a16="http://schemas.microsoft.com/office/drawing/2014/main" id="{6F0722A0-9DD8-45BA-B7E9-8A4C61D45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383"/>
                <a:ext cx="83" cy="188"/>
              </a:xfrm>
              <a:custGeom>
                <a:avLst/>
                <a:gdLst>
                  <a:gd name="T0" fmla="*/ 81 w 83"/>
                  <a:gd name="T1" fmla="*/ 0 h 188"/>
                  <a:gd name="T2" fmla="*/ 0 w 83"/>
                  <a:gd name="T3" fmla="*/ 0 h 188"/>
                  <a:gd name="T4" fmla="*/ 0 w 83"/>
                  <a:gd name="T5" fmla="*/ 188 h 188"/>
                  <a:gd name="T6" fmla="*/ 83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0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83" y="188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13">
                <a:extLst>
                  <a:ext uri="{FF2B5EF4-FFF2-40B4-BE49-F238E27FC236}">
                    <a16:creationId xmlns:a16="http://schemas.microsoft.com/office/drawing/2014/main" id="{6F90DF12-DF2F-4328-9453-0C8E4714B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383"/>
                <a:ext cx="84" cy="190"/>
              </a:xfrm>
              <a:custGeom>
                <a:avLst/>
                <a:gdLst>
                  <a:gd name="T0" fmla="*/ 0 w 84"/>
                  <a:gd name="T1" fmla="*/ 188 h 190"/>
                  <a:gd name="T2" fmla="*/ 84 w 84"/>
                  <a:gd name="T3" fmla="*/ 190 h 190"/>
                  <a:gd name="T4" fmla="*/ 84 w 84"/>
                  <a:gd name="T5" fmla="*/ 0 h 190"/>
                  <a:gd name="T6" fmla="*/ 3 w 84"/>
                  <a:gd name="T7" fmla="*/ 0 h 190"/>
                  <a:gd name="T8" fmla="*/ 0 w 84"/>
                  <a:gd name="T9" fmla="*/ 188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90"/>
                  <a:gd name="T17" fmla="*/ 84 w 84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90">
                    <a:moveTo>
                      <a:pt x="0" y="188"/>
                    </a:moveTo>
                    <a:lnTo>
                      <a:pt x="84" y="190"/>
                    </a:lnTo>
                    <a:lnTo>
                      <a:pt x="84" y="0"/>
                    </a:lnTo>
                    <a:lnTo>
                      <a:pt x="3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14">
                <a:extLst>
                  <a:ext uri="{FF2B5EF4-FFF2-40B4-BE49-F238E27FC236}">
                    <a16:creationId xmlns:a16="http://schemas.microsoft.com/office/drawing/2014/main" id="{EE7DBC3D-D100-4D90-8139-572467D37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383"/>
                <a:ext cx="84" cy="190"/>
              </a:xfrm>
              <a:custGeom>
                <a:avLst/>
                <a:gdLst>
                  <a:gd name="T0" fmla="*/ 0 w 84"/>
                  <a:gd name="T1" fmla="*/ 188 h 190"/>
                  <a:gd name="T2" fmla="*/ 84 w 84"/>
                  <a:gd name="T3" fmla="*/ 190 h 190"/>
                  <a:gd name="T4" fmla="*/ 84 w 84"/>
                  <a:gd name="T5" fmla="*/ 0 h 190"/>
                  <a:gd name="T6" fmla="*/ 3 w 84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90"/>
                  <a:gd name="T14" fmla="*/ 84 w 84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90">
                    <a:moveTo>
                      <a:pt x="0" y="188"/>
                    </a:moveTo>
                    <a:lnTo>
                      <a:pt x="84" y="190"/>
                    </a:lnTo>
                    <a:lnTo>
                      <a:pt x="84" y="0"/>
                    </a:lnTo>
                    <a:lnTo>
                      <a:pt x="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Line 15">
                <a:extLst>
                  <a:ext uri="{FF2B5EF4-FFF2-40B4-BE49-F238E27FC236}">
                    <a16:creationId xmlns:a16="http://schemas.microsoft.com/office/drawing/2014/main" id="{64050338-2F30-46D8-B8C6-65C11DA5E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3383"/>
                <a:ext cx="1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Line 16">
                <a:extLst>
                  <a:ext uri="{FF2B5EF4-FFF2-40B4-BE49-F238E27FC236}">
                    <a16:creationId xmlns:a16="http://schemas.microsoft.com/office/drawing/2014/main" id="{6D7B7429-5D58-4E8A-9A81-3299A9DC7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7" y="3383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Line 17">
                <a:extLst>
                  <a:ext uri="{FF2B5EF4-FFF2-40B4-BE49-F238E27FC236}">
                    <a16:creationId xmlns:a16="http://schemas.microsoft.com/office/drawing/2014/main" id="{B8BC893A-3EC6-4F40-8C94-6DBC23494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7" y="3571"/>
                <a:ext cx="84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Rectangle 18">
                <a:extLst>
                  <a:ext uri="{FF2B5EF4-FFF2-40B4-BE49-F238E27FC236}">
                    <a16:creationId xmlns:a16="http://schemas.microsoft.com/office/drawing/2014/main" id="{290EF557-8DA0-4DCA-91D7-805A3B77E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2" y="341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6" name="Rectangle 19">
                <a:extLst>
                  <a:ext uri="{FF2B5EF4-FFF2-40B4-BE49-F238E27FC236}">
                    <a16:creationId xmlns:a16="http://schemas.microsoft.com/office/drawing/2014/main" id="{2A52CDD3-867D-4F31-8A40-55930A6C4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7" name="Rectangle 20">
                <a:extLst>
                  <a:ext uri="{FF2B5EF4-FFF2-40B4-BE49-F238E27FC236}">
                    <a16:creationId xmlns:a16="http://schemas.microsoft.com/office/drawing/2014/main" id="{B5EEF675-C8EF-4BE9-B0CF-F70FBBFC0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8" name="Freeform 21">
                <a:extLst>
                  <a:ext uri="{FF2B5EF4-FFF2-40B4-BE49-F238E27FC236}">
                    <a16:creationId xmlns:a16="http://schemas.microsoft.com/office/drawing/2014/main" id="{B1C3B197-9949-436D-AA64-2BB908D9D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2541"/>
                <a:ext cx="81" cy="188"/>
              </a:xfrm>
              <a:custGeom>
                <a:avLst/>
                <a:gdLst>
                  <a:gd name="T0" fmla="*/ 0 w 81"/>
                  <a:gd name="T1" fmla="*/ 185 h 188"/>
                  <a:gd name="T2" fmla="*/ 81 w 81"/>
                  <a:gd name="T3" fmla="*/ 188 h 188"/>
                  <a:gd name="T4" fmla="*/ 81 w 81"/>
                  <a:gd name="T5" fmla="*/ 0 h 188"/>
                  <a:gd name="T6" fmla="*/ 0 w 81"/>
                  <a:gd name="T7" fmla="*/ 0 h 188"/>
                  <a:gd name="T8" fmla="*/ 0 w 81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88"/>
                  <a:gd name="T17" fmla="*/ 81 w 81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88">
                    <a:moveTo>
                      <a:pt x="0" y="185"/>
                    </a:moveTo>
                    <a:lnTo>
                      <a:pt x="81" y="188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2">
                <a:extLst>
                  <a:ext uri="{FF2B5EF4-FFF2-40B4-BE49-F238E27FC236}">
                    <a16:creationId xmlns:a16="http://schemas.microsoft.com/office/drawing/2014/main" id="{F320814F-9147-46CA-A45A-4C06F8CAB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2541"/>
                <a:ext cx="81" cy="188"/>
              </a:xfrm>
              <a:custGeom>
                <a:avLst/>
                <a:gdLst>
                  <a:gd name="T0" fmla="*/ 0 w 81"/>
                  <a:gd name="T1" fmla="*/ 185 h 188"/>
                  <a:gd name="T2" fmla="*/ 81 w 81"/>
                  <a:gd name="T3" fmla="*/ 188 h 188"/>
                  <a:gd name="T4" fmla="*/ 81 w 81"/>
                  <a:gd name="T5" fmla="*/ 0 h 188"/>
                  <a:gd name="T6" fmla="*/ 0 w 81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188"/>
                  <a:gd name="T14" fmla="*/ 81 w 81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188">
                    <a:moveTo>
                      <a:pt x="0" y="185"/>
                    </a:moveTo>
                    <a:lnTo>
                      <a:pt x="81" y="188"/>
                    </a:lnTo>
                    <a:lnTo>
                      <a:pt x="81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23">
                <a:extLst>
                  <a:ext uri="{FF2B5EF4-FFF2-40B4-BE49-F238E27FC236}">
                    <a16:creationId xmlns:a16="http://schemas.microsoft.com/office/drawing/2014/main" id="{A46D8BF2-720A-46FB-A77F-6F3219EE0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6" y="2536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Line 24">
                <a:extLst>
                  <a:ext uri="{FF2B5EF4-FFF2-40B4-BE49-F238E27FC236}">
                    <a16:creationId xmlns:a16="http://schemas.microsoft.com/office/drawing/2014/main" id="{6AC3F15B-ADF2-4EB1-B3EA-B5ACD6D03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1" y="2538"/>
                <a:ext cx="8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Line 25">
                <a:extLst>
                  <a:ext uri="{FF2B5EF4-FFF2-40B4-BE49-F238E27FC236}">
                    <a16:creationId xmlns:a16="http://schemas.microsoft.com/office/drawing/2014/main" id="{5D5FD253-3111-49EC-90ED-F2D99086B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1" y="2726"/>
                <a:ext cx="8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6">
                <a:extLst>
                  <a:ext uri="{FF2B5EF4-FFF2-40B4-BE49-F238E27FC236}">
                    <a16:creationId xmlns:a16="http://schemas.microsoft.com/office/drawing/2014/main" id="{3DECEEE6-949C-4D1F-8754-8DD01AA1E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2574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4" name="Rectangle 27">
                <a:extLst>
                  <a:ext uri="{FF2B5EF4-FFF2-40B4-BE49-F238E27FC236}">
                    <a16:creationId xmlns:a16="http://schemas.microsoft.com/office/drawing/2014/main" id="{BDE5F07B-3ECF-42F2-80DE-0ADB04E84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5" name="Rectangle 28">
                <a:extLst>
                  <a:ext uri="{FF2B5EF4-FFF2-40B4-BE49-F238E27FC236}">
                    <a16:creationId xmlns:a16="http://schemas.microsoft.com/office/drawing/2014/main" id="{75432B48-C90B-4FCA-A1C6-8C3066638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" name="Line 29">
                <a:extLst>
                  <a:ext uri="{FF2B5EF4-FFF2-40B4-BE49-F238E27FC236}">
                    <a16:creationId xmlns:a16="http://schemas.microsoft.com/office/drawing/2014/main" id="{EFA0FCF2-5807-4ABF-A66D-4D356DE9F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008"/>
                <a:ext cx="10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30">
                <a:extLst>
                  <a:ext uri="{FF2B5EF4-FFF2-40B4-BE49-F238E27FC236}">
                    <a16:creationId xmlns:a16="http://schemas.microsoft.com/office/drawing/2014/main" id="{88B402A3-638F-4A96-B4BA-29BCEC0FC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101"/>
                <a:ext cx="105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Line 31">
                <a:extLst>
                  <a:ext uri="{FF2B5EF4-FFF2-40B4-BE49-F238E27FC236}">
                    <a16:creationId xmlns:a16="http://schemas.microsoft.com/office/drawing/2014/main" id="{E989596C-5D69-4D50-9BD1-C7AAE7155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5" y="2164"/>
                <a:ext cx="10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32">
                <a:extLst>
                  <a:ext uri="{FF2B5EF4-FFF2-40B4-BE49-F238E27FC236}">
                    <a16:creationId xmlns:a16="http://schemas.microsoft.com/office/drawing/2014/main" id="{CA8054F3-710B-48F5-BABC-F07946925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3383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33">
                <a:extLst>
                  <a:ext uri="{FF2B5EF4-FFF2-40B4-BE49-F238E27FC236}">
                    <a16:creationId xmlns:a16="http://schemas.microsoft.com/office/drawing/2014/main" id="{B990E510-F4C8-4DE5-A464-70FFA35C6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" y="3383"/>
                <a:ext cx="83" cy="188"/>
              </a:xfrm>
              <a:custGeom>
                <a:avLst/>
                <a:gdLst>
                  <a:gd name="T0" fmla="*/ 0 w 83"/>
                  <a:gd name="T1" fmla="*/ 0 h 188"/>
                  <a:gd name="T2" fmla="*/ 83 w 83"/>
                  <a:gd name="T3" fmla="*/ 0 h 188"/>
                  <a:gd name="T4" fmla="*/ 83 w 83"/>
                  <a:gd name="T5" fmla="*/ 188 h 188"/>
                  <a:gd name="T6" fmla="*/ 2 w 83"/>
                  <a:gd name="T7" fmla="*/ 188 h 188"/>
                  <a:gd name="T8" fmla="*/ 0 w 83"/>
                  <a:gd name="T9" fmla="*/ 0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0"/>
                    </a:moveTo>
                    <a:lnTo>
                      <a:pt x="83" y="0"/>
                    </a:lnTo>
                    <a:lnTo>
                      <a:pt x="83" y="188"/>
                    </a:lnTo>
                    <a:lnTo>
                      <a:pt x="2" y="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34">
                <a:extLst>
                  <a:ext uri="{FF2B5EF4-FFF2-40B4-BE49-F238E27FC236}">
                    <a16:creationId xmlns:a16="http://schemas.microsoft.com/office/drawing/2014/main" id="{538E5C7F-396E-4054-9438-2B2F3058E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" y="3383"/>
                <a:ext cx="83" cy="188"/>
              </a:xfrm>
              <a:custGeom>
                <a:avLst/>
                <a:gdLst>
                  <a:gd name="T0" fmla="*/ 0 w 83"/>
                  <a:gd name="T1" fmla="*/ 0 h 188"/>
                  <a:gd name="T2" fmla="*/ 83 w 83"/>
                  <a:gd name="T3" fmla="*/ 0 h 188"/>
                  <a:gd name="T4" fmla="*/ 83 w 83"/>
                  <a:gd name="T5" fmla="*/ 188 h 188"/>
                  <a:gd name="T6" fmla="*/ 2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0"/>
                    </a:moveTo>
                    <a:lnTo>
                      <a:pt x="83" y="0"/>
                    </a:lnTo>
                    <a:lnTo>
                      <a:pt x="83" y="188"/>
                    </a:lnTo>
                    <a:lnTo>
                      <a:pt x="2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Line 35">
                <a:extLst>
                  <a:ext uri="{FF2B5EF4-FFF2-40B4-BE49-F238E27FC236}">
                    <a16:creationId xmlns:a16="http://schemas.microsoft.com/office/drawing/2014/main" id="{F26D1625-B0A6-4312-8A08-A0300061E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3429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Line 36">
                <a:extLst>
                  <a:ext uri="{FF2B5EF4-FFF2-40B4-BE49-F238E27FC236}">
                    <a16:creationId xmlns:a16="http://schemas.microsoft.com/office/drawing/2014/main" id="{6DC936BD-FFAC-4070-ACE7-5FBB36CAE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008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Line 37">
                <a:extLst>
                  <a:ext uri="{FF2B5EF4-FFF2-40B4-BE49-F238E27FC236}">
                    <a16:creationId xmlns:a16="http://schemas.microsoft.com/office/drawing/2014/main" id="{18F406BD-F8D1-4DFD-9A71-ED910883A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101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38">
                <a:extLst>
                  <a:ext uri="{FF2B5EF4-FFF2-40B4-BE49-F238E27FC236}">
                    <a16:creationId xmlns:a16="http://schemas.microsoft.com/office/drawing/2014/main" id="{571C54EA-66EC-489E-B350-E551A8C97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9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39">
                <a:extLst>
                  <a:ext uri="{FF2B5EF4-FFF2-40B4-BE49-F238E27FC236}">
                    <a16:creationId xmlns:a16="http://schemas.microsoft.com/office/drawing/2014/main" id="{6906D323-E73F-4315-915F-84D93398D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962"/>
                <a:ext cx="83" cy="188"/>
              </a:xfrm>
              <a:custGeom>
                <a:avLst/>
                <a:gdLst>
                  <a:gd name="T0" fmla="*/ 81 w 83"/>
                  <a:gd name="T1" fmla="*/ 0 h 188"/>
                  <a:gd name="T2" fmla="*/ 0 w 83"/>
                  <a:gd name="T3" fmla="*/ 0 h 188"/>
                  <a:gd name="T4" fmla="*/ 0 w 83"/>
                  <a:gd name="T5" fmla="*/ 188 h 188"/>
                  <a:gd name="T6" fmla="*/ 83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0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83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Line 40">
                <a:extLst>
                  <a:ext uri="{FF2B5EF4-FFF2-40B4-BE49-F238E27FC236}">
                    <a16:creationId xmlns:a16="http://schemas.microsoft.com/office/drawing/2014/main" id="{C4262063-147F-4951-9CFD-2BFBA80B9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680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Line 41">
                <a:extLst>
                  <a:ext uri="{FF2B5EF4-FFF2-40B4-BE49-F238E27FC236}">
                    <a16:creationId xmlns:a16="http://schemas.microsoft.com/office/drawing/2014/main" id="{D152C008-145C-41E0-9105-6C26EDE80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259"/>
                <a:ext cx="24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Line 42">
                <a:extLst>
                  <a:ext uri="{FF2B5EF4-FFF2-40B4-BE49-F238E27FC236}">
                    <a16:creationId xmlns:a16="http://schemas.microsoft.com/office/drawing/2014/main" id="{935972B6-2BEC-48EF-AF6B-9954D9CAC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164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Line 43">
                <a:extLst>
                  <a:ext uri="{FF2B5EF4-FFF2-40B4-BE49-F238E27FC236}">
                    <a16:creationId xmlns:a16="http://schemas.microsoft.com/office/drawing/2014/main" id="{D833F14C-B801-4841-BE23-A56041B22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3" y="1789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44">
                <a:extLst>
                  <a:ext uri="{FF2B5EF4-FFF2-40B4-BE49-F238E27FC236}">
                    <a16:creationId xmlns:a16="http://schemas.microsoft.com/office/drawing/2014/main" id="{25DBFFCA-474C-4510-86AF-DB42A2C1F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1696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Line 45">
                <a:extLst>
                  <a:ext uri="{FF2B5EF4-FFF2-40B4-BE49-F238E27FC236}">
                    <a16:creationId xmlns:a16="http://schemas.microsoft.com/office/drawing/2014/main" id="{D4B40385-17D5-49A7-80F0-717130957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3" y="1694"/>
                <a:ext cx="1" cy="1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Line 46">
                <a:extLst>
                  <a:ext uri="{FF2B5EF4-FFF2-40B4-BE49-F238E27FC236}">
                    <a16:creationId xmlns:a16="http://schemas.microsoft.com/office/drawing/2014/main" id="{75E16895-9CD8-4EBA-800F-74746C4AA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1696"/>
                <a:ext cx="8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Line 47">
                <a:extLst>
                  <a:ext uri="{FF2B5EF4-FFF2-40B4-BE49-F238E27FC236}">
                    <a16:creationId xmlns:a16="http://schemas.microsoft.com/office/drawing/2014/main" id="{B682D116-FB93-4EB4-B320-499E4CB1A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1884"/>
                <a:ext cx="8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Rectangle 48">
                <a:extLst>
                  <a:ext uri="{FF2B5EF4-FFF2-40B4-BE49-F238E27FC236}">
                    <a16:creationId xmlns:a16="http://schemas.microsoft.com/office/drawing/2014/main" id="{3D877884-1670-4F80-8E4D-B2A6CC349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1696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Rectangle 49">
                <a:extLst>
                  <a:ext uri="{FF2B5EF4-FFF2-40B4-BE49-F238E27FC236}">
                    <a16:creationId xmlns:a16="http://schemas.microsoft.com/office/drawing/2014/main" id="{755A276B-F15F-4DC1-9E3E-052040191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1696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Line 50">
                <a:extLst>
                  <a:ext uri="{FF2B5EF4-FFF2-40B4-BE49-F238E27FC236}">
                    <a16:creationId xmlns:a16="http://schemas.microsoft.com/office/drawing/2014/main" id="{7C850F2D-8A6E-49AE-986D-7A4772D28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4" y="1694"/>
                <a:ext cx="1" cy="1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Line 51">
                <a:extLst>
                  <a:ext uri="{FF2B5EF4-FFF2-40B4-BE49-F238E27FC236}">
                    <a16:creationId xmlns:a16="http://schemas.microsoft.com/office/drawing/2014/main" id="{0FF688C4-21EA-4DBA-A8C5-E849A4F15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1696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Line 52">
                <a:extLst>
                  <a:ext uri="{FF2B5EF4-FFF2-40B4-BE49-F238E27FC236}">
                    <a16:creationId xmlns:a16="http://schemas.microsoft.com/office/drawing/2014/main" id="{C01DC331-7ACB-4009-8C76-A1C6B426F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1884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Rectangle 53">
                <a:extLst>
                  <a:ext uri="{FF2B5EF4-FFF2-40B4-BE49-F238E27FC236}">
                    <a16:creationId xmlns:a16="http://schemas.microsoft.com/office/drawing/2014/main" id="{BDA576FC-9750-4129-9D92-623D330DA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696"/>
                <a:ext cx="84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Rectangle 54">
                <a:extLst>
                  <a:ext uri="{FF2B5EF4-FFF2-40B4-BE49-F238E27FC236}">
                    <a16:creationId xmlns:a16="http://schemas.microsoft.com/office/drawing/2014/main" id="{AA249954-2949-4B40-8EEA-877CE3C4B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696"/>
                <a:ext cx="84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Rectangle 55">
                <a:extLst>
                  <a:ext uri="{FF2B5EF4-FFF2-40B4-BE49-F238E27FC236}">
                    <a16:creationId xmlns:a16="http://schemas.microsoft.com/office/drawing/2014/main" id="{9ACC3D54-2FAE-4845-B996-BD2BFC4EA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696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56">
                <a:extLst>
                  <a:ext uri="{FF2B5EF4-FFF2-40B4-BE49-F238E27FC236}">
                    <a16:creationId xmlns:a16="http://schemas.microsoft.com/office/drawing/2014/main" id="{266FD8D8-7200-45A1-A26A-4B1B79752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" y="1601"/>
                <a:ext cx="123" cy="375"/>
              </a:xfrm>
              <a:custGeom>
                <a:avLst/>
                <a:gdLst>
                  <a:gd name="T0" fmla="*/ 0 w 123"/>
                  <a:gd name="T1" fmla="*/ 0 h 375"/>
                  <a:gd name="T2" fmla="*/ 0 w 123"/>
                  <a:gd name="T3" fmla="*/ 152 h 375"/>
                  <a:gd name="T4" fmla="*/ 40 w 123"/>
                  <a:gd name="T5" fmla="*/ 188 h 375"/>
                  <a:gd name="T6" fmla="*/ 0 w 123"/>
                  <a:gd name="T7" fmla="*/ 226 h 375"/>
                  <a:gd name="T8" fmla="*/ 0 w 123"/>
                  <a:gd name="T9" fmla="*/ 375 h 375"/>
                  <a:gd name="T10" fmla="*/ 123 w 123"/>
                  <a:gd name="T11" fmla="*/ 261 h 375"/>
                  <a:gd name="T12" fmla="*/ 123 w 123"/>
                  <a:gd name="T13" fmla="*/ 117 h 375"/>
                  <a:gd name="T14" fmla="*/ 0 w 123"/>
                  <a:gd name="T15" fmla="*/ 3 h 375"/>
                  <a:gd name="T16" fmla="*/ 0 w 123"/>
                  <a:gd name="T17" fmla="*/ 3 h 375"/>
                  <a:gd name="T18" fmla="*/ 0 w 123"/>
                  <a:gd name="T19" fmla="*/ 0 h 3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3"/>
                  <a:gd name="T31" fmla="*/ 0 h 375"/>
                  <a:gd name="T32" fmla="*/ 123 w 123"/>
                  <a:gd name="T33" fmla="*/ 375 h 37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3" h="375">
                    <a:moveTo>
                      <a:pt x="0" y="0"/>
                    </a:moveTo>
                    <a:lnTo>
                      <a:pt x="0" y="152"/>
                    </a:lnTo>
                    <a:lnTo>
                      <a:pt x="40" y="188"/>
                    </a:lnTo>
                    <a:lnTo>
                      <a:pt x="0" y="226"/>
                    </a:lnTo>
                    <a:lnTo>
                      <a:pt x="0" y="375"/>
                    </a:lnTo>
                    <a:lnTo>
                      <a:pt x="123" y="261"/>
                    </a:lnTo>
                    <a:lnTo>
                      <a:pt x="123" y="117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57">
                <a:extLst>
                  <a:ext uri="{FF2B5EF4-FFF2-40B4-BE49-F238E27FC236}">
                    <a16:creationId xmlns:a16="http://schemas.microsoft.com/office/drawing/2014/main" id="{B1C0310B-F243-4332-B09B-EA726D327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" y="1601"/>
                <a:ext cx="123" cy="375"/>
              </a:xfrm>
              <a:custGeom>
                <a:avLst/>
                <a:gdLst>
                  <a:gd name="T0" fmla="*/ 0 w 123"/>
                  <a:gd name="T1" fmla="*/ 0 h 375"/>
                  <a:gd name="T2" fmla="*/ 0 w 123"/>
                  <a:gd name="T3" fmla="*/ 152 h 375"/>
                  <a:gd name="T4" fmla="*/ 40 w 123"/>
                  <a:gd name="T5" fmla="*/ 188 h 375"/>
                  <a:gd name="T6" fmla="*/ 0 w 123"/>
                  <a:gd name="T7" fmla="*/ 226 h 375"/>
                  <a:gd name="T8" fmla="*/ 0 w 123"/>
                  <a:gd name="T9" fmla="*/ 375 h 375"/>
                  <a:gd name="T10" fmla="*/ 123 w 123"/>
                  <a:gd name="T11" fmla="*/ 261 h 375"/>
                  <a:gd name="T12" fmla="*/ 123 w 123"/>
                  <a:gd name="T13" fmla="*/ 117 h 375"/>
                  <a:gd name="T14" fmla="*/ 0 w 123"/>
                  <a:gd name="T15" fmla="*/ 3 h 375"/>
                  <a:gd name="T16" fmla="*/ 0 w 123"/>
                  <a:gd name="T17" fmla="*/ 3 h 3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75"/>
                  <a:gd name="T29" fmla="*/ 123 w 123"/>
                  <a:gd name="T30" fmla="*/ 375 h 3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75">
                    <a:moveTo>
                      <a:pt x="0" y="0"/>
                    </a:moveTo>
                    <a:lnTo>
                      <a:pt x="0" y="152"/>
                    </a:lnTo>
                    <a:lnTo>
                      <a:pt x="40" y="188"/>
                    </a:lnTo>
                    <a:lnTo>
                      <a:pt x="0" y="226"/>
                    </a:lnTo>
                    <a:lnTo>
                      <a:pt x="0" y="375"/>
                    </a:lnTo>
                    <a:lnTo>
                      <a:pt x="123" y="261"/>
                    </a:lnTo>
                    <a:lnTo>
                      <a:pt x="123" y="117"/>
                    </a:lnTo>
                    <a:lnTo>
                      <a:pt x="0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Line 58">
                <a:extLst>
                  <a:ext uri="{FF2B5EF4-FFF2-40B4-BE49-F238E27FC236}">
                    <a16:creationId xmlns:a16="http://schemas.microsoft.com/office/drawing/2014/main" id="{7DEF0626-2A7F-4AA8-903E-D86E09C9F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1789"/>
                <a:ext cx="22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Line 59">
                <a:extLst>
                  <a:ext uri="{FF2B5EF4-FFF2-40B4-BE49-F238E27FC236}">
                    <a16:creationId xmlns:a16="http://schemas.microsoft.com/office/drawing/2014/main" id="{23E3C2F0-4D8E-4E18-9BA9-6E7587E75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1742"/>
                <a:ext cx="24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Line 60">
                <a:extLst>
                  <a:ext uri="{FF2B5EF4-FFF2-40B4-BE49-F238E27FC236}">
                    <a16:creationId xmlns:a16="http://schemas.microsoft.com/office/drawing/2014/main" id="{6C2536C7-D5B0-42BF-833B-09B93C571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89"/>
                <a:ext cx="24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Line 61">
                <a:extLst>
                  <a:ext uri="{FF2B5EF4-FFF2-40B4-BE49-F238E27FC236}">
                    <a16:creationId xmlns:a16="http://schemas.microsoft.com/office/drawing/2014/main" id="{A9B4F3C2-B671-4AC6-975A-3A24AB085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1835"/>
                <a:ext cx="24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62">
                <a:extLst>
                  <a:ext uri="{FF2B5EF4-FFF2-40B4-BE49-F238E27FC236}">
                    <a16:creationId xmlns:a16="http://schemas.microsoft.com/office/drawing/2014/main" id="{C90034F5-8674-4B31-A955-CD6244363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4" y="1742"/>
                <a:ext cx="40" cy="47"/>
              </a:xfrm>
              <a:custGeom>
                <a:avLst/>
                <a:gdLst>
                  <a:gd name="T0" fmla="*/ 0 w 40"/>
                  <a:gd name="T1" fmla="*/ 47 h 47"/>
                  <a:gd name="T2" fmla="*/ 0 w 40"/>
                  <a:gd name="T3" fmla="*/ 0 h 47"/>
                  <a:gd name="T4" fmla="*/ 40 w 40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7"/>
                  <a:gd name="T11" fmla="*/ 40 w 40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63">
                <a:extLst>
                  <a:ext uri="{FF2B5EF4-FFF2-40B4-BE49-F238E27FC236}">
                    <a16:creationId xmlns:a16="http://schemas.microsoft.com/office/drawing/2014/main" id="{AB4A0A54-7134-4191-8397-9C76EDAF4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1789"/>
                <a:ext cx="289" cy="141"/>
              </a:xfrm>
              <a:custGeom>
                <a:avLst/>
                <a:gdLst>
                  <a:gd name="T0" fmla="*/ 0 w 289"/>
                  <a:gd name="T1" fmla="*/ 0 h 141"/>
                  <a:gd name="T2" fmla="*/ 0 w 289"/>
                  <a:gd name="T3" fmla="*/ 141 h 141"/>
                  <a:gd name="T4" fmla="*/ 248 w 289"/>
                  <a:gd name="T5" fmla="*/ 141 h 141"/>
                  <a:gd name="T6" fmla="*/ 248 w 289"/>
                  <a:gd name="T7" fmla="*/ 49 h 141"/>
                  <a:gd name="T8" fmla="*/ 289 w 289"/>
                  <a:gd name="T9" fmla="*/ 49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141"/>
                  <a:gd name="T17" fmla="*/ 289 w 28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8" y="141"/>
                    </a:lnTo>
                    <a:lnTo>
                      <a:pt x="248" y="49"/>
                    </a:lnTo>
                    <a:lnTo>
                      <a:pt x="289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Rectangle 64">
                <a:extLst>
                  <a:ext uri="{FF2B5EF4-FFF2-40B4-BE49-F238E27FC236}">
                    <a16:creationId xmlns:a16="http://schemas.microsoft.com/office/drawing/2014/main" id="{F2A7A6F3-1F2D-4FD6-82FA-85373FA41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117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Rectangle 65">
                <a:extLst>
                  <a:ext uri="{FF2B5EF4-FFF2-40B4-BE49-F238E27FC236}">
                    <a16:creationId xmlns:a16="http://schemas.microsoft.com/office/drawing/2014/main" id="{304B55D9-F51D-4031-8406-165816FE0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117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Rectangle 66">
                <a:extLst>
                  <a:ext uri="{FF2B5EF4-FFF2-40B4-BE49-F238E27FC236}">
                    <a16:creationId xmlns:a16="http://schemas.microsoft.com/office/drawing/2014/main" id="{AD23BB31-CE85-4A35-8591-70FF5FAC8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117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67">
                <a:extLst>
                  <a:ext uri="{FF2B5EF4-FFF2-40B4-BE49-F238E27FC236}">
                    <a16:creationId xmlns:a16="http://schemas.microsoft.com/office/drawing/2014/main" id="{48A7F249-FC5B-47C5-8D84-7D04D3A2D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" y="2025"/>
                <a:ext cx="124" cy="372"/>
              </a:xfrm>
              <a:custGeom>
                <a:avLst/>
                <a:gdLst>
                  <a:gd name="T0" fmla="*/ 0 w 124"/>
                  <a:gd name="T1" fmla="*/ 0 h 372"/>
                  <a:gd name="T2" fmla="*/ 0 w 124"/>
                  <a:gd name="T3" fmla="*/ 149 h 372"/>
                  <a:gd name="T4" fmla="*/ 38 w 124"/>
                  <a:gd name="T5" fmla="*/ 187 h 372"/>
                  <a:gd name="T6" fmla="*/ 0 w 124"/>
                  <a:gd name="T7" fmla="*/ 223 h 372"/>
                  <a:gd name="T8" fmla="*/ 0 w 124"/>
                  <a:gd name="T9" fmla="*/ 372 h 372"/>
                  <a:gd name="T10" fmla="*/ 124 w 124"/>
                  <a:gd name="T11" fmla="*/ 258 h 372"/>
                  <a:gd name="T12" fmla="*/ 124 w 124"/>
                  <a:gd name="T13" fmla="*/ 114 h 372"/>
                  <a:gd name="T14" fmla="*/ 0 w 124"/>
                  <a:gd name="T15" fmla="*/ 0 h 372"/>
                  <a:gd name="T16" fmla="*/ 0 w 124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372"/>
                  <a:gd name="T29" fmla="*/ 124 w 124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372">
                    <a:moveTo>
                      <a:pt x="0" y="0"/>
                    </a:moveTo>
                    <a:lnTo>
                      <a:pt x="0" y="149"/>
                    </a:lnTo>
                    <a:lnTo>
                      <a:pt x="38" y="187"/>
                    </a:lnTo>
                    <a:lnTo>
                      <a:pt x="0" y="223"/>
                    </a:lnTo>
                    <a:lnTo>
                      <a:pt x="0" y="372"/>
                    </a:lnTo>
                    <a:lnTo>
                      <a:pt x="124" y="258"/>
                    </a:lnTo>
                    <a:lnTo>
                      <a:pt x="124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68">
                <a:extLst>
                  <a:ext uri="{FF2B5EF4-FFF2-40B4-BE49-F238E27FC236}">
                    <a16:creationId xmlns:a16="http://schemas.microsoft.com/office/drawing/2014/main" id="{42E5F767-F9A4-4ECE-A045-3DA810C79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" y="2025"/>
                <a:ext cx="124" cy="372"/>
              </a:xfrm>
              <a:custGeom>
                <a:avLst/>
                <a:gdLst>
                  <a:gd name="T0" fmla="*/ 0 w 124"/>
                  <a:gd name="T1" fmla="*/ 0 h 372"/>
                  <a:gd name="T2" fmla="*/ 0 w 124"/>
                  <a:gd name="T3" fmla="*/ 149 h 372"/>
                  <a:gd name="T4" fmla="*/ 38 w 124"/>
                  <a:gd name="T5" fmla="*/ 187 h 372"/>
                  <a:gd name="T6" fmla="*/ 0 w 124"/>
                  <a:gd name="T7" fmla="*/ 223 h 372"/>
                  <a:gd name="T8" fmla="*/ 0 w 124"/>
                  <a:gd name="T9" fmla="*/ 372 h 372"/>
                  <a:gd name="T10" fmla="*/ 124 w 124"/>
                  <a:gd name="T11" fmla="*/ 258 h 372"/>
                  <a:gd name="T12" fmla="*/ 124 w 124"/>
                  <a:gd name="T13" fmla="*/ 114 h 372"/>
                  <a:gd name="T14" fmla="*/ 0 w 124"/>
                  <a:gd name="T15" fmla="*/ 0 h 372"/>
                  <a:gd name="T16" fmla="*/ 0 w 124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372"/>
                  <a:gd name="T29" fmla="*/ 124 w 124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372">
                    <a:moveTo>
                      <a:pt x="0" y="0"/>
                    </a:moveTo>
                    <a:lnTo>
                      <a:pt x="0" y="149"/>
                    </a:lnTo>
                    <a:lnTo>
                      <a:pt x="38" y="187"/>
                    </a:lnTo>
                    <a:lnTo>
                      <a:pt x="0" y="223"/>
                    </a:lnTo>
                    <a:lnTo>
                      <a:pt x="0" y="372"/>
                    </a:lnTo>
                    <a:lnTo>
                      <a:pt x="124" y="258"/>
                    </a:lnTo>
                    <a:lnTo>
                      <a:pt x="124" y="114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69">
                <a:extLst>
                  <a:ext uri="{FF2B5EF4-FFF2-40B4-BE49-F238E27FC236}">
                    <a16:creationId xmlns:a16="http://schemas.microsoft.com/office/drawing/2014/main" id="{005C996A-0D2F-4443-944F-A9C61F832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2117"/>
                <a:ext cx="164" cy="188"/>
              </a:xfrm>
              <a:custGeom>
                <a:avLst/>
                <a:gdLst>
                  <a:gd name="T0" fmla="*/ 164 w 164"/>
                  <a:gd name="T1" fmla="*/ 188 h 188"/>
                  <a:gd name="T2" fmla="*/ 164 w 164"/>
                  <a:gd name="T3" fmla="*/ 0 h 188"/>
                  <a:gd name="T4" fmla="*/ 0 w 164"/>
                  <a:gd name="T5" fmla="*/ 0 h 188"/>
                  <a:gd name="T6" fmla="*/ 0 w 164"/>
                  <a:gd name="T7" fmla="*/ 188 h 188"/>
                  <a:gd name="T8" fmla="*/ 164 w 164"/>
                  <a:gd name="T9" fmla="*/ 188 h 188"/>
                  <a:gd name="T10" fmla="*/ 164 w 164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4"/>
                  <a:gd name="T19" fmla="*/ 0 h 188"/>
                  <a:gd name="T20" fmla="*/ 164 w 164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4" h="188">
                    <a:moveTo>
                      <a:pt x="164" y="188"/>
                    </a:moveTo>
                    <a:lnTo>
                      <a:pt x="164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4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Line 70">
                <a:extLst>
                  <a:ext uri="{FF2B5EF4-FFF2-40B4-BE49-F238E27FC236}">
                    <a16:creationId xmlns:a16="http://schemas.microsoft.com/office/drawing/2014/main" id="{8574F0A5-9A11-4253-BED7-0FBC3AA79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2210"/>
                <a:ext cx="229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Line 71">
                <a:extLst>
                  <a:ext uri="{FF2B5EF4-FFF2-40B4-BE49-F238E27FC236}">
                    <a16:creationId xmlns:a16="http://schemas.microsoft.com/office/drawing/2014/main" id="{2DF3774F-D5E7-4E62-9D0C-F1414565C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1" y="2210"/>
                <a:ext cx="24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Line 72">
                <a:extLst>
                  <a:ext uri="{FF2B5EF4-FFF2-40B4-BE49-F238E27FC236}">
                    <a16:creationId xmlns:a16="http://schemas.microsoft.com/office/drawing/2014/main" id="{A91EEEE3-3D56-4A54-8747-C569D1F24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210"/>
                <a:ext cx="22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73">
                <a:extLst>
                  <a:ext uri="{FF2B5EF4-FFF2-40B4-BE49-F238E27FC236}">
                    <a16:creationId xmlns:a16="http://schemas.microsoft.com/office/drawing/2014/main" id="{0765A015-B1FB-4A9E-A77D-531989A61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2166"/>
                <a:ext cx="40" cy="44"/>
              </a:xfrm>
              <a:custGeom>
                <a:avLst/>
                <a:gdLst>
                  <a:gd name="T0" fmla="*/ 0 w 40"/>
                  <a:gd name="T1" fmla="*/ 44 h 44"/>
                  <a:gd name="T2" fmla="*/ 0 w 40"/>
                  <a:gd name="T3" fmla="*/ 0 h 44"/>
                  <a:gd name="T4" fmla="*/ 40 w 40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4"/>
                  <a:gd name="T11" fmla="*/ 40 w 40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4">
                    <a:moveTo>
                      <a:pt x="0" y="44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74">
                <a:extLst>
                  <a:ext uri="{FF2B5EF4-FFF2-40B4-BE49-F238E27FC236}">
                    <a16:creationId xmlns:a16="http://schemas.microsoft.com/office/drawing/2014/main" id="{B8E679B3-2ED8-49E4-9350-DC6642F22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" y="2210"/>
                <a:ext cx="288" cy="144"/>
              </a:xfrm>
              <a:custGeom>
                <a:avLst/>
                <a:gdLst>
                  <a:gd name="T0" fmla="*/ 0 w 288"/>
                  <a:gd name="T1" fmla="*/ 0 h 144"/>
                  <a:gd name="T2" fmla="*/ 0 w 288"/>
                  <a:gd name="T3" fmla="*/ 144 h 144"/>
                  <a:gd name="T4" fmla="*/ 248 w 288"/>
                  <a:gd name="T5" fmla="*/ 144 h 144"/>
                  <a:gd name="T6" fmla="*/ 248 w 288"/>
                  <a:gd name="T7" fmla="*/ 49 h 144"/>
                  <a:gd name="T8" fmla="*/ 288 w 288"/>
                  <a:gd name="T9" fmla="*/ 49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4"/>
                  <a:gd name="T17" fmla="*/ 288 w 288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4">
                    <a:moveTo>
                      <a:pt x="0" y="0"/>
                    </a:moveTo>
                    <a:lnTo>
                      <a:pt x="0" y="144"/>
                    </a:lnTo>
                    <a:lnTo>
                      <a:pt x="248" y="144"/>
                    </a:lnTo>
                    <a:lnTo>
                      <a:pt x="248" y="49"/>
                    </a:lnTo>
                    <a:lnTo>
                      <a:pt x="288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Rectangle 75">
                <a:extLst>
                  <a:ext uri="{FF2B5EF4-FFF2-40B4-BE49-F238E27FC236}">
                    <a16:creationId xmlns:a16="http://schemas.microsoft.com/office/drawing/2014/main" id="{D22B847D-A09C-4DD4-8475-BE29674CC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1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3" name="Rectangle 76">
                <a:extLst>
                  <a:ext uri="{FF2B5EF4-FFF2-40B4-BE49-F238E27FC236}">
                    <a16:creationId xmlns:a16="http://schemas.microsoft.com/office/drawing/2014/main" id="{66369F12-D114-4920-B5CB-8E49AB2F4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4" name="Rectangle 77">
                <a:extLst>
                  <a:ext uri="{FF2B5EF4-FFF2-40B4-BE49-F238E27FC236}">
                    <a16:creationId xmlns:a16="http://schemas.microsoft.com/office/drawing/2014/main" id="{33A5A537-2CF3-41A7-9C06-4F26B4A9B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5" name="Rectangle 78">
                <a:extLst>
                  <a:ext uri="{FF2B5EF4-FFF2-40B4-BE49-F238E27FC236}">
                    <a16:creationId xmlns:a16="http://schemas.microsoft.com/office/drawing/2014/main" id="{CEF4190A-74CA-4535-A770-00D2071EA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7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6" name="Rectangle 79">
                <a:extLst>
                  <a:ext uri="{FF2B5EF4-FFF2-40B4-BE49-F238E27FC236}">
                    <a16:creationId xmlns:a16="http://schemas.microsoft.com/office/drawing/2014/main" id="{DB0ABABE-BFAC-4789-854A-CC4057C83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1093"/>
                <a:ext cx="45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" name="Rectangle 80">
                <a:extLst>
                  <a:ext uri="{FF2B5EF4-FFF2-40B4-BE49-F238E27FC236}">
                    <a16:creationId xmlns:a16="http://schemas.microsoft.com/office/drawing/2014/main" id="{1004064F-AA6E-4E2B-AA89-D69D571E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" y="109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8" name="Rectangle 81">
                <a:extLst>
                  <a:ext uri="{FF2B5EF4-FFF2-40B4-BE49-F238E27FC236}">
                    <a16:creationId xmlns:a16="http://schemas.microsoft.com/office/drawing/2014/main" id="{75A549A4-622C-442A-ACD1-85297BCB1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093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" name="Rectangle 82">
                <a:extLst>
                  <a:ext uri="{FF2B5EF4-FFF2-40B4-BE49-F238E27FC236}">
                    <a16:creationId xmlns:a16="http://schemas.microsoft.com/office/drawing/2014/main" id="{75FA2A04-A504-4B03-8881-60E8E886A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109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0" name="Rectangle 83">
                <a:extLst>
                  <a:ext uri="{FF2B5EF4-FFF2-40B4-BE49-F238E27FC236}">
                    <a16:creationId xmlns:a16="http://schemas.microsoft.com/office/drawing/2014/main" id="{ED90C595-A184-40DE-96CF-2694FDD56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109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1" name="Rectangle 84">
                <a:extLst>
                  <a:ext uri="{FF2B5EF4-FFF2-40B4-BE49-F238E27FC236}">
                    <a16:creationId xmlns:a16="http://schemas.microsoft.com/office/drawing/2014/main" id="{CC618796-74DF-418A-B1C5-EBBB48470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5" y="1093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2" name="Rectangle 85">
                <a:extLst>
                  <a:ext uri="{FF2B5EF4-FFF2-40B4-BE49-F238E27FC236}">
                    <a16:creationId xmlns:a16="http://schemas.microsoft.com/office/drawing/2014/main" id="{87B08652-DD8D-4C5C-8C8D-10DA1D29D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109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3" name="Rectangle 86">
                <a:extLst>
                  <a:ext uri="{FF2B5EF4-FFF2-40B4-BE49-F238E27FC236}">
                    <a16:creationId xmlns:a16="http://schemas.microsoft.com/office/drawing/2014/main" id="{06D828F0-F59D-4579-80F4-86C9D15A6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09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4" name="Rectangle 87">
                <a:extLst>
                  <a:ext uri="{FF2B5EF4-FFF2-40B4-BE49-F238E27FC236}">
                    <a16:creationId xmlns:a16="http://schemas.microsoft.com/office/drawing/2014/main" id="{B0E6770D-A94E-4A78-AEAA-5C752D76C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109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5" name="Rectangle 88">
                <a:extLst>
                  <a:ext uri="{FF2B5EF4-FFF2-40B4-BE49-F238E27FC236}">
                    <a16:creationId xmlns:a16="http://schemas.microsoft.com/office/drawing/2014/main" id="{92FB1AC1-E8EE-4B81-B267-49094F05B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109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6" name="Rectangle 89">
                <a:extLst>
                  <a:ext uri="{FF2B5EF4-FFF2-40B4-BE49-F238E27FC236}">
                    <a16:creationId xmlns:a16="http://schemas.microsoft.com/office/drawing/2014/main" id="{750AF6FA-9705-40CE-925B-1BFF3B8AA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5" y="109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" name="Rectangle 90">
                <a:extLst>
                  <a:ext uri="{FF2B5EF4-FFF2-40B4-BE49-F238E27FC236}">
                    <a16:creationId xmlns:a16="http://schemas.microsoft.com/office/drawing/2014/main" id="{D6A29466-3544-487B-A595-BEB21908D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109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8" name="Rectangle 91">
                <a:extLst>
                  <a:ext uri="{FF2B5EF4-FFF2-40B4-BE49-F238E27FC236}">
                    <a16:creationId xmlns:a16="http://schemas.microsoft.com/office/drawing/2014/main" id="{BFDACE27-CDFC-4A29-A334-C72ADF5AC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09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" name="Rectangle 92">
                <a:extLst>
                  <a:ext uri="{FF2B5EF4-FFF2-40B4-BE49-F238E27FC236}">
                    <a16:creationId xmlns:a16="http://schemas.microsoft.com/office/drawing/2014/main" id="{70392B29-39A6-47C3-92F7-D6D8D1641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109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k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" name="Rectangle 93">
                <a:extLst>
                  <a:ext uri="{FF2B5EF4-FFF2-40B4-BE49-F238E27FC236}">
                    <a16:creationId xmlns:a16="http://schemas.microsoft.com/office/drawing/2014/main" id="{0DA8EAC0-AD07-4CE9-B3BD-7CCFB0960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09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1" name="Rectangle 94">
                <a:extLst>
                  <a:ext uri="{FF2B5EF4-FFF2-40B4-BE49-F238E27FC236}">
                    <a16:creationId xmlns:a16="http://schemas.microsoft.com/office/drawing/2014/main" id="{E67D98FB-E232-49AB-949D-7E22B9A48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109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2" name="Rectangle 95">
                <a:extLst>
                  <a:ext uri="{FF2B5EF4-FFF2-40B4-BE49-F238E27FC236}">
                    <a16:creationId xmlns:a16="http://schemas.microsoft.com/office/drawing/2014/main" id="{A5FE0060-B606-4313-A0E1-6BAFD2B91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" y="109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y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3" name="Rectangle 96">
                <a:extLst>
                  <a:ext uri="{FF2B5EF4-FFF2-40B4-BE49-F238E27FC236}">
                    <a16:creationId xmlns:a16="http://schemas.microsoft.com/office/drawing/2014/main" id="{C002091C-62A6-40A9-A4D3-817421528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8" y="109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4" name="Rectangle 97">
                <a:extLst>
                  <a:ext uri="{FF2B5EF4-FFF2-40B4-BE49-F238E27FC236}">
                    <a16:creationId xmlns:a16="http://schemas.microsoft.com/office/drawing/2014/main" id="{3AF2ED75-51F2-49B5-8F19-788CCF073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109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5" name="Rectangle 98">
                <a:extLst>
                  <a:ext uri="{FF2B5EF4-FFF2-40B4-BE49-F238E27FC236}">
                    <a16:creationId xmlns:a16="http://schemas.microsoft.com/office/drawing/2014/main" id="{90D70C23-E349-4477-867F-0BEFE7E20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109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6" name="Rectangle 99">
                <a:extLst>
                  <a:ext uri="{FF2B5EF4-FFF2-40B4-BE49-F238E27FC236}">
                    <a16:creationId xmlns:a16="http://schemas.microsoft.com/office/drawing/2014/main" id="{7E5CD2BD-A2F0-4DCB-B29C-21CBB4B2E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109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" name="Rectangle 100">
                <a:extLst>
                  <a:ext uri="{FF2B5EF4-FFF2-40B4-BE49-F238E27FC236}">
                    <a16:creationId xmlns:a16="http://schemas.microsoft.com/office/drawing/2014/main" id="{8A29DCE2-A76B-4779-8D54-7581F11D3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" y="1093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8" name="Rectangle 101">
                <a:extLst>
                  <a:ext uri="{FF2B5EF4-FFF2-40B4-BE49-F238E27FC236}">
                    <a16:creationId xmlns:a16="http://schemas.microsoft.com/office/drawing/2014/main" id="{10D417E7-AC31-4550-8621-509D9E5D9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" name="Rectangle 102">
                <a:extLst>
                  <a:ext uri="{FF2B5EF4-FFF2-40B4-BE49-F238E27FC236}">
                    <a16:creationId xmlns:a16="http://schemas.microsoft.com/office/drawing/2014/main" id="{E9C075EC-83DE-40DD-B9BA-953C053F4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0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0" name="Rectangle 103">
                <a:extLst>
                  <a:ext uri="{FF2B5EF4-FFF2-40B4-BE49-F238E27FC236}">
                    <a16:creationId xmlns:a16="http://schemas.microsoft.com/office/drawing/2014/main" id="{31FC618E-13E6-40B1-8245-57E972AC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" name="Rectangle 104">
                <a:extLst>
                  <a:ext uri="{FF2B5EF4-FFF2-40B4-BE49-F238E27FC236}">
                    <a16:creationId xmlns:a16="http://schemas.microsoft.com/office/drawing/2014/main" id="{397E7DD5-ABB2-4A9A-BD8C-52950B48D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b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2" name="Rectangle 105">
                <a:extLst>
                  <a:ext uri="{FF2B5EF4-FFF2-40B4-BE49-F238E27FC236}">
                    <a16:creationId xmlns:a16="http://schemas.microsoft.com/office/drawing/2014/main" id="{96ED3919-587C-45C6-BD88-B99C5A482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3" name="Rectangle 106">
                <a:extLst>
                  <a:ext uri="{FF2B5EF4-FFF2-40B4-BE49-F238E27FC236}">
                    <a16:creationId xmlns:a16="http://schemas.microsoft.com/office/drawing/2014/main" id="{EA6FBA1F-8568-4A4B-BB5F-7FC4F1F5B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q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4" name="Rectangle 107">
                <a:extLst>
                  <a:ext uri="{FF2B5EF4-FFF2-40B4-BE49-F238E27FC236}">
                    <a16:creationId xmlns:a16="http://schemas.microsoft.com/office/drawing/2014/main" id="{34CDCF1D-D7FF-4484-9136-345C68091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5" name="Rectangle 108">
                <a:extLst>
                  <a:ext uri="{FF2B5EF4-FFF2-40B4-BE49-F238E27FC236}">
                    <a16:creationId xmlns:a16="http://schemas.microsoft.com/office/drawing/2014/main" id="{70C6575E-CD85-4A2A-BA80-BEADF8C05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6" name="Rectangle 109">
                <a:extLst>
                  <a:ext uri="{FF2B5EF4-FFF2-40B4-BE49-F238E27FC236}">
                    <a16:creationId xmlns:a16="http://schemas.microsoft.com/office/drawing/2014/main" id="{1DEAA1A5-3073-41DC-926A-83CCF91A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7" name="Rectangle 110">
                <a:extLst>
                  <a:ext uri="{FF2B5EF4-FFF2-40B4-BE49-F238E27FC236}">
                    <a16:creationId xmlns:a16="http://schemas.microsoft.com/office/drawing/2014/main" id="{702C4A2B-7E7D-4E52-82F0-A31ED14E1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8" name="Rectangle 111">
                <a:extLst>
                  <a:ext uri="{FF2B5EF4-FFF2-40B4-BE49-F238E27FC236}">
                    <a16:creationId xmlns:a16="http://schemas.microsoft.com/office/drawing/2014/main" id="{B5B4E1D4-362A-46F7-A6CB-B34722458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9" name="Rectangle 112">
                <a:extLst>
                  <a:ext uri="{FF2B5EF4-FFF2-40B4-BE49-F238E27FC236}">
                    <a16:creationId xmlns:a16="http://schemas.microsoft.com/office/drawing/2014/main" id="{058B69EE-D108-49EE-835B-AF6E8E728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0" name="Rectangle 113">
                <a:extLst>
                  <a:ext uri="{FF2B5EF4-FFF2-40B4-BE49-F238E27FC236}">
                    <a16:creationId xmlns:a16="http://schemas.microsoft.com/office/drawing/2014/main" id="{CB99FCDA-3662-444B-9B63-78675479E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1" name="Rectangle 114">
                <a:extLst>
                  <a:ext uri="{FF2B5EF4-FFF2-40B4-BE49-F238E27FC236}">
                    <a16:creationId xmlns:a16="http://schemas.microsoft.com/office/drawing/2014/main" id="{D817E3D1-A09B-4848-9CE7-17694E01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2" name="Rectangle 115">
                <a:extLst>
                  <a:ext uri="{FF2B5EF4-FFF2-40B4-BE49-F238E27FC236}">
                    <a16:creationId xmlns:a16="http://schemas.microsoft.com/office/drawing/2014/main" id="{64CDC500-5D6D-47EE-9157-5CC9103E6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" name="Rectangle 116">
                <a:extLst>
                  <a:ext uri="{FF2B5EF4-FFF2-40B4-BE49-F238E27FC236}">
                    <a16:creationId xmlns:a16="http://schemas.microsoft.com/office/drawing/2014/main" id="{F90109D6-B4EC-41F4-8A06-436452882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4" name="Line 117">
                <a:extLst>
                  <a:ext uri="{FF2B5EF4-FFF2-40B4-BE49-F238E27FC236}">
                    <a16:creationId xmlns:a16="http://schemas.microsoft.com/office/drawing/2014/main" id="{A9B9BC1F-BC92-4F30-841C-7F1A94EC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5" y="1696"/>
                <a:ext cx="1" cy="184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Freeform 118">
                <a:extLst>
                  <a:ext uri="{FF2B5EF4-FFF2-40B4-BE49-F238E27FC236}">
                    <a16:creationId xmlns:a16="http://schemas.microsoft.com/office/drawing/2014/main" id="{93E4EDA6-7434-41D3-98A2-2EC54FF77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3533"/>
                <a:ext cx="33" cy="38"/>
              </a:xfrm>
              <a:custGeom>
                <a:avLst/>
                <a:gdLst>
                  <a:gd name="T0" fmla="*/ 31 w 33"/>
                  <a:gd name="T1" fmla="*/ 0 h 38"/>
                  <a:gd name="T2" fmla="*/ 0 w 33"/>
                  <a:gd name="T3" fmla="*/ 2 h 38"/>
                  <a:gd name="T4" fmla="*/ 17 w 33"/>
                  <a:gd name="T5" fmla="*/ 38 h 38"/>
                  <a:gd name="T6" fmla="*/ 33 w 33"/>
                  <a:gd name="T7" fmla="*/ 2 h 38"/>
                  <a:gd name="T8" fmla="*/ 33 w 33"/>
                  <a:gd name="T9" fmla="*/ 2 h 38"/>
                  <a:gd name="T10" fmla="*/ 31 w 33"/>
                  <a:gd name="T11" fmla="*/ 0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38"/>
                  <a:gd name="T20" fmla="*/ 33 w 33"/>
                  <a:gd name="T21" fmla="*/ 38 h 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38">
                    <a:moveTo>
                      <a:pt x="31" y="0"/>
                    </a:moveTo>
                    <a:lnTo>
                      <a:pt x="0" y="2"/>
                    </a:lnTo>
                    <a:lnTo>
                      <a:pt x="17" y="38"/>
                    </a:lnTo>
                    <a:lnTo>
                      <a:pt x="33" y="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19">
                <a:extLst>
                  <a:ext uri="{FF2B5EF4-FFF2-40B4-BE49-F238E27FC236}">
                    <a16:creationId xmlns:a16="http://schemas.microsoft.com/office/drawing/2014/main" id="{52C296E5-7020-472C-8B64-E5B632E18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115"/>
                <a:ext cx="4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P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7" name="Rectangle 120">
                <a:extLst>
                  <a:ext uri="{FF2B5EF4-FFF2-40B4-BE49-F238E27FC236}">
                    <a16:creationId xmlns:a16="http://schemas.microsoft.com/office/drawing/2014/main" id="{72B0D80D-6448-4B1A-9EEB-D1F302A2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1115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" name="Rectangle 121">
                <a:extLst>
                  <a:ext uri="{FF2B5EF4-FFF2-40B4-BE49-F238E27FC236}">
                    <a16:creationId xmlns:a16="http://schemas.microsoft.com/office/drawing/2014/main" id="{882F4BA7-789C-4E2C-8A08-5164166F1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111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" name="Rectangle 122">
                <a:extLst>
                  <a:ext uri="{FF2B5EF4-FFF2-40B4-BE49-F238E27FC236}">
                    <a16:creationId xmlns:a16="http://schemas.microsoft.com/office/drawing/2014/main" id="{2A75990E-63AB-48E5-9E71-DD6CF5486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111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0" name="Rectangle 123">
                <a:extLst>
                  <a:ext uri="{FF2B5EF4-FFF2-40B4-BE49-F238E27FC236}">
                    <a16:creationId xmlns:a16="http://schemas.microsoft.com/office/drawing/2014/main" id="{8F6E9DB6-EB3B-46F5-9A80-D20077329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1115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1" name="Rectangle 124">
                <a:extLst>
                  <a:ext uri="{FF2B5EF4-FFF2-40B4-BE49-F238E27FC236}">
                    <a16:creationId xmlns:a16="http://schemas.microsoft.com/office/drawing/2014/main" id="{34E72A67-6BA5-45A8-BE71-D0FC4C190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111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2" name="Rectangle 125">
                <a:extLst>
                  <a:ext uri="{FF2B5EF4-FFF2-40B4-BE49-F238E27FC236}">
                    <a16:creationId xmlns:a16="http://schemas.microsoft.com/office/drawing/2014/main" id="{CBD32219-20C1-4F36-9A1B-36D281FDD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" y="1115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3" name="Rectangle 126">
                <a:extLst>
                  <a:ext uri="{FF2B5EF4-FFF2-40B4-BE49-F238E27FC236}">
                    <a16:creationId xmlns:a16="http://schemas.microsoft.com/office/drawing/2014/main" id="{A24B9A0A-FCB4-4765-BA30-DCEA633D5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115"/>
                <a:ext cx="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4" name="Rectangle 127">
                <a:extLst>
                  <a:ext uri="{FF2B5EF4-FFF2-40B4-BE49-F238E27FC236}">
                    <a16:creationId xmlns:a16="http://schemas.microsoft.com/office/drawing/2014/main" id="{0B0229E5-F028-4ECA-AB24-949AAE54B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22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5" name="Rectangle 128">
                <a:extLst>
                  <a:ext uri="{FF2B5EF4-FFF2-40B4-BE49-F238E27FC236}">
                    <a16:creationId xmlns:a16="http://schemas.microsoft.com/office/drawing/2014/main" id="{89E73342-8FD5-4665-8BD8-927B03A51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122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x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6" name="Rectangle 129">
                <a:extLst>
                  <a:ext uri="{FF2B5EF4-FFF2-40B4-BE49-F238E27FC236}">
                    <a16:creationId xmlns:a16="http://schemas.microsoft.com/office/drawing/2014/main" id="{98B51548-1237-4C66-8B0A-17466FD8C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" y="122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7" name="Rectangle 130">
                <a:extLst>
                  <a:ext uri="{FF2B5EF4-FFF2-40B4-BE49-F238E27FC236}">
                    <a16:creationId xmlns:a16="http://schemas.microsoft.com/office/drawing/2014/main" id="{B9E608D9-F956-42B4-8ED3-49B74BB1A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22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8" name="Rectangle 131">
                <a:extLst>
                  <a:ext uri="{FF2B5EF4-FFF2-40B4-BE49-F238E27FC236}">
                    <a16:creationId xmlns:a16="http://schemas.microsoft.com/office/drawing/2014/main" id="{46FF67FC-4DDC-480A-8033-CB2184723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122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" name="Rectangle 132">
                <a:extLst>
                  <a:ext uri="{FF2B5EF4-FFF2-40B4-BE49-F238E27FC236}">
                    <a16:creationId xmlns:a16="http://schemas.microsoft.com/office/drawing/2014/main" id="{4A85923F-49E4-459B-8E37-E6D54DDDE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1224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0" name="Rectangle 133">
                <a:extLst>
                  <a:ext uri="{FF2B5EF4-FFF2-40B4-BE49-F238E27FC236}">
                    <a16:creationId xmlns:a16="http://schemas.microsoft.com/office/drawing/2014/main" id="{C954D57B-6059-4AEF-954E-527BC721D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224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" name="Rectangle 134">
                <a:extLst>
                  <a:ext uri="{FF2B5EF4-FFF2-40B4-BE49-F238E27FC236}">
                    <a16:creationId xmlns:a16="http://schemas.microsoft.com/office/drawing/2014/main" id="{3A5DE03A-309B-4BBD-8108-D72724FFC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0" y="122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" name="Rectangle 135">
                <a:extLst>
                  <a:ext uri="{FF2B5EF4-FFF2-40B4-BE49-F238E27FC236}">
                    <a16:creationId xmlns:a16="http://schemas.microsoft.com/office/drawing/2014/main" id="{CBE5FF74-E499-40E1-9D91-8D75D7D33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22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3" name="Rectangle 136">
                <a:extLst>
                  <a:ext uri="{FF2B5EF4-FFF2-40B4-BE49-F238E27FC236}">
                    <a16:creationId xmlns:a16="http://schemas.microsoft.com/office/drawing/2014/main" id="{D3A66FE7-C78D-462D-B9A1-FCDED9831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1224"/>
                <a:ext cx="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4" name="Rectangle 137">
                <a:extLst>
                  <a:ext uri="{FF2B5EF4-FFF2-40B4-BE49-F238E27FC236}">
                    <a16:creationId xmlns:a16="http://schemas.microsoft.com/office/drawing/2014/main" id="{1D7D864D-B54F-4F73-B0C5-10014373A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330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5" name="Rectangle 138">
                <a:extLst>
                  <a:ext uri="{FF2B5EF4-FFF2-40B4-BE49-F238E27FC236}">
                    <a16:creationId xmlns:a16="http://schemas.microsoft.com/office/drawing/2014/main" id="{0B178260-13C9-4549-A5D6-96DB7B9D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1330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6" name="Rectangle 139">
                <a:extLst>
                  <a:ext uri="{FF2B5EF4-FFF2-40B4-BE49-F238E27FC236}">
                    <a16:creationId xmlns:a16="http://schemas.microsoft.com/office/drawing/2014/main" id="{55CE122D-F146-4666-91C7-6347AE03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330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7" name="Rectangle 140">
                <a:extLst>
                  <a:ext uri="{FF2B5EF4-FFF2-40B4-BE49-F238E27FC236}">
                    <a16:creationId xmlns:a16="http://schemas.microsoft.com/office/drawing/2014/main" id="{D0050660-1A97-4E66-B51B-7DC35787A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1330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" name="Rectangle 141">
                <a:extLst>
                  <a:ext uri="{FF2B5EF4-FFF2-40B4-BE49-F238E27FC236}">
                    <a16:creationId xmlns:a16="http://schemas.microsoft.com/office/drawing/2014/main" id="{24BB8F13-A034-45D6-9A1F-9EE4400F3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" y="1330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9" name="Rectangle 142">
                <a:extLst>
                  <a:ext uri="{FF2B5EF4-FFF2-40B4-BE49-F238E27FC236}">
                    <a16:creationId xmlns:a16="http://schemas.microsoft.com/office/drawing/2014/main" id="{4C615F99-160B-4FE6-9B84-E2A651B60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3" y="1330"/>
                <a:ext cx="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0" name="Rectangle 143">
                <a:extLst>
                  <a:ext uri="{FF2B5EF4-FFF2-40B4-BE49-F238E27FC236}">
                    <a16:creationId xmlns:a16="http://schemas.microsoft.com/office/drawing/2014/main" id="{16B8CAFB-80DF-4377-A2C7-2E3FCE3F1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1" name="Rectangle 144">
                <a:extLst>
                  <a:ext uri="{FF2B5EF4-FFF2-40B4-BE49-F238E27FC236}">
                    <a16:creationId xmlns:a16="http://schemas.microsoft.com/office/drawing/2014/main" id="{450FFE97-3496-497F-9781-9A4FACBE0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1438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2" name="Rectangle 145">
                <a:extLst>
                  <a:ext uri="{FF2B5EF4-FFF2-40B4-BE49-F238E27FC236}">
                    <a16:creationId xmlns:a16="http://schemas.microsoft.com/office/drawing/2014/main" id="{FF9D8251-84EB-4263-A4C7-91574FBD4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1438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3" name="Rectangle 146">
                <a:extLst>
                  <a:ext uri="{FF2B5EF4-FFF2-40B4-BE49-F238E27FC236}">
                    <a16:creationId xmlns:a16="http://schemas.microsoft.com/office/drawing/2014/main" id="{E34F0B5E-C201-45CB-BFFE-198156A88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" y="1438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4" name="Rectangle 147">
                <a:extLst>
                  <a:ext uri="{FF2B5EF4-FFF2-40B4-BE49-F238E27FC236}">
                    <a16:creationId xmlns:a16="http://schemas.microsoft.com/office/drawing/2014/main" id="{DC0724F3-27B3-4AF5-A587-77FDC2ED0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1438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5" name="Rectangle 148">
                <a:extLst>
                  <a:ext uri="{FF2B5EF4-FFF2-40B4-BE49-F238E27FC236}">
                    <a16:creationId xmlns:a16="http://schemas.microsoft.com/office/drawing/2014/main" id="{AB438385-1710-4C8C-BF54-DA1CD9CE7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438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6" name="Rectangle 149">
                <a:extLst>
                  <a:ext uri="{FF2B5EF4-FFF2-40B4-BE49-F238E27FC236}">
                    <a16:creationId xmlns:a16="http://schemas.microsoft.com/office/drawing/2014/main" id="{0F17F233-84E3-4723-8F55-4F5BCDA35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438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7" name="Rectangle 150">
                <a:extLst>
                  <a:ext uri="{FF2B5EF4-FFF2-40B4-BE49-F238E27FC236}">
                    <a16:creationId xmlns:a16="http://schemas.microsoft.com/office/drawing/2014/main" id="{5F244E87-A6B6-466A-83B7-D78086D24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1438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8" name="Rectangle 151">
                <a:extLst>
                  <a:ext uri="{FF2B5EF4-FFF2-40B4-BE49-F238E27FC236}">
                    <a16:creationId xmlns:a16="http://schemas.microsoft.com/office/drawing/2014/main" id="{2CB6FE6B-231A-4141-8BA6-F8F595CEF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" name="Rectangle 152">
                <a:extLst>
                  <a:ext uri="{FF2B5EF4-FFF2-40B4-BE49-F238E27FC236}">
                    <a16:creationId xmlns:a16="http://schemas.microsoft.com/office/drawing/2014/main" id="{C3BFA1D9-524C-4BAB-812B-408320392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" y="1438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0" name="Rectangle 153">
                <a:extLst>
                  <a:ext uri="{FF2B5EF4-FFF2-40B4-BE49-F238E27FC236}">
                    <a16:creationId xmlns:a16="http://schemas.microsoft.com/office/drawing/2014/main" id="{5F0C7AAB-F223-4DCE-9683-86992C08F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438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1" name="Rectangle 154">
                <a:extLst>
                  <a:ext uri="{FF2B5EF4-FFF2-40B4-BE49-F238E27FC236}">
                    <a16:creationId xmlns:a16="http://schemas.microsoft.com/office/drawing/2014/main" id="{1F6AD42E-ED28-4B21-9A74-AFBA40E85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" y="1438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" name="Rectangle 155">
                <a:extLst>
                  <a:ext uri="{FF2B5EF4-FFF2-40B4-BE49-F238E27FC236}">
                    <a16:creationId xmlns:a16="http://schemas.microsoft.com/office/drawing/2014/main" id="{F747D93B-F1B0-4D0E-ABC1-EDD515FD3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438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3" name="Rectangle 156">
                <a:extLst>
                  <a:ext uri="{FF2B5EF4-FFF2-40B4-BE49-F238E27FC236}">
                    <a16:creationId xmlns:a16="http://schemas.microsoft.com/office/drawing/2014/main" id="{43A25F0B-F4ED-4400-AF9F-1B4A4D0F7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1438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4" name="Rectangle 157">
                <a:extLst>
                  <a:ext uri="{FF2B5EF4-FFF2-40B4-BE49-F238E27FC236}">
                    <a16:creationId xmlns:a16="http://schemas.microsoft.com/office/drawing/2014/main" id="{E95CC355-AB3E-45A4-9969-56C0441D9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6" y="1438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5" name="Rectangle 158">
                <a:extLst>
                  <a:ext uri="{FF2B5EF4-FFF2-40B4-BE49-F238E27FC236}">
                    <a16:creationId xmlns:a16="http://schemas.microsoft.com/office/drawing/2014/main" id="{054B94F5-FE83-42F0-A8EE-AD529DD5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1438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6" name="Rectangle 159">
                <a:extLst>
                  <a:ext uri="{FF2B5EF4-FFF2-40B4-BE49-F238E27FC236}">
                    <a16:creationId xmlns:a16="http://schemas.microsoft.com/office/drawing/2014/main" id="{B183DEEA-846F-459A-BA89-C4EC30A97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7" name="Line 160">
                <a:extLst>
                  <a:ext uri="{FF2B5EF4-FFF2-40B4-BE49-F238E27FC236}">
                    <a16:creationId xmlns:a16="http://schemas.microsoft.com/office/drawing/2014/main" id="{1ACAF62D-476B-4D42-AFA3-C736B5AAE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153"/>
                <a:ext cx="28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Freeform 161">
                <a:extLst>
                  <a:ext uri="{FF2B5EF4-FFF2-40B4-BE49-F238E27FC236}">
                    <a16:creationId xmlns:a16="http://schemas.microsoft.com/office/drawing/2014/main" id="{EC98E60D-EC2B-4C7F-A1CE-7BF0F063F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1134"/>
                <a:ext cx="33" cy="38"/>
              </a:xfrm>
              <a:custGeom>
                <a:avLst/>
                <a:gdLst>
                  <a:gd name="T0" fmla="*/ 0 w 33"/>
                  <a:gd name="T1" fmla="*/ 0 h 38"/>
                  <a:gd name="T2" fmla="*/ 0 w 33"/>
                  <a:gd name="T3" fmla="*/ 38 h 38"/>
                  <a:gd name="T4" fmla="*/ 33 w 33"/>
                  <a:gd name="T5" fmla="*/ 19 h 38"/>
                  <a:gd name="T6" fmla="*/ 0 w 33"/>
                  <a:gd name="T7" fmla="*/ 0 h 38"/>
                  <a:gd name="T8" fmla="*/ 0 w 33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38"/>
                  <a:gd name="T17" fmla="*/ 33 w 33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38">
                    <a:moveTo>
                      <a:pt x="0" y="0"/>
                    </a:moveTo>
                    <a:lnTo>
                      <a:pt x="0" y="38"/>
                    </a:lnTo>
                    <a:lnTo>
                      <a:pt x="33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Freeform 162">
                <a:extLst>
                  <a:ext uri="{FF2B5EF4-FFF2-40B4-BE49-F238E27FC236}">
                    <a16:creationId xmlns:a16="http://schemas.microsoft.com/office/drawing/2014/main" id="{6D104BDD-44E6-4E21-8398-12721D2A6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1601"/>
                <a:ext cx="61" cy="378"/>
              </a:xfrm>
              <a:custGeom>
                <a:avLst/>
                <a:gdLst>
                  <a:gd name="T0" fmla="*/ 61 w 61"/>
                  <a:gd name="T1" fmla="*/ 375 h 378"/>
                  <a:gd name="T2" fmla="*/ 61 w 61"/>
                  <a:gd name="T3" fmla="*/ 0 h 378"/>
                  <a:gd name="T4" fmla="*/ 0 w 61"/>
                  <a:gd name="T5" fmla="*/ 0 h 378"/>
                  <a:gd name="T6" fmla="*/ 0 w 61"/>
                  <a:gd name="T7" fmla="*/ 378 h 378"/>
                  <a:gd name="T8" fmla="*/ 61 w 61"/>
                  <a:gd name="T9" fmla="*/ 378 h 378"/>
                  <a:gd name="T10" fmla="*/ 61 w 61"/>
                  <a:gd name="T11" fmla="*/ 378 h 378"/>
                  <a:gd name="T12" fmla="*/ 61 w 61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1"/>
                  <a:gd name="T22" fmla="*/ 0 h 378"/>
                  <a:gd name="T23" fmla="*/ 61 w 61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1" h="378">
                    <a:moveTo>
                      <a:pt x="61" y="375"/>
                    </a:moveTo>
                    <a:lnTo>
                      <a:pt x="61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1" y="378"/>
                    </a:lnTo>
                    <a:lnTo>
                      <a:pt x="61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Freeform 163">
                <a:extLst>
                  <a:ext uri="{FF2B5EF4-FFF2-40B4-BE49-F238E27FC236}">
                    <a16:creationId xmlns:a16="http://schemas.microsoft.com/office/drawing/2014/main" id="{4AF4C41E-F085-4B76-868A-8545A9984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1601"/>
                <a:ext cx="61" cy="378"/>
              </a:xfrm>
              <a:custGeom>
                <a:avLst/>
                <a:gdLst>
                  <a:gd name="T0" fmla="*/ 61 w 61"/>
                  <a:gd name="T1" fmla="*/ 375 h 378"/>
                  <a:gd name="T2" fmla="*/ 61 w 61"/>
                  <a:gd name="T3" fmla="*/ 0 h 378"/>
                  <a:gd name="T4" fmla="*/ 0 w 61"/>
                  <a:gd name="T5" fmla="*/ 0 h 378"/>
                  <a:gd name="T6" fmla="*/ 0 w 61"/>
                  <a:gd name="T7" fmla="*/ 378 h 378"/>
                  <a:gd name="T8" fmla="*/ 61 w 61"/>
                  <a:gd name="T9" fmla="*/ 378 h 378"/>
                  <a:gd name="T10" fmla="*/ 61 w 61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1"/>
                  <a:gd name="T19" fmla="*/ 0 h 378"/>
                  <a:gd name="T20" fmla="*/ 61 w 61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1" h="378">
                    <a:moveTo>
                      <a:pt x="61" y="375"/>
                    </a:moveTo>
                    <a:lnTo>
                      <a:pt x="61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1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Freeform 164">
                <a:extLst>
                  <a:ext uri="{FF2B5EF4-FFF2-40B4-BE49-F238E27FC236}">
                    <a16:creationId xmlns:a16="http://schemas.microsoft.com/office/drawing/2014/main" id="{A84513B5-5F91-41FE-AEE2-858FC9324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62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Freeform 165">
                <a:extLst>
                  <a:ext uri="{FF2B5EF4-FFF2-40B4-BE49-F238E27FC236}">
                    <a16:creationId xmlns:a16="http://schemas.microsoft.com/office/drawing/2014/main" id="{6A5DC267-4B7E-4769-A640-25339685E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Freeform 166">
                <a:extLst>
                  <a:ext uri="{FF2B5EF4-FFF2-40B4-BE49-F238E27FC236}">
                    <a16:creationId xmlns:a16="http://schemas.microsoft.com/office/drawing/2014/main" id="{8028AECD-66E9-4820-A546-159EE74E9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62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Freeform 167">
                <a:extLst>
                  <a:ext uri="{FF2B5EF4-FFF2-40B4-BE49-F238E27FC236}">
                    <a16:creationId xmlns:a16="http://schemas.microsoft.com/office/drawing/2014/main" id="{86F78D88-3A09-426D-8EA6-817B85CCD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Freeform 168">
                <a:extLst>
                  <a:ext uri="{FF2B5EF4-FFF2-40B4-BE49-F238E27FC236}">
                    <a16:creationId xmlns:a16="http://schemas.microsoft.com/office/drawing/2014/main" id="{0B6D7ED1-CA82-4E53-9C4E-080DD22B5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1601"/>
                <a:ext cx="62" cy="378"/>
              </a:xfrm>
              <a:custGeom>
                <a:avLst/>
                <a:gdLst>
                  <a:gd name="T0" fmla="*/ 59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59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Freeform 169">
                <a:extLst>
                  <a:ext uri="{FF2B5EF4-FFF2-40B4-BE49-F238E27FC236}">
                    <a16:creationId xmlns:a16="http://schemas.microsoft.com/office/drawing/2014/main" id="{4370AE21-2A8F-4290-937B-0019EDC2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2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2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Freeform 170">
                <a:extLst>
                  <a:ext uri="{FF2B5EF4-FFF2-40B4-BE49-F238E27FC236}">
                    <a16:creationId xmlns:a16="http://schemas.microsoft.com/office/drawing/2014/main" id="{CA9CE3EB-9BCC-402F-8369-1FA5DE29B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Freeform 171">
                <a:extLst>
                  <a:ext uri="{FF2B5EF4-FFF2-40B4-BE49-F238E27FC236}">
                    <a16:creationId xmlns:a16="http://schemas.microsoft.com/office/drawing/2014/main" id="{E54C70FE-3C2C-4869-BCA0-36007135B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2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2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Freeform 172">
                <a:extLst>
                  <a:ext uri="{FF2B5EF4-FFF2-40B4-BE49-F238E27FC236}">
                    <a16:creationId xmlns:a16="http://schemas.microsoft.com/office/drawing/2014/main" id="{1002F57A-396B-402D-BC99-1D3232510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Freeform 173">
                <a:extLst>
                  <a:ext uri="{FF2B5EF4-FFF2-40B4-BE49-F238E27FC236}">
                    <a16:creationId xmlns:a16="http://schemas.microsoft.com/office/drawing/2014/main" id="{8B210659-A722-4746-84BD-CAAA4E752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025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Freeform 174">
                <a:extLst>
                  <a:ext uri="{FF2B5EF4-FFF2-40B4-BE49-F238E27FC236}">
                    <a16:creationId xmlns:a16="http://schemas.microsoft.com/office/drawing/2014/main" id="{3261DF1C-5DCB-4401-8B7E-8B6CF48F0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025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Freeform 175">
                <a:extLst>
                  <a:ext uri="{FF2B5EF4-FFF2-40B4-BE49-F238E27FC236}">
                    <a16:creationId xmlns:a16="http://schemas.microsoft.com/office/drawing/2014/main" id="{C5AA59BB-793E-49F7-AE13-1BE9C79F7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025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Freeform 176">
                <a:extLst>
                  <a:ext uri="{FF2B5EF4-FFF2-40B4-BE49-F238E27FC236}">
                    <a16:creationId xmlns:a16="http://schemas.microsoft.com/office/drawing/2014/main" id="{8B4F1BED-961F-424C-AA28-1869A7A5E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541"/>
                <a:ext cx="83" cy="188"/>
              </a:xfrm>
              <a:custGeom>
                <a:avLst/>
                <a:gdLst>
                  <a:gd name="T0" fmla="*/ 0 w 83"/>
                  <a:gd name="T1" fmla="*/ 185 h 188"/>
                  <a:gd name="T2" fmla="*/ 83 w 83"/>
                  <a:gd name="T3" fmla="*/ 188 h 188"/>
                  <a:gd name="T4" fmla="*/ 83 w 83"/>
                  <a:gd name="T5" fmla="*/ 0 h 188"/>
                  <a:gd name="T6" fmla="*/ 0 w 83"/>
                  <a:gd name="T7" fmla="*/ 0 h 188"/>
                  <a:gd name="T8" fmla="*/ 0 w 83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5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Freeform 177">
                <a:extLst>
                  <a:ext uri="{FF2B5EF4-FFF2-40B4-BE49-F238E27FC236}">
                    <a16:creationId xmlns:a16="http://schemas.microsoft.com/office/drawing/2014/main" id="{B39FA55C-3166-4785-9DFC-901064AC4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541"/>
                <a:ext cx="83" cy="188"/>
              </a:xfrm>
              <a:custGeom>
                <a:avLst/>
                <a:gdLst>
                  <a:gd name="T0" fmla="*/ 0 w 83"/>
                  <a:gd name="T1" fmla="*/ 185 h 188"/>
                  <a:gd name="T2" fmla="*/ 83 w 83"/>
                  <a:gd name="T3" fmla="*/ 188 h 188"/>
                  <a:gd name="T4" fmla="*/ 83 w 83"/>
                  <a:gd name="T5" fmla="*/ 0 h 188"/>
                  <a:gd name="T6" fmla="*/ 0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5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Freeform 178">
                <a:extLst>
                  <a:ext uri="{FF2B5EF4-FFF2-40B4-BE49-F238E27FC236}">
                    <a16:creationId xmlns:a16="http://schemas.microsoft.com/office/drawing/2014/main" id="{B050CB1A-D8F3-494F-A385-210197369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" y="2538"/>
                <a:ext cx="81" cy="191"/>
              </a:xfrm>
              <a:custGeom>
                <a:avLst/>
                <a:gdLst>
                  <a:gd name="T0" fmla="*/ 81 w 81"/>
                  <a:gd name="T1" fmla="*/ 0 h 191"/>
                  <a:gd name="T2" fmla="*/ 0 w 81"/>
                  <a:gd name="T3" fmla="*/ 3 h 191"/>
                  <a:gd name="T4" fmla="*/ 0 w 81"/>
                  <a:gd name="T5" fmla="*/ 191 h 191"/>
                  <a:gd name="T6" fmla="*/ 81 w 81"/>
                  <a:gd name="T7" fmla="*/ 191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191"/>
                  <a:gd name="T14" fmla="*/ 81 w 81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191">
                    <a:moveTo>
                      <a:pt x="81" y="0"/>
                    </a:moveTo>
                    <a:lnTo>
                      <a:pt x="0" y="3"/>
                    </a:lnTo>
                    <a:lnTo>
                      <a:pt x="0" y="191"/>
                    </a:lnTo>
                    <a:lnTo>
                      <a:pt x="81" y="19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Freeform 179">
                <a:extLst>
                  <a:ext uri="{FF2B5EF4-FFF2-40B4-BE49-F238E27FC236}">
                    <a16:creationId xmlns:a16="http://schemas.microsoft.com/office/drawing/2014/main" id="{311AE263-FCFD-496C-BFBF-ADA51E2F3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2446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52 h 372"/>
                  <a:gd name="T4" fmla="*/ 40 w 126"/>
                  <a:gd name="T5" fmla="*/ 188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61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w 126"/>
                  <a:gd name="T19" fmla="*/ 0 h 3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372"/>
                  <a:gd name="T32" fmla="*/ 126 w 126"/>
                  <a:gd name="T33" fmla="*/ 372 h 3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372">
                    <a:moveTo>
                      <a:pt x="0" y="0"/>
                    </a:moveTo>
                    <a:lnTo>
                      <a:pt x="2" y="152"/>
                    </a:lnTo>
                    <a:lnTo>
                      <a:pt x="40" y="188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61"/>
                    </a:lnTo>
                    <a:lnTo>
                      <a:pt x="126" y="1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Freeform 180">
                <a:extLst>
                  <a:ext uri="{FF2B5EF4-FFF2-40B4-BE49-F238E27FC236}">
                    <a16:creationId xmlns:a16="http://schemas.microsoft.com/office/drawing/2014/main" id="{B9AAF8D3-6EF2-447F-A907-520A67965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2446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52 h 372"/>
                  <a:gd name="T4" fmla="*/ 40 w 126"/>
                  <a:gd name="T5" fmla="*/ 188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61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6"/>
                  <a:gd name="T28" fmla="*/ 0 h 372"/>
                  <a:gd name="T29" fmla="*/ 126 w 126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6" h="372">
                    <a:moveTo>
                      <a:pt x="0" y="0"/>
                    </a:moveTo>
                    <a:lnTo>
                      <a:pt x="2" y="152"/>
                    </a:lnTo>
                    <a:lnTo>
                      <a:pt x="40" y="188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61"/>
                    </a:lnTo>
                    <a:lnTo>
                      <a:pt x="126" y="114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Freeform 181">
                <a:extLst>
                  <a:ext uri="{FF2B5EF4-FFF2-40B4-BE49-F238E27FC236}">
                    <a16:creationId xmlns:a16="http://schemas.microsoft.com/office/drawing/2014/main" id="{E3DB8974-A3B4-42B2-9513-AFFF5EEF1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541"/>
                <a:ext cx="165" cy="188"/>
              </a:xfrm>
              <a:custGeom>
                <a:avLst/>
                <a:gdLst>
                  <a:gd name="T0" fmla="*/ 165 w 165"/>
                  <a:gd name="T1" fmla="*/ 185 h 188"/>
                  <a:gd name="T2" fmla="*/ 165 w 165"/>
                  <a:gd name="T3" fmla="*/ 0 h 188"/>
                  <a:gd name="T4" fmla="*/ 0 w 165"/>
                  <a:gd name="T5" fmla="*/ 0 h 188"/>
                  <a:gd name="T6" fmla="*/ 0 w 165"/>
                  <a:gd name="T7" fmla="*/ 188 h 188"/>
                  <a:gd name="T8" fmla="*/ 165 w 165"/>
                  <a:gd name="T9" fmla="*/ 188 h 188"/>
                  <a:gd name="T10" fmla="*/ 165 w 165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5"/>
                  <a:gd name="T19" fmla="*/ 0 h 188"/>
                  <a:gd name="T20" fmla="*/ 165 w 165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5" h="188">
                    <a:moveTo>
                      <a:pt x="165" y="185"/>
                    </a:moveTo>
                    <a:lnTo>
                      <a:pt x="165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5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Line 182">
                <a:extLst>
                  <a:ext uri="{FF2B5EF4-FFF2-40B4-BE49-F238E27FC236}">
                    <a16:creationId xmlns:a16="http://schemas.microsoft.com/office/drawing/2014/main" id="{2B03D5B7-C0F8-498D-AB7E-1C5EB7B0C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634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Line 183">
                <a:extLst>
                  <a:ext uri="{FF2B5EF4-FFF2-40B4-BE49-F238E27FC236}">
                    <a16:creationId xmlns:a16="http://schemas.microsoft.com/office/drawing/2014/main" id="{5EB65FF9-EBC4-446A-B205-6CEFE98A3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2" y="2634"/>
                <a:ext cx="24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Line 184">
                <a:extLst>
                  <a:ext uri="{FF2B5EF4-FFF2-40B4-BE49-F238E27FC236}">
                    <a16:creationId xmlns:a16="http://schemas.microsoft.com/office/drawing/2014/main" id="{890D0BBE-AD34-4816-950B-2223D54B4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2634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Freeform 185">
                <a:extLst>
                  <a:ext uri="{FF2B5EF4-FFF2-40B4-BE49-F238E27FC236}">
                    <a16:creationId xmlns:a16="http://schemas.microsoft.com/office/drawing/2014/main" id="{E2D9F04F-B72E-4CC1-9B5C-0FB81B8A2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2587"/>
                <a:ext cx="41" cy="47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0 h 47"/>
                  <a:gd name="T4" fmla="*/ 41 w 41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47"/>
                  <a:gd name="T11" fmla="*/ 41 w 41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47">
                    <a:moveTo>
                      <a:pt x="0" y="47"/>
                    </a:moveTo>
                    <a:lnTo>
                      <a:pt x="0" y="0"/>
                    </a:lnTo>
                    <a:lnTo>
                      <a:pt x="4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Freeform 186">
                <a:extLst>
                  <a:ext uri="{FF2B5EF4-FFF2-40B4-BE49-F238E27FC236}">
                    <a16:creationId xmlns:a16="http://schemas.microsoft.com/office/drawing/2014/main" id="{AE70999B-118B-43A1-9DDC-44AA3D463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2634"/>
                <a:ext cx="288" cy="141"/>
              </a:xfrm>
              <a:custGeom>
                <a:avLst/>
                <a:gdLst>
                  <a:gd name="T0" fmla="*/ 0 w 288"/>
                  <a:gd name="T1" fmla="*/ 0 h 141"/>
                  <a:gd name="T2" fmla="*/ 0 w 288"/>
                  <a:gd name="T3" fmla="*/ 141 h 141"/>
                  <a:gd name="T4" fmla="*/ 247 w 288"/>
                  <a:gd name="T5" fmla="*/ 141 h 141"/>
                  <a:gd name="T6" fmla="*/ 247 w 288"/>
                  <a:gd name="T7" fmla="*/ 46 h 141"/>
                  <a:gd name="T8" fmla="*/ 288 w 288"/>
                  <a:gd name="T9" fmla="*/ 46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1"/>
                  <a:gd name="T17" fmla="*/ 288 w 28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7" y="141"/>
                    </a:lnTo>
                    <a:lnTo>
                      <a:pt x="247" y="46"/>
                    </a:lnTo>
                    <a:lnTo>
                      <a:pt x="288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Freeform 187">
                <a:extLst>
                  <a:ext uri="{FF2B5EF4-FFF2-40B4-BE49-F238E27FC236}">
                    <a16:creationId xmlns:a16="http://schemas.microsoft.com/office/drawing/2014/main" id="{F852FE37-FCB2-45D2-84EE-79586DB9E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446"/>
                <a:ext cx="62" cy="375"/>
              </a:xfrm>
              <a:custGeom>
                <a:avLst/>
                <a:gdLst>
                  <a:gd name="T0" fmla="*/ 62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Freeform 188">
                <a:extLst>
                  <a:ext uri="{FF2B5EF4-FFF2-40B4-BE49-F238E27FC236}">
                    <a16:creationId xmlns:a16="http://schemas.microsoft.com/office/drawing/2014/main" id="{1CB33218-042A-4984-BEC7-BC4620F18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446"/>
                <a:ext cx="62" cy="375"/>
              </a:xfrm>
              <a:custGeom>
                <a:avLst/>
                <a:gdLst>
                  <a:gd name="T0" fmla="*/ 62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Freeform 189">
                <a:extLst>
                  <a:ext uri="{FF2B5EF4-FFF2-40B4-BE49-F238E27FC236}">
                    <a16:creationId xmlns:a16="http://schemas.microsoft.com/office/drawing/2014/main" id="{D68DB2FB-0D39-4450-923C-AC0B013A8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Freeform 190">
                <a:extLst>
                  <a:ext uri="{FF2B5EF4-FFF2-40B4-BE49-F238E27FC236}">
                    <a16:creationId xmlns:a16="http://schemas.microsoft.com/office/drawing/2014/main" id="{E289C2E2-3C77-47E1-AA79-1B92FB854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Freeform 191">
                <a:extLst>
                  <a:ext uri="{FF2B5EF4-FFF2-40B4-BE49-F238E27FC236}">
                    <a16:creationId xmlns:a16="http://schemas.microsoft.com/office/drawing/2014/main" id="{C82CBEC6-4E1D-4A1B-BCD2-FDDAA6B54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Freeform 192">
                <a:extLst>
                  <a:ext uri="{FF2B5EF4-FFF2-40B4-BE49-F238E27FC236}">
                    <a16:creationId xmlns:a16="http://schemas.microsoft.com/office/drawing/2014/main" id="{322E87CA-73FF-4E14-BFCB-1F1487836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93">
                <a:extLst>
                  <a:ext uri="{FF2B5EF4-FFF2-40B4-BE49-F238E27FC236}">
                    <a16:creationId xmlns:a16="http://schemas.microsoft.com/office/drawing/2014/main" id="{800C7EC3-F24B-44A4-9FA0-08C02DA01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2962"/>
                <a:ext cx="81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94">
                <a:extLst>
                  <a:ext uri="{FF2B5EF4-FFF2-40B4-BE49-F238E27FC236}">
                    <a16:creationId xmlns:a16="http://schemas.microsoft.com/office/drawing/2014/main" id="{52129BF7-432A-44E5-8399-EB6C61090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2962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95">
                <a:extLst>
                  <a:ext uri="{FF2B5EF4-FFF2-40B4-BE49-F238E27FC236}">
                    <a16:creationId xmlns:a16="http://schemas.microsoft.com/office/drawing/2014/main" id="{4E333BCD-BBED-4C41-9330-B5581E64C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962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Freeform 196">
                <a:extLst>
                  <a:ext uri="{FF2B5EF4-FFF2-40B4-BE49-F238E27FC236}">
                    <a16:creationId xmlns:a16="http://schemas.microsoft.com/office/drawing/2014/main" id="{C580CC01-7F62-41C5-AC3B-2CCEEF6EE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2867"/>
                <a:ext cx="127" cy="375"/>
              </a:xfrm>
              <a:custGeom>
                <a:avLst/>
                <a:gdLst>
                  <a:gd name="T0" fmla="*/ 0 w 127"/>
                  <a:gd name="T1" fmla="*/ 0 h 375"/>
                  <a:gd name="T2" fmla="*/ 3 w 127"/>
                  <a:gd name="T3" fmla="*/ 152 h 375"/>
                  <a:gd name="T4" fmla="*/ 41 w 127"/>
                  <a:gd name="T5" fmla="*/ 188 h 375"/>
                  <a:gd name="T6" fmla="*/ 3 w 127"/>
                  <a:gd name="T7" fmla="*/ 223 h 375"/>
                  <a:gd name="T8" fmla="*/ 3 w 127"/>
                  <a:gd name="T9" fmla="*/ 375 h 375"/>
                  <a:gd name="T10" fmla="*/ 127 w 127"/>
                  <a:gd name="T11" fmla="*/ 261 h 375"/>
                  <a:gd name="T12" fmla="*/ 127 w 127"/>
                  <a:gd name="T13" fmla="*/ 117 h 375"/>
                  <a:gd name="T14" fmla="*/ 3 w 127"/>
                  <a:gd name="T15" fmla="*/ 3 h 375"/>
                  <a:gd name="T16" fmla="*/ 3 w 127"/>
                  <a:gd name="T17" fmla="*/ 3 h 375"/>
                  <a:gd name="T18" fmla="*/ 0 w 127"/>
                  <a:gd name="T19" fmla="*/ 0 h 3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7"/>
                  <a:gd name="T31" fmla="*/ 0 h 375"/>
                  <a:gd name="T32" fmla="*/ 127 w 127"/>
                  <a:gd name="T33" fmla="*/ 375 h 37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7" h="375">
                    <a:moveTo>
                      <a:pt x="0" y="0"/>
                    </a:moveTo>
                    <a:lnTo>
                      <a:pt x="3" y="152"/>
                    </a:lnTo>
                    <a:lnTo>
                      <a:pt x="41" y="188"/>
                    </a:lnTo>
                    <a:lnTo>
                      <a:pt x="3" y="223"/>
                    </a:lnTo>
                    <a:lnTo>
                      <a:pt x="3" y="375"/>
                    </a:lnTo>
                    <a:lnTo>
                      <a:pt x="127" y="261"/>
                    </a:lnTo>
                    <a:lnTo>
                      <a:pt x="127" y="117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Freeform 197">
                <a:extLst>
                  <a:ext uri="{FF2B5EF4-FFF2-40B4-BE49-F238E27FC236}">
                    <a16:creationId xmlns:a16="http://schemas.microsoft.com/office/drawing/2014/main" id="{51A9C4CE-7431-476E-B2C6-8A5C2D52E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2867"/>
                <a:ext cx="127" cy="375"/>
              </a:xfrm>
              <a:custGeom>
                <a:avLst/>
                <a:gdLst>
                  <a:gd name="T0" fmla="*/ 0 w 127"/>
                  <a:gd name="T1" fmla="*/ 0 h 375"/>
                  <a:gd name="T2" fmla="*/ 3 w 127"/>
                  <a:gd name="T3" fmla="*/ 152 h 375"/>
                  <a:gd name="T4" fmla="*/ 41 w 127"/>
                  <a:gd name="T5" fmla="*/ 188 h 375"/>
                  <a:gd name="T6" fmla="*/ 3 w 127"/>
                  <a:gd name="T7" fmla="*/ 223 h 375"/>
                  <a:gd name="T8" fmla="*/ 3 w 127"/>
                  <a:gd name="T9" fmla="*/ 375 h 375"/>
                  <a:gd name="T10" fmla="*/ 127 w 127"/>
                  <a:gd name="T11" fmla="*/ 261 h 375"/>
                  <a:gd name="T12" fmla="*/ 127 w 127"/>
                  <a:gd name="T13" fmla="*/ 117 h 375"/>
                  <a:gd name="T14" fmla="*/ 3 w 127"/>
                  <a:gd name="T15" fmla="*/ 3 h 375"/>
                  <a:gd name="T16" fmla="*/ 3 w 127"/>
                  <a:gd name="T17" fmla="*/ 3 h 3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7"/>
                  <a:gd name="T28" fmla="*/ 0 h 375"/>
                  <a:gd name="T29" fmla="*/ 127 w 127"/>
                  <a:gd name="T30" fmla="*/ 375 h 3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7" h="375">
                    <a:moveTo>
                      <a:pt x="0" y="0"/>
                    </a:moveTo>
                    <a:lnTo>
                      <a:pt x="3" y="152"/>
                    </a:lnTo>
                    <a:lnTo>
                      <a:pt x="41" y="188"/>
                    </a:lnTo>
                    <a:lnTo>
                      <a:pt x="3" y="223"/>
                    </a:lnTo>
                    <a:lnTo>
                      <a:pt x="3" y="375"/>
                    </a:lnTo>
                    <a:lnTo>
                      <a:pt x="127" y="261"/>
                    </a:lnTo>
                    <a:lnTo>
                      <a:pt x="127" y="117"/>
                    </a:lnTo>
                    <a:lnTo>
                      <a:pt x="3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Line 198">
                <a:extLst>
                  <a:ext uri="{FF2B5EF4-FFF2-40B4-BE49-F238E27FC236}">
                    <a16:creationId xmlns:a16="http://schemas.microsoft.com/office/drawing/2014/main" id="{5521E19E-A9F8-4AEA-AC45-AC18F7CDA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305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Line 199">
                <a:extLst>
                  <a:ext uri="{FF2B5EF4-FFF2-40B4-BE49-F238E27FC236}">
                    <a16:creationId xmlns:a16="http://schemas.microsoft.com/office/drawing/2014/main" id="{73CC4584-D4F0-44F0-BD30-D8D84EB71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3055"/>
                <a:ext cx="24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Line 200">
                <a:extLst>
                  <a:ext uri="{FF2B5EF4-FFF2-40B4-BE49-F238E27FC236}">
                    <a16:creationId xmlns:a16="http://schemas.microsoft.com/office/drawing/2014/main" id="{AAB1C66E-127F-460C-9B17-4F77D2FD2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2" y="305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Freeform 201">
                <a:extLst>
                  <a:ext uri="{FF2B5EF4-FFF2-40B4-BE49-F238E27FC236}">
                    <a16:creationId xmlns:a16="http://schemas.microsoft.com/office/drawing/2014/main" id="{1817720A-3A0F-44C0-BDD5-A14AC00B0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" y="3008"/>
                <a:ext cx="41" cy="47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0 h 47"/>
                  <a:gd name="T4" fmla="*/ 41 w 41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47"/>
                  <a:gd name="T11" fmla="*/ 41 w 41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47">
                    <a:moveTo>
                      <a:pt x="0" y="47"/>
                    </a:moveTo>
                    <a:lnTo>
                      <a:pt x="0" y="0"/>
                    </a:lnTo>
                    <a:lnTo>
                      <a:pt x="4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Freeform 202">
                <a:extLst>
                  <a:ext uri="{FF2B5EF4-FFF2-40B4-BE49-F238E27FC236}">
                    <a16:creationId xmlns:a16="http://schemas.microsoft.com/office/drawing/2014/main" id="{6618F62B-07DD-42AF-B5D2-9061B3D33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" y="3055"/>
                <a:ext cx="289" cy="141"/>
              </a:xfrm>
              <a:custGeom>
                <a:avLst/>
                <a:gdLst>
                  <a:gd name="T0" fmla="*/ 0 w 289"/>
                  <a:gd name="T1" fmla="*/ 0 h 141"/>
                  <a:gd name="T2" fmla="*/ 0 w 289"/>
                  <a:gd name="T3" fmla="*/ 141 h 141"/>
                  <a:gd name="T4" fmla="*/ 248 w 289"/>
                  <a:gd name="T5" fmla="*/ 141 h 141"/>
                  <a:gd name="T6" fmla="*/ 248 w 289"/>
                  <a:gd name="T7" fmla="*/ 48 h 141"/>
                  <a:gd name="T8" fmla="*/ 289 w 289"/>
                  <a:gd name="T9" fmla="*/ 48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141"/>
                  <a:gd name="T17" fmla="*/ 289 w 28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8" y="141"/>
                    </a:lnTo>
                    <a:lnTo>
                      <a:pt x="248" y="48"/>
                    </a:lnTo>
                    <a:lnTo>
                      <a:pt x="289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Freeform 203">
                <a:extLst>
                  <a:ext uri="{FF2B5EF4-FFF2-40B4-BE49-F238E27FC236}">
                    <a16:creationId xmlns:a16="http://schemas.microsoft.com/office/drawing/2014/main" id="{B9FEAC26-3762-451C-A4C6-285544ED2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Freeform 204">
                <a:extLst>
                  <a:ext uri="{FF2B5EF4-FFF2-40B4-BE49-F238E27FC236}">
                    <a16:creationId xmlns:a16="http://schemas.microsoft.com/office/drawing/2014/main" id="{81F9AB03-6104-49C6-855B-0BEA6B4E6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Freeform 205">
                <a:extLst>
                  <a:ext uri="{FF2B5EF4-FFF2-40B4-BE49-F238E27FC236}">
                    <a16:creationId xmlns:a16="http://schemas.microsoft.com/office/drawing/2014/main" id="{11B88D1D-D282-46D7-8068-6C0E43E63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Freeform 206">
                <a:extLst>
                  <a:ext uri="{FF2B5EF4-FFF2-40B4-BE49-F238E27FC236}">
                    <a16:creationId xmlns:a16="http://schemas.microsoft.com/office/drawing/2014/main" id="{FAD30B15-7FBC-4281-B27F-C751453FE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Freeform 207">
                <a:extLst>
                  <a:ext uri="{FF2B5EF4-FFF2-40B4-BE49-F238E27FC236}">
                    <a16:creationId xmlns:a16="http://schemas.microsoft.com/office/drawing/2014/main" id="{59B7F6ED-22F3-493B-BE67-E08B24A16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208">
              <a:extLst>
                <a:ext uri="{FF2B5EF4-FFF2-40B4-BE49-F238E27FC236}">
                  <a16:creationId xmlns:a16="http://schemas.microsoft.com/office/drawing/2014/main" id="{625307AD-C52B-4FD3-97A5-691B93884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7" y="1262"/>
              <a:ext cx="4118" cy="2404"/>
              <a:chOff x="1137" y="1262"/>
              <a:chExt cx="4118" cy="2404"/>
            </a:xfrm>
          </p:grpSpPr>
          <p:sp>
            <p:nvSpPr>
              <p:cNvPr id="23" name="Freeform 209">
                <a:extLst>
                  <a:ext uri="{FF2B5EF4-FFF2-40B4-BE49-F238E27FC236}">
                    <a16:creationId xmlns:a16="http://schemas.microsoft.com/office/drawing/2014/main" id="{98991519-5F4F-485E-B301-18E6B7E41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0">
                <a:extLst>
                  <a:ext uri="{FF2B5EF4-FFF2-40B4-BE49-F238E27FC236}">
                    <a16:creationId xmlns:a16="http://schemas.microsoft.com/office/drawing/2014/main" id="{D730ACBD-5B1C-48B2-B0DA-E34B791D0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1">
                <a:extLst>
                  <a:ext uri="{FF2B5EF4-FFF2-40B4-BE49-F238E27FC236}">
                    <a16:creationId xmlns:a16="http://schemas.microsoft.com/office/drawing/2014/main" id="{BE9A16A2-FC45-4422-B469-E2F057A84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2">
                <a:extLst>
                  <a:ext uri="{FF2B5EF4-FFF2-40B4-BE49-F238E27FC236}">
                    <a16:creationId xmlns:a16="http://schemas.microsoft.com/office/drawing/2014/main" id="{E54DE8FA-018B-451B-B8CD-2A5CF8878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3291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49 h 372"/>
                  <a:gd name="T4" fmla="*/ 40 w 126"/>
                  <a:gd name="T5" fmla="*/ 187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58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w 126"/>
                  <a:gd name="T19" fmla="*/ 0 h 3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372"/>
                  <a:gd name="T32" fmla="*/ 126 w 126"/>
                  <a:gd name="T33" fmla="*/ 372 h 3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372">
                    <a:moveTo>
                      <a:pt x="0" y="0"/>
                    </a:moveTo>
                    <a:lnTo>
                      <a:pt x="2" y="149"/>
                    </a:lnTo>
                    <a:lnTo>
                      <a:pt x="40" y="187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58"/>
                    </a:lnTo>
                    <a:lnTo>
                      <a:pt x="126" y="1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3">
                <a:extLst>
                  <a:ext uri="{FF2B5EF4-FFF2-40B4-BE49-F238E27FC236}">
                    <a16:creationId xmlns:a16="http://schemas.microsoft.com/office/drawing/2014/main" id="{1CCE156E-97C7-4DCA-ADDA-F1C201B11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3291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49 h 372"/>
                  <a:gd name="T4" fmla="*/ 40 w 126"/>
                  <a:gd name="T5" fmla="*/ 187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58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6"/>
                  <a:gd name="T28" fmla="*/ 0 h 372"/>
                  <a:gd name="T29" fmla="*/ 126 w 126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6" h="372">
                    <a:moveTo>
                      <a:pt x="0" y="0"/>
                    </a:moveTo>
                    <a:lnTo>
                      <a:pt x="2" y="149"/>
                    </a:lnTo>
                    <a:lnTo>
                      <a:pt x="40" y="187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58"/>
                    </a:lnTo>
                    <a:lnTo>
                      <a:pt x="126" y="114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14">
                <a:extLst>
                  <a:ext uri="{FF2B5EF4-FFF2-40B4-BE49-F238E27FC236}">
                    <a16:creationId xmlns:a16="http://schemas.microsoft.com/office/drawing/2014/main" id="{4E921EBF-0778-4CCF-9E5A-200BFE9EA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1" y="3476"/>
                <a:ext cx="248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15">
                <a:extLst>
                  <a:ext uri="{FF2B5EF4-FFF2-40B4-BE49-F238E27FC236}">
                    <a16:creationId xmlns:a16="http://schemas.microsoft.com/office/drawing/2014/main" id="{BD49A3C6-F809-403C-A731-9487C14D6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3" y="3476"/>
                <a:ext cx="22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216">
                <a:extLst>
                  <a:ext uri="{FF2B5EF4-FFF2-40B4-BE49-F238E27FC236}">
                    <a16:creationId xmlns:a16="http://schemas.microsoft.com/office/drawing/2014/main" id="{2B16B01E-0B4C-4AB9-91DA-B4C645089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3525"/>
                <a:ext cx="24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7">
                <a:extLst>
                  <a:ext uri="{FF2B5EF4-FFF2-40B4-BE49-F238E27FC236}">
                    <a16:creationId xmlns:a16="http://schemas.microsoft.com/office/drawing/2014/main" id="{1B0BA16B-1753-44DA-80CD-21D88D601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3429"/>
                <a:ext cx="40" cy="47"/>
              </a:xfrm>
              <a:custGeom>
                <a:avLst/>
                <a:gdLst>
                  <a:gd name="T0" fmla="*/ 0 w 40"/>
                  <a:gd name="T1" fmla="*/ 47 h 47"/>
                  <a:gd name="T2" fmla="*/ 0 w 40"/>
                  <a:gd name="T3" fmla="*/ 0 h 47"/>
                  <a:gd name="T4" fmla="*/ 40 w 40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7"/>
                  <a:gd name="T11" fmla="*/ 40 w 40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8">
                <a:extLst>
                  <a:ext uri="{FF2B5EF4-FFF2-40B4-BE49-F238E27FC236}">
                    <a16:creationId xmlns:a16="http://schemas.microsoft.com/office/drawing/2014/main" id="{2EA777AD-68B7-44E6-BA17-2EB1132E8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8" y="3476"/>
                <a:ext cx="288" cy="141"/>
              </a:xfrm>
              <a:custGeom>
                <a:avLst/>
                <a:gdLst>
                  <a:gd name="T0" fmla="*/ 0 w 288"/>
                  <a:gd name="T1" fmla="*/ 0 h 141"/>
                  <a:gd name="T2" fmla="*/ 0 w 288"/>
                  <a:gd name="T3" fmla="*/ 141 h 141"/>
                  <a:gd name="T4" fmla="*/ 245 w 288"/>
                  <a:gd name="T5" fmla="*/ 141 h 141"/>
                  <a:gd name="T6" fmla="*/ 245 w 288"/>
                  <a:gd name="T7" fmla="*/ 49 h 141"/>
                  <a:gd name="T8" fmla="*/ 288 w 288"/>
                  <a:gd name="T9" fmla="*/ 49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1"/>
                  <a:gd name="T17" fmla="*/ 288 w 28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5" y="141"/>
                    </a:lnTo>
                    <a:lnTo>
                      <a:pt x="245" y="49"/>
                    </a:lnTo>
                    <a:lnTo>
                      <a:pt x="288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19">
                <a:extLst>
                  <a:ext uri="{FF2B5EF4-FFF2-40B4-BE49-F238E27FC236}">
                    <a16:creationId xmlns:a16="http://schemas.microsoft.com/office/drawing/2014/main" id="{1E95577A-385A-4450-A659-4CCA2E36E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0">
                <a:extLst>
                  <a:ext uri="{FF2B5EF4-FFF2-40B4-BE49-F238E27FC236}">
                    <a16:creationId xmlns:a16="http://schemas.microsoft.com/office/drawing/2014/main" id="{9BB96308-5157-47D9-8B1E-D48D0C015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1">
                <a:extLst>
                  <a:ext uri="{FF2B5EF4-FFF2-40B4-BE49-F238E27FC236}">
                    <a16:creationId xmlns:a16="http://schemas.microsoft.com/office/drawing/2014/main" id="{54D2D873-02BF-4936-9AE2-71649D18B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2">
                <a:extLst>
                  <a:ext uri="{FF2B5EF4-FFF2-40B4-BE49-F238E27FC236}">
                    <a16:creationId xmlns:a16="http://schemas.microsoft.com/office/drawing/2014/main" id="{D70CEDD0-6954-42B5-92EB-07ACB1ED1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23">
                <a:extLst>
                  <a:ext uri="{FF2B5EF4-FFF2-40B4-BE49-F238E27FC236}">
                    <a16:creationId xmlns:a16="http://schemas.microsoft.com/office/drawing/2014/main" id="{FEBF2BB3-A27C-470F-83E2-2BFEC6078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3291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4">
                <a:extLst>
                  <a:ext uri="{FF2B5EF4-FFF2-40B4-BE49-F238E27FC236}">
                    <a16:creationId xmlns:a16="http://schemas.microsoft.com/office/drawing/2014/main" id="{41D534CA-C601-43C3-B7A2-4D40CE1E7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3291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25">
                <a:extLst>
                  <a:ext uri="{FF2B5EF4-FFF2-40B4-BE49-F238E27FC236}">
                    <a16:creationId xmlns:a16="http://schemas.microsoft.com/office/drawing/2014/main" id="{41ACA1C7-F02B-43FA-98A2-8D1C9977C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6">
                <a:extLst>
                  <a:ext uri="{FF2B5EF4-FFF2-40B4-BE49-F238E27FC236}">
                    <a16:creationId xmlns:a16="http://schemas.microsoft.com/office/drawing/2014/main" id="{90B37316-0CD1-4E2B-830F-8985DBC59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7">
                <a:extLst>
                  <a:ext uri="{FF2B5EF4-FFF2-40B4-BE49-F238E27FC236}">
                    <a16:creationId xmlns:a16="http://schemas.microsoft.com/office/drawing/2014/main" id="{3115186E-D279-4B9C-9CAA-58DECEA3B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6" y="1696"/>
                <a:ext cx="164" cy="188"/>
              </a:xfrm>
              <a:custGeom>
                <a:avLst/>
                <a:gdLst>
                  <a:gd name="T0" fmla="*/ 164 w 164"/>
                  <a:gd name="T1" fmla="*/ 188 h 188"/>
                  <a:gd name="T2" fmla="*/ 164 w 164"/>
                  <a:gd name="T3" fmla="*/ 0 h 188"/>
                  <a:gd name="T4" fmla="*/ 0 w 164"/>
                  <a:gd name="T5" fmla="*/ 0 h 188"/>
                  <a:gd name="T6" fmla="*/ 0 w 164"/>
                  <a:gd name="T7" fmla="*/ 188 h 188"/>
                  <a:gd name="T8" fmla="*/ 164 w 164"/>
                  <a:gd name="T9" fmla="*/ 188 h 188"/>
                  <a:gd name="T10" fmla="*/ 164 w 164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4"/>
                  <a:gd name="T19" fmla="*/ 0 h 188"/>
                  <a:gd name="T20" fmla="*/ 164 w 164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4" h="188">
                    <a:moveTo>
                      <a:pt x="164" y="188"/>
                    </a:moveTo>
                    <a:lnTo>
                      <a:pt x="164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4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228">
                <a:extLst>
                  <a:ext uri="{FF2B5EF4-FFF2-40B4-BE49-F238E27FC236}">
                    <a16:creationId xmlns:a16="http://schemas.microsoft.com/office/drawing/2014/main" id="{880F35B7-73D3-4796-835D-2659E1156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1789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Line 229">
                <a:extLst>
                  <a:ext uri="{FF2B5EF4-FFF2-40B4-BE49-F238E27FC236}">
                    <a16:creationId xmlns:a16="http://schemas.microsoft.com/office/drawing/2014/main" id="{CBE3809E-35DB-42E4-935D-B73D52680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5" y="3429"/>
                <a:ext cx="10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230">
                <a:extLst>
                  <a:ext uri="{FF2B5EF4-FFF2-40B4-BE49-F238E27FC236}">
                    <a16:creationId xmlns:a16="http://schemas.microsoft.com/office/drawing/2014/main" id="{A332011B-D923-44E0-8DDB-5FB523E1C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Rectangle 231">
                <a:extLst>
                  <a:ext uri="{FF2B5EF4-FFF2-40B4-BE49-F238E27FC236}">
                    <a16:creationId xmlns:a16="http://schemas.microsoft.com/office/drawing/2014/main" id="{064A597A-1465-4C8E-86EC-0910BE85D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5" y="1729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" name="Rectangle 232">
                <a:extLst>
                  <a:ext uri="{FF2B5EF4-FFF2-40B4-BE49-F238E27FC236}">
                    <a16:creationId xmlns:a16="http://schemas.microsoft.com/office/drawing/2014/main" id="{DA47240F-66F4-482D-B230-67A4FE4FD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1" y="172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7" name="Rectangle 233">
                <a:extLst>
                  <a:ext uri="{FF2B5EF4-FFF2-40B4-BE49-F238E27FC236}">
                    <a16:creationId xmlns:a16="http://schemas.microsoft.com/office/drawing/2014/main" id="{D598D466-D114-4DF7-9DFE-A365A822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" name="Rectangle 234">
                <a:extLst>
                  <a:ext uri="{FF2B5EF4-FFF2-40B4-BE49-F238E27FC236}">
                    <a16:creationId xmlns:a16="http://schemas.microsoft.com/office/drawing/2014/main" id="{8FB8F4F2-AA66-4E3C-AE6A-60DD878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" name="Rectangle 235">
                <a:extLst>
                  <a:ext uri="{FF2B5EF4-FFF2-40B4-BE49-F238E27FC236}">
                    <a16:creationId xmlns:a16="http://schemas.microsoft.com/office/drawing/2014/main" id="{65DD8512-00A7-4A7C-B096-7F6D3596E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215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" name="Rectangle 236">
                <a:extLst>
                  <a:ext uri="{FF2B5EF4-FFF2-40B4-BE49-F238E27FC236}">
                    <a16:creationId xmlns:a16="http://schemas.microsoft.com/office/drawing/2014/main" id="{7129D8BF-5292-47AF-9E53-282B93CAD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" y="2153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" name="Rectangle 237">
                <a:extLst>
                  <a:ext uri="{FF2B5EF4-FFF2-40B4-BE49-F238E27FC236}">
                    <a16:creationId xmlns:a16="http://schemas.microsoft.com/office/drawing/2014/main" id="{B42B5E43-8624-4EA0-AEA9-B1BE65F30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153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2" name="Rectangle 238">
                <a:extLst>
                  <a:ext uri="{FF2B5EF4-FFF2-40B4-BE49-F238E27FC236}">
                    <a16:creationId xmlns:a16="http://schemas.microsoft.com/office/drawing/2014/main" id="{029DDE7A-8656-4930-A8F0-CCBE4821E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2153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3" name="Rectangle 239">
                <a:extLst>
                  <a:ext uri="{FF2B5EF4-FFF2-40B4-BE49-F238E27FC236}">
                    <a16:creationId xmlns:a16="http://schemas.microsoft.com/office/drawing/2014/main" id="{6C8D3762-444A-4DE2-BFE9-E4C476684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574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" name="Rectangle 240">
                <a:extLst>
                  <a:ext uri="{FF2B5EF4-FFF2-40B4-BE49-F238E27FC236}">
                    <a16:creationId xmlns:a16="http://schemas.microsoft.com/office/drawing/2014/main" id="{0DFE571D-D060-4798-B95B-31AFE9F1F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7" y="2574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" name="Rectangle 241">
                <a:extLst>
                  <a:ext uri="{FF2B5EF4-FFF2-40B4-BE49-F238E27FC236}">
                    <a16:creationId xmlns:a16="http://schemas.microsoft.com/office/drawing/2014/main" id="{ADC825A5-406C-4850-9E1F-7CFB00C73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574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6" name="Rectangle 242">
                <a:extLst>
                  <a:ext uri="{FF2B5EF4-FFF2-40B4-BE49-F238E27FC236}">
                    <a16:creationId xmlns:a16="http://schemas.microsoft.com/office/drawing/2014/main" id="{2B3D544C-3A51-4635-AC7F-EB57305DA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2574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7" name="Rectangle 243">
                <a:extLst>
                  <a:ext uri="{FF2B5EF4-FFF2-40B4-BE49-F238E27FC236}">
                    <a16:creationId xmlns:a16="http://schemas.microsoft.com/office/drawing/2014/main" id="{C6CCE4F1-423A-42B6-8E62-E155C285A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8" name="Rectangle 244">
                <a:extLst>
                  <a:ext uri="{FF2B5EF4-FFF2-40B4-BE49-F238E27FC236}">
                    <a16:creationId xmlns:a16="http://schemas.microsoft.com/office/drawing/2014/main" id="{265C30A9-B137-4F5F-8C3D-97463CE5A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7" y="2995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9" name="Rectangle 245">
                <a:extLst>
                  <a:ext uri="{FF2B5EF4-FFF2-40B4-BE49-F238E27FC236}">
                    <a16:creationId xmlns:a16="http://schemas.microsoft.com/office/drawing/2014/main" id="{453F3DFA-3CD2-4B40-B29B-967227EC8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2" y="2995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0" name="Rectangle 246">
                <a:extLst>
                  <a:ext uri="{FF2B5EF4-FFF2-40B4-BE49-F238E27FC236}">
                    <a16:creationId xmlns:a16="http://schemas.microsoft.com/office/drawing/2014/main" id="{CFEE42F2-2FC0-4B9C-96CB-50E43E25D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9" y="2995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" name="Rectangle 247">
                <a:extLst>
                  <a:ext uri="{FF2B5EF4-FFF2-40B4-BE49-F238E27FC236}">
                    <a16:creationId xmlns:a16="http://schemas.microsoft.com/office/drawing/2014/main" id="{6ECF2597-29F1-4023-A1EE-6368FE92C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341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" name="Rectangle 248">
                <a:extLst>
                  <a:ext uri="{FF2B5EF4-FFF2-40B4-BE49-F238E27FC236}">
                    <a16:creationId xmlns:a16="http://schemas.microsoft.com/office/drawing/2014/main" id="{63A9CE11-F3D0-4391-8A7B-56669F57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" y="3419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" name="Rectangle 249">
                <a:extLst>
                  <a:ext uri="{FF2B5EF4-FFF2-40B4-BE49-F238E27FC236}">
                    <a16:creationId xmlns:a16="http://schemas.microsoft.com/office/drawing/2014/main" id="{6AAD9A13-0C7E-4EB6-A5CF-5BF4F70CD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0" y="172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4" name="Rectangle 250">
                <a:extLst>
                  <a:ext uri="{FF2B5EF4-FFF2-40B4-BE49-F238E27FC236}">
                    <a16:creationId xmlns:a16="http://schemas.microsoft.com/office/drawing/2014/main" id="{39E25187-CE9F-49D3-BF78-478D24AF3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6" y="1729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5" name="Rectangle 251">
                <a:extLst>
                  <a:ext uri="{FF2B5EF4-FFF2-40B4-BE49-F238E27FC236}">
                    <a16:creationId xmlns:a16="http://schemas.microsoft.com/office/drawing/2014/main" id="{7365AB5F-38D6-4963-9056-D78856AA0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172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8" name="Rectangle 252">
                <a:extLst>
                  <a:ext uri="{FF2B5EF4-FFF2-40B4-BE49-F238E27FC236}">
                    <a16:creationId xmlns:a16="http://schemas.microsoft.com/office/drawing/2014/main" id="{5FDD26EB-9456-414B-8B08-C01BA2FFD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9" name="Rectangle 253">
                <a:extLst>
                  <a:ext uri="{FF2B5EF4-FFF2-40B4-BE49-F238E27FC236}">
                    <a16:creationId xmlns:a16="http://schemas.microsoft.com/office/drawing/2014/main" id="{8B06620C-0DC6-4FF2-9CD6-ABDB35796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Rectangle 254">
                <a:extLst>
                  <a:ext uri="{FF2B5EF4-FFF2-40B4-BE49-F238E27FC236}">
                    <a16:creationId xmlns:a16="http://schemas.microsoft.com/office/drawing/2014/main" id="{93A17611-C7BF-4521-B809-3381C5969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117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255">
                <a:extLst>
                  <a:ext uri="{FF2B5EF4-FFF2-40B4-BE49-F238E27FC236}">
                    <a16:creationId xmlns:a16="http://schemas.microsoft.com/office/drawing/2014/main" id="{42DC290C-F236-44F3-B8EE-A8A52E4E4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117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Line 256">
                <a:extLst>
                  <a:ext uri="{FF2B5EF4-FFF2-40B4-BE49-F238E27FC236}">
                    <a16:creationId xmlns:a16="http://schemas.microsoft.com/office/drawing/2014/main" id="{1454E7A5-9AB7-4B58-8F5C-F310E4B2D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5" y="2115"/>
                <a:ext cx="3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Line 257">
                <a:extLst>
                  <a:ext uri="{FF2B5EF4-FFF2-40B4-BE49-F238E27FC236}">
                    <a16:creationId xmlns:a16="http://schemas.microsoft.com/office/drawing/2014/main" id="{27399044-ACB0-4421-B633-A709B99BD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117"/>
                <a:ext cx="8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Line 258">
                <a:extLst>
                  <a:ext uri="{FF2B5EF4-FFF2-40B4-BE49-F238E27FC236}">
                    <a16:creationId xmlns:a16="http://schemas.microsoft.com/office/drawing/2014/main" id="{B2EC9686-5012-40C1-BFFF-BF8C995E8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305"/>
                <a:ext cx="8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259">
                <a:extLst>
                  <a:ext uri="{FF2B5EF4-FFF2-40B4-BE49-F238E27FC236}">
                    <a16:creationId xmlns:a16="http://schemas.microsoft.com/office/drawing/2014/main" id="{2C6587C4-F0DA-4C8D-B490-675308227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2153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" name="Rectangle 260">
                <a:extLst>
                  <a:ext uri="{FF2B5EF4-FFF2-40B4-BE49-F238E27FC236}">
                    <a16:creationId xmlns:a16="http://schemas.microsoft.com/office/drawing/2014/main" id="{E7485D75-F96B-4938-A05B-1300F3FB7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7" name="Rectangle 261">
                <a:extLst>
                  <a:ext uri="{FF2B5EF4-FFF2-40B4-BE49-F238E27FC236}">
                    <a16:creationId xmlns:a16="http://schemas.microsoft.com/office/drawing/2014/main" id="{70771D42-BB82-4451-9B83-EEB76EBB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4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8" name="Freeform 262">
                <a:extLst>
                  <a:ext uri="{FF2B5EF4-FFF2-40B4-BE49-F238E27FC236}">
                    <a16:creationId xmlns:a16="http://schemas.microsoft.com/office/drawing/2014/main" id="{C994DD48-49D2-4E79-9798-758FA568C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" y="1772"/>
                <a:ext cx="29" cy="36"/>
              </a:xfrm>
              <a:custGeom>
                <a:avLst/>
                <a:gdLst>
                  <a:gd name="T0" fmla="*/ 15 w 29"/>
                  <a:gd name="T1" fmla="*/ 36 h 36"/>
                  <a:gd name="T2" fmla="*/ 17 w 29"/>
                  <a:gd name="T3" fmla="*/ 36 h 36"/>
                  <a:gd name="T4" fmla="*/ 19 w 29"/>
                  <a:gd name="T5" fmla="*/ 36 h 36"/>
                  <a:gd name="T6" fmla="*/ 22 w 29"/>
                  <a:gd name="T7" fmla="*/ 33 h 36"/>
                  <a:gd name="T8" fmla="*/ 24 w 29"/>
                  <a:gd name="T9" fmla="*/ 33 h 36"/>
                  <a:gd name="T10" fmla="*/ 26 w 29"/>
                  <a:gd name="T11" fmla="*/ 30 h 36"/>
                  <a:gd name="T12" fmla="*/ 26 w 29"/>
                  <a:gd name="T13" fmla="*/ 27 h 36"/>
                  <a:gd name="T14" fmla="*/ 29 w 29"/>
                  <a:gd name="T15" fmla="*/ 25 h 36"/>
                  <a:gd name="T16" fmla="*/ 29 w 29"/>
                  <a:gd name="T17" fmla="*/ 25 h 36"/>
                  <a:gd name="T18" fmla="*/ 29 w 29"/>
                  <a:gd name="T19" fmla="*/ 22 h 36"/>
                  <a:gd name="T20" fmla="*/ 29 w 29"/>
                  <a:gd name="T21" fmla="*/ 17 h 36"/>
                  <a:gd name="T22" fmla="*/ 29 w 29"/>
                  <a:gd name="T23" fmla="*/ 14 h 36"/>
                  <a:gd name="T24" fmla="*/ 29 w 29"/>
                  <a:gd name="T25" fmla="*/ 11 h 36"/>
                  <a:gd name="T26" fmla="*/ 29 w 29"/>
                  <a:gd name="T27" fmla="*/ 11 h 36"/>
                  <a:gd name="T28" fmla="*/ 26 w 29"/>
                  <a:gd name="T29" fmla="*/ 8 h 36"/>
                  <a:gd name="T30" fmla="*/ 26 w 29"/>
                  <a:gd name="T31" fmla="*/ 6 h 36"/>
                  <a:gd name="T32" fmla="*/ 24 w 29"/>
                  <a:gd name="T33" fmla="*/ 3 h 36"/>
                  <a:gd name="T34" fmla="*/ 22 w 29"/>
                  <a:gd name="T35" fmla="*/ 3 h 36"/>
                  <a:gd name="T36" fmla="*/ 19 w 29"/>
                  <a:gd name="T37" fmla="*/ 0 h 36"/>
                  <a:gd name="T38" fmla="*/ 17 w 29"/>
                  <a:gd name="T39" fmla="*/ 0 h 36"/>
                  <a:gd name="T40" fmla="*/ 15 w 29"/>
                  <a:gd name="T41" fmla="*/ 0 h 36"/>
                  <a:gd name="T42" fmla="*/ 12 w 29"/>
                  <a:gd name="T43" fmla="*/ 0 h 36"/>
                  <a:gd name="T44" fmla="*/ 10 w 29"/>
                  <a:gd name="T45" fmla="*/ 0 h 36"/>
                  <a:gd name="T46" fmla="*/ 7 w 29"/>
                  <a:gd name="T47" fmla="*/ 3 h 36"/>
                  <a:gd name="T48" fmla="*/ 5 w 29"/>
                  <a:gd name="T49" fmla="*/ 3 h 36"/>
                  <a:gd name="T50" fmla="*/ 3 w 29"/>
                  <a:gd name="T51" fmla="*/ 6 h 36"/>
                  <a:gd name="T52" fmla="*/ 3 w 29"/>
                  <a:gd name="T53" fmla="*/ 8 h 36"/>
                  <a:gd name="T54" fmla="*/ 0 w 29"/>
                  <a:gd name="T55" fmla="*/ 11 h 36"/>
                  <a:gd name="T56" fmla="*/ 0 w 29"/>
                  <a:gd name="T57" fmla="*/ 11 h 36"/>
                  <a:gd name="T58" fmla="*/ 0 w 29"/>
                  <a:gd name="T59" fmla="*/ 14 h 36"/>
                  <a:gd name="T60" fmla="*/ 0 w 29"/>
                  <a:gd name="T61" fmla="*/ 17 h 36"/>
                  <a:gd name="T62" fmla="*/ 0 w 29"/>
                  <a:gd name="T63" fmla="*/ 22 h 36"/>
                  <a:gd name="T64" fmla="*/ 0 w 29"/>
                  <a:gd name="T65" fmla="*/ 25 h 36"/>
                  <a:gd name="T66" fmla="*/ 0 w 29"/>
                  <a:gd name="T67" fmla="*/ 25 h 36"/>
                  <a:gd name="T68" fmla="*/ 3 w 29"/>
                  <a:gd name="T69" fmla="*/ 27 h 36"/>
                  <a:gd name="T70" fmla="*/ 3 w 29"/>
                  <a:gd name="T71" fmla="*/ 30 h 36"/>
                  <a:gd name="T72" fmla="*/ 5 w 29"/>
                  <a:gd name="T73" fmla="*/ 33 h 36"/>
                  <a:gd name="T74" fmla="*/ 7 w 29"/>
                  <a:gd name="T75" fmla="*/ 33 h 36"/>
                  <a:gd name="T76" fmla="*/ 10 w 29"/>
                  <a:gd name="T77" fmla="*/ 36 h 36"/>
                  <a:gd name="T78" fmla="*/ 12 w 29"/>
                  <a:gd name="T79" fmla="*/ 36 h 36"/>
                  <a:gd name="T80" fmla="*/ 15 w 29"/>
                  <a:gd name="T81" fmla="*/ 36 h 36"/>
                  <a:gd name="T82" fmla="*/ 15 w 29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"/>
                  <a:gd name="T127" fmla="*/ 0 h 36"/>
                  <a:gd name="T128" fmla="*/ 29 w 29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" h="36">
                    <a:moveTo>
                      <a:pt x="15" y="36"/>
                    </a:moveTo>
                    <a:lnTo>
                      <a:pt x="17" y="36"/>
                    </a:lnTo>
                    <a:lnTo>
                      <a:pt x="19" y="36"/>
                    </a:lnTo>
                    <a:lnTo>
                      <a:pt x="22" y="33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6" y="27"/>
                    </a:lnTo>
                    <a:lnTo>
                      <a:pt x="29" y="25"/>
                    </a:lnTo>
                    <a:lnTo>
                      <a:pt x="29" y="22"/>
                    </a:lnTo>
                    <a:lnTo>
                      <a:pt x="29" y="17"/>
                    </a:lnTo>
                    <a:lnTo>
                      <a:pt x="29" y="14"/>
                    </a:lnTo>
                    <a:lnTo>
                      <a:pt x="29" y="11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7"/>
                    </a:lnTo>
                    <a:lnTo>
                      <a:pt x="3" y="30"/>
                    </a:lnTo>
                    <a:lnTo>
                      <a:pt x="5" y="33"/>
                    </a:lnTo>
                    <a:lnTo>
                      <a:pt x="7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63">
                <a:extLst>
                  <a:ext uri="{FF2B5EF4-FFF2-40B4-BE49-F238E27FC236}">
                    <a16:creationId xmlns:a16="http://schemas.microsoft.com/office/drawing/2014/main" id="{E7D678B7-84F0-4F1D-AAAE-96E010AD9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" y="1772"/>
                <a:ext cx="29" cy="36"/>
              </a:xfrm>
              <a:custGeom>
                <a:avLst/>
                <a:gdLst>
                  <a:gd name="T0" fmla="*/ 15 w 29"/>
                  <a:gd name="T1" fmla="*/ 36 h 36"/>
                  <a:gd name="T2" fmla="*/ 17 w 29"/>
                  <a:gd name="T3" fmla="*/ 36 h 36"/>
                  <a:gd name="T4" fmla="*/ 19 w 29"/>
                  <a:gd name="T5" fmla="*/ 36 h 36"/>
                  <a:gd name="T6" fmla="*/ 22 w 29"/>
                  <a:gd name="T7" fmla="*/ 33 h 36"/>
                  <a:gd name="T8" fmla="*/ 24 w 29"/>
                  <a:gd name="T9" fmla="*/ 33 h 36"/>
                  <a:gd name="T10" fmla="*/ 26 w 29"/>
                  <a:gd name="T11" fmla="*/ 30 h 36"/>
                  <a:gd name="T12" fmla="*/ 26 w 29"/>
                  <a:gd name="T13" fmla="*/ 27 h 36"/>
                  <a:gd name="T14" fmla="*/ 29 w 29"/>
                  <a:gd name="T15" fmla="*/ 25 h 36"/>
                  <a:gd name="T16" fmla="*/ 29 w 29"/>
                  <a:gd name="T17" fmla="*/ 25 h 36"/>
                  <a:gd name="T18" fmla="*/ 29 w 29"/>
                  <a:gd name="T19" fmla="*/ 22 h 36"/>
                  <a:gd name="T20" fmla="*/ 29 w 29"/>
                  <a:gd name="T21" fmla="*/ 17 h 36"/>
                  <a:gd name="T22" fmla="*/ 29 w 29"/>
                  <a:gd name="T23" fmla="*/ 14 h 36"/>
                  <a:gd name="T24" fmla="*/ 29 w 29"/>
                  <a:gd name="T25" fmla="*/ 11 h 36"/>
                  <a:gd name="T26" fmla="*/ 29 w 29"/>
                  <a:gd name="T27" fmla="*/ 11 h 36"/>
                  <a:gd name="T28" fmla="*/ 26 w 29"/>
                  <a:gd name="T29" fmla="*/ 8 h 36"/>
                  <a:gd name="T30" fmla="*/ 26 w 29"/>
                  <a:gd name="T31" fmla="*/ 6 h 36"/>
                  <a:gd name="T32" fmla="*/ 24 w 29"/>
                  <a:gd name="T33" fmla="*/ 3 h 36"/>
                  <a:gd name="T34" fmla="*/ 22 w 29"/>
                  <a:gd name="T35" fmla="*/ 3 h 36"/>
                  <a:gd name="T36" fmla="*/ 19 w 29"/>
                  <a:gd name="T37" fmla="*/ 0 h 36"/>
                  <a:gd name="T38" fmla="*/ 17 w 29"/>
                  <a:gd name="T39" fmla="*/ 0 h 36"/>
                  <a:gd name="T40" fmla="*/ 15 w 29"/>
                  <a:gd name="T41" fmla="*/ 0 h 36"/>
                  <a:gd name="T42" fmla="*/ 12 w 29"/>
                  <a:gd name="T43" fmla="*/ 0 h 36"/>
                  <a:gd name="T44" fmla="*/ 10 w 29"/>
                  <a:gd name="T45" fmla="*/ 0 h 36"/>
                  <a:gd name="T46" fmla="*/ 7 w 29"/>
                  <a:gd name="T47" fmla="*/ 3 h 36"/>
                  <a:gd name="T48" fmla="*/ 5 w 29"/>
                  <a:gd name="T49" fmla="*/ 3 h 36"/>
                  <a:gd name="T50" fmla="*/ 3 w 29"/>
                  <a:gd name="T51" fmla="*/ 6 h 36"/>
                  <a:gd name="T52" fmla="*/ 3 w 29"/>
                  <a:gd name="T53" fmla="*/ 8 h 36"/>
                  <a:gd name="T54" fmla="*/ 0 w 29"/>
                  <a:gd name="T55" fmla="*/ 11 h 36"/>
                  <a:gd name="T56" fmla="*/ 0 w 29"/>
                  <a:gd name="T57" fmla="*/ 11 h 36"/>
                  <a:gd name="T58" fmla="*/ 0 w 29"/>
                  <a:gd name="T59" fmla="*/ 14 h 36"/>
                  <a:gd name="T60" fmla="*/ 0 w 29"/>
                  <a:gd name="T61" fmla="*/ 17 h 36"/>
                  <a:gd name="T62" fmla="*/ 0 w 29"/>
                  <a:gd name="T63" fmla="*/ 22 h 36"/>
                  <a:gd name="T64" fmla="*/ 0 w 29"/>
                  <a:gd name="T65" fmla="*/ 25 h 36"/>
                  <a:gd name="T66" fmla="*/ 0 w 29"/>
                  <a:gd name="T67" fmla="*/ 25 h 36"/>
                  <a:gd name="T68" fmla="*/ 3 w 29"/>
                  <a:gd name="T69" fmla="*/ 27 h 36"/>
                  <a:gd name="T70" fmla="*/ 3 w 29"/>
                  <a:gd name="T71" fmla="*/ 30 h 36"/>
                  <a:gd name="T72" fmla="*/ 5 w 29"/>
                  <a:gd name="T73" fmla="*/ 33 h 36"/>
                  <a:gd name="T74" fmla="*/ 7 w 29"/>
                  <a:gd name="T75" fmla="*/ 33 h 36"/>
                  <a:gd name="T76" fmla="*/ 10 w 29"/>
                  <a:gd name="T77" fmla="*/ 36 h 36"/>
                  <a:gd name="T78" fmla="*/ 12 w 29"/>
                  <a:gd name="T79" fmla="*/ 36 h 36"/>
                  <a:gd name="T80" fmla="*/ 15 w 29"/>
                  <a:gd name="T81" fmla="*/ 36 h 36"/>
                  <a:gd name="T82" fmla="*/ 15 w 29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"/>
                  <a:gd name="T127" fmla="*/ 0 h 36"/>
                  <a:gd name="T128" fmla="*/ 29 w 29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" h="36">
                    <a:moveTo>
                      <a:pt x="15" y="36"/>
                    </a:moveTo>
                    <a:lnTo>
                      <a:pt x="17" y="36"/>
                    </a:lnTo>
                    <a:lnTo>
                      <a:pt x="19" y="36"/>
                    </a:lnTo>
                    <a:lnTo>
                      <a:pt x="22" y="33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6" y="27"/>
                    </a:lnTo>
                    <a:lnTo>
                      <a:pt x="29" y="25"/>
                    </a:lnTo>
                    <a:lnTo>
                      <a:pt x="29" y="22"/>
                    </a:lnTo>
                    <a:lnTo>
                      <a:pt x="29" y="17"/>
                    </a:lnTo>
                    <a:lnTo>
                      <a:pt x="29" y="14"/>
                    </a:lnTo>
                    <a:lnTo>
                      <a:pt x="29" y="11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7"/>
                    </a:lnTo>
                    <a:lnTo>
                      <a:pt x="3" y="30"/>
                    </a:lnTo>
                    <a:lnTo>
                      <a:pt x="5" y="33"/>
                    </a:lnTo>
                    <a:lnTo>
                      <a:pt x="7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</a:path>
                </a:pathLst>
              </a:custGeom>
              <a:noFill/>
              <a:ln w="31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64">
                <a:extLst>
                  <a:ext uri="{FF2B5EF4-FFF2-40B4-BE49-F238E27FC236}">
                    <a16:creationId xmlns:a16="http://schemas.microsoft.com/office/drawing/2014/main" id="{5B329510-916D-4F5A-B3E3-8D13C2586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3440"/>
                <a:ext cx="31" cy="36"/>
              </a:xfrm>
              <a:custGeom>
                <a:avLst/>
                <a:gdLst>
                  <a:gd name="T0" fmla="*/ 15 w 31"/>
                  <a:gd name="T1" fmla="*/ 36 h 36"/>
                  <a:gd name="T2" fmla="*/ 20 w 31"/>
                  <a:gd name="T3" fmla="*/ 36 h 36"/>
                  <a:gd name="T4" fmla="*/ 22 w 31"/>
                  <a:gd name="T5" fmla="*/ 36 h 36"/>
                  <a:gd name="T6" fmla="*/ 24 w 31"/>
                  <a:gd name="T7" fmla="*/ 36 h 36"/>
                  <a:gd name="T8" fmla="*/ 27 w 31"/>
                  <a:gd name="T9" fmla="*/ 33 h 36"/>
                  <a:gd name="T10" fmla="*/ 27 w 31"/>
                  <a:gd name="T11" fmla="*/ 30 h 36"/>
                  <a:gd name="T12" fmla="*/ 29 w 31"/>
                  <a:gd name="T13" fmla="*/ 30 h 36"/>
                  <a:gd name="T14" fmla="*/ 31 w 31"/>
                  <a:gd name="T15" fmla="*/ 28 h 36"/>
                  <a:gd name="T16" fmla="*/ 31 w 31"/>
                  <a:gd name="T17" fmla="*/ 25 h 36"/>
                  <a:gd name="T18" fmla="*/ 31 w 31"/>
                  <a:gd name="T19" fmla="*/ 22 h 36"/>
                  <a:gd name="T20" fmla="*/ 31 w 31"/>
                  <a:gd name="T21" fmla="*/ 19 h 36"/>
                  <a:gd name="T22" fmla="*/ 31 w 31"/>
                  <a:gd name="T23" fmla="*/ 17 h 36"/>
                  <a:gd name="T24" fmla="*/ 31 w 31"/>
                  <a:gd name="T25" fmla="*/ 14 h 36"/>
                  <a:gd name="T26" fmla="*/ 31 w 31"/>
                  <a:gd name="T27" fmla="*/ 11 h 36"/>
                  <a:gd name="T28" fmla="*/ 29 w 31"/>
                  <a:gd name="T29" fmla="*/ 9 h 36"/>
                  <a:gd name="T30" fmla="*/ 27 w 31"/>
                  <a:gd name="T31" fmla="*/ 6 h 36"/>
                  <a:gd name="T32" fmla="*/ 27 w 31"/>
                  <a:gd name="T33" fmla="*/ 6 h 36"/>
                  <a:gd name="T34" fmla="*/ 24 w 31"/>
                  <a:gd name="T35" fmla="*/ 3 h 36"/>
                  <a:gd name="T36" fmla="*/ 22 w 31"/>
                  <a:gd name="T37" fmla="*/ 3 h 36"/>
                  <a:gd name="T38" fmla="*/ 20 w 31"/>
                  <a:gd name="T39" fmla="*/ 0 h 36"/>
                  <a:gd name="T40" fmla="*/ 17 w 31"/>
                  <a:gd name="T41" fmla="*/ 0 h 36"/>
                  <a:gd name="T42" fmla="*/ 15 w 31"/>
                  <a:gd name="T43" fmla="*/ 0 h 36"/>
                  <a:gd name="T44" fmla="*/ 12 w 31"/>
                  <a:gd name="T45" fmla="*/ 3 h 36"/>
                  <a:gd name="T46" fmla="*/ 10 w 31"/>
                  <a:gd name="T47" fmla="*/ 3 h 36"/>
                  <a:gd name="T48" fmla="*/ 8 w 31"/>
                  <a:gd name="T49" fmla="*/ 6 h 36"/>
                  <a:gd name="T50" fmla="*/ 5 w 31"/>
                  <a:gd name="T51" fmla="*/ 6 h 36"/>
                  <a:gd name="T52" fmla="*/ 5 w 31"/>
                  <a:gd name="T53" fmla="*/ 9 h 36"/>
                  <a:gd name="T54" fmla="*/ 3 w 31"/>
                  <a:gd name="T55" fmla="*/ 11 h 36"/>
                  <a:gd name="T56" fmla="*/ 3 w 31"/>
                  <a:gd name="T57" fmla="*/ 14 h 36"/>
                  <a:gd name="T58" fmla="*/ 0 w 31"/>
                  <a:gd name="T59" fmla="*/ 17 h 36"/>
                  <a:gd name="T60" fmla="*/ 0 w 31"/>
                  <a:gd name="T61" fmla="*/ 19 h 36"/>
                  <a:gd name="T62" fmla="*/ 0 w 31"/>
                  <a:gd name="T63" fmla="*/ 22 h 36"/>
                  <a:gd name="T64" fmla="*/ 3 w 31"/>
                  <a:gd name="T65" fmla="*/ 25 h 36"/>
                  <a:gd name="T66" fmla="*/ 3 w 31"/>
                  <a:gd name="T67" fmla="*/ 28 h 36"/>
                  <a:gd name="T68" fmla="*/ 5 w 31"/>
                  <a:gd name="T69" fmla="*/ 30 h 36"/>
                  <a:gd name="T70" fmla="*/ 5 w 31"/>
                  <a:gd name="T71" fmla="*/ 30 h 36"/>
                  <a:gd name="T72" fmla="*/ 8 w 31"/>
                  <a:gd name="T73" fmla="*/ 33 h 36"/>
                  <a:gd name="T74" fmla="*/ 10 w 31"/>
                  <a:gd name="T75" fmla="*/ 36 h 36"/>
                  <a:gd name="T76" fmla="*/ 12 w 31"/>
                  <a:gd name="T77" fmla="*/ 36 h 36"/>
                  <a:gd name="T78" fmla="*/ 15 w 31"/>
                  <a:gd name="T79" fmla="*/ 36 h 36"/>
                  <a:gd name="T80" fmla="*/ 17 w 31"/>
                  <a:gd name="T81" fmla="*/ 36 h 36"/>
                  <a:gd name="T82" fmla="*/ 17 w 31"/>
                  <a:gd name="T83" fmla="*/ 36 h 36"/>
                  <a:gd name="T84" fmla="*/ 15 w 31"/>
                  <a:gd name="T85" fmla="*/ 36 h 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1"/>
                  <a:gd name="T130" fmla="*/ 0 h 36"/>
                  <a:gd name="T131" fmla="*/ 31 w 31"/>
                  <a:gd name="T132" fmla="*/ 36 h 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1" h="36">
                    <a:moveTo>
                      <a:pt x="15" y="36"/>
                    </a:moveTo>
                    <a:lnTo>
                      <a:pt x="20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7" y="33"/>
                    </a:lnTo>
                    <a:lnTo>
                      <a:pt x="27" y="30"/>
                    </a:lnTo>
                    <a:lnTo>
                      <a:pt x="29" y="30"/>
                    </a:lnTo>
                    <a:lnTo>
                      <a:pt x="31" y="28"/>
                    </a:lnTo>
                    <a:lnTo>
                      <a:pt x="31" y="25"/>
                    </a:lnTo>
                    <a:lnTo>
                      <a:pt x="31" y="22"/>
                    </a:lnTo>
                    <a:lnTo>
                      <a:pt x="31" y="19"/>
                    </a:lnTo>
                    <a:lnTo>
                      <a:pt x="31" y="17"/>
                    </a:lnTo>
                    <a:lnTo>
                      <a:pt x="31" y="14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5" y="30"/>
                    </a:lnTo>
                    <a:lnTo>
                      <a:pt x="8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lnTo>
                      <a:pt x="17" y="36"/>
                    </a:lnTo>
                    <a:lnTo>
                      <a:pt x="15" y="3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65">
                <a:extLst>
                  <a:ext uri="{FF2B5EF4-FFF2-40B4-BE49-F238E27FC236}">
                    <a16:creationId xmlns:a16="http://schemas.microsoft.com/office/drawing/2014/main" id="{39DD9DDE-FF9D-496F-A0E6-E633787E0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3440"/>
                <a:ext cx="31" cy="36"/>
              </a:xfrm>
              <a:custGeom>
                <a:avLst/>
                <a:gdLst>
                  <a:gd name="T0" fmla="*/ 15 w 31"/>
                  <a:gd name="T1" fmla="*/ 36 h 36"/>
                  <a:gd name="T2" fmla="*/ 20 w 31"/>
                  <a:gd name="T3" fmla="*/ 36 h 36"/>
                  <a:gd name="T4" fmla="*/ 22 w 31"/>
                  <a:gd name="T5" fmla="*/ 36 h 36"/>
                  <a:gd name="T6" fmla="*/ 24 w 31"/>
                  <a:gd name="T7" fmla="*/ 36 h 36"/>
                  <a:gd name="T8" fmla="*/ 27 w 31"/>
                  <a:gd name="T9" fmla="*/ 33 h 36"/>
                  <a:gd name="T10" fmla="*/ 27 w 31"/>
                  <a:gd name="T11" fmla="*/ 30 h 36"/>
                  <a:gd name="T12" fmla="*/ 29 w 31"/>
                  <a:gd name="T13" fmla="*/ 30 h 36"/>
                  <a:gd name="T14" fmla="*/ 31 w 31"/>
                  <a:gd name="T15" fmla="*/ 28 h 36"/>
                  <a:gd name="T16" fmla="*/ 31 w 31"/>
                  <a:gd name="T17" fmla="*/ 25 h 36"/>
                  <a:gd name="T18" fmla="*/ 31 w 31"/>
                  <a:gd name="T19" fmla="*/ 22 h 36"/>
                  <a:gd name="T20" fmla="*/ 31 w 31"/>
                  <a:gd name="T21" fmla="*/ 19 h 36"/>
                  <a:gd name="T22" fmla="*/ 31 w 31"/>
                  <a:gd name="T23" fmla="*/ 17 h 36"/>
                  <a:gd name="T24" fmla="*/ 31 w 31"/>
                  <a:gd name="T25" fmla="*/ 14 h 36"/>
                  <a:gd name="T26" fmla="*/ 31 w 31"/>
                  <a:gd name="T27" fmla="*/ 11 h 36"/>
                  <a:gd name="T28" fmla="*/ 29 w 31"/>
                  <a:gd name="T29" fmla="*/ 9 h 36"/>
                  <a:gd name="T30" fmla="*/ 27 w 31"/>
                  <a:gd name="T31" fmla="*/ 6 h 36"/>
                  <a:gd name="T32" fmla="*/ 27 w 31"/>
                  <a:gd name="T33" fmla="*/ 6 h 36"/>
                  <a:gd name="T34" fmla="*/ 24 w 31"/>
                  <a:gd name="T35" fmla="*/ 3 h 36"/>
                  <a:gd name="T36" fmla="*/ 22 w 31"/>
                  <a:gd name="T37" fmla="*/ 3 h 36"/>
                  <a:gd name="T38" fmla="*/ 20 w 31"/>
                  <a:gd name="T39" fmla="*/ 0 h 36"/>
                  <a:gd name="T40" fmla="*/ 17 w 31"/>
                  <a:gd name="T41" fmla="*/ 0 h 36"/>
                  <a:gd name="T42" fmla="*/ 15 w 31"/>
                  <a:gd name="T43" fmla="*/ 0 h 36"/>
                  <a:gd name="T44" fmla="*/ 12 w 31"/>
                  <a:gd name="T45" fmla="*/ 3 h 36"/>
                  <a:gd name="T46" fmla="*/ 10 w 31"/>
                  <a:gd name="T47" fmla="*/ 3 h 36"/>
                  <a:gd name="T48" fmla="*/ 8 w 31"/>
                  <a:gd name="T49" fmla="*/ 6 h 36"/>
                  <a:gd name="T50" fmla="*/ 5 w 31"/>
                  <a:gd name="T51" fmla="*/ 6 h 36"/>
                  <a:gd name="T52" fmla="*/ 5 w 31"/>
                  <a:gd name="T53" fmla="*/ 9 h 36"/>
                  <a:gd name="T54" fmla="*/ 3 w 31"/>
                  <a:gd name="T55" fmla="*/ 11 h 36"/>
                  <a:gd name="T56" fmla="*/ 3 w 31"/>
                  <a:gd name="T57" fmla="*/ 14 h 36"/>
                  <a:gd name="T58" fmla="*/ 0 w 31"/>
                  <a:gd name="T59" fmla="*/ 17 h 36"/>
                  <a:gd name="T60" fmla="*/ 0 w 31"/>
                  <a:gd name="T61" fmla="*/ 19 h 36"/>
                  <a:gd name="T62" fmla="*/ 0 w 31"/>
                  <a:gd name="T63" fmla="*/ 22 h 36"/>
                  <a:gd name="T64" fmla="*/ 3 w 31"/>
                  <a:gd name="T65" fmla="*/ 25 h 36"/>
                  <a:gd name="T66" fmla="*/ 3 w 31"/>
                  <a:gd name="T67" fmla="*/ 28 h 36"/>
                  <a:gd name="T68" fmla="*/ 5 w 31"/>
                  <a:gd name="T69" fmla="*/ 30 h 36"/>
                  <a:gd name="T70" fmla="*/ 5 w 31"/>
                  <a:gd name="T71" fmla="*/ 30 h 36"/>
                  <a:gd name="T72" fmla="*/ 8 w 31"/>
                  <a:gd name="T73" fmla="*/ 33 h 36"/>
                  <a:gd name="T74" fmla="*/ 10 w 31"/>
                  <a:gd name="T75" fmla="*/ 36 h 36"/>
                  <a:gd name="T76" fmla="*/ 12 w 31"/>
                  <a:gd name="T77" fmla="*/ 36 h 36"/>
                  <a:gd name="T78" fmla="*/ 15 w 31"/>
                  <a:gd name="T79" fmla="*/ 36 h 36"/>
                  <a:gd name="T80" fmla="*/ 17 w 31"/>
                  <a:gd name="T81" fmla="*/ 36 h 36"/>
                  <a:gd name="T82" fmla="*/ 17 w 31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1"/>
                  <a:gd name="T127" fmla="*/ 0 h 36"/>
                  <a:gd name="T128" fmla="*/ 31 w 31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1" h="36">
                    <a:moveTo>
                      <a:pt x="15" y="36"/>
                    </a:moveTo>
                    <a:lnTo>
                      <a:pt x="20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7" y="33"/>
                    </a:lnTo>
                    <a:lnTo>
                      <a:pt x="27" y="30"/>
                    </a:lnTo>
                    <a:lnTo>
                      <a:pt x="29" y="30"/>
                    </a:lnTo>
                    <a:lnTo>
                      <a:pt x="31" y="28"/>
                    </a:lnTo>
                    <a:lnTo>
                      <a:pt x="31" y="25"/>
                    </a:lnTo>
                    <a:lnTo>
                      <a:pt x="31" y="22"/>
                    </a:lnTo>
                    <a:lnTo>
                      <a:pt x="31" y="19"/>
                    </a:lnTo>
                    <a:lnTo>
                      <a:pt x="31" y="17"/>
                    </a:lnTo>
                    <a:lnTo>
                      <a:pt x="31" y="14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5" y="30"/>
                    </a:lnTo>
                    <a:lnTo>
                      <a:pt x="8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lnTo>
                      <a:pt x="17" y="36"/>
                    </a:lnTo>
                  </a:path>
                </a:pathLst>
              </a:custGeom>
              <a:noFill/>
              <a:ln w="31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66">
                <a:extLst>
                  <a:ext uri="{FF2B5EF4-FFF2-40B4-BE49-F238E27FC236}">
                    <a16:creationId xmlns:a16="http://schemas.microsoft.com/office/drawing/2014/main" id="{731531A7-7878-4D25-A3CF-AFECAA0FD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117"/>
                <a:ext cx="84" cy="188"/>
              </a:xfrm>
              <a:custGeom>
                <a:avLst/>
                <a:gdLst>
                  <a:gd name="T0" fmla="*/ 81 w 84"/>
                  <a:gd name="T1" fmla="*/ 188 h 188"/>
                  <a:gd name="T2" fmla="*/ 0 w 84"/>
                  <a:gd name="T3" fmla="*/ 188 h 188"/>
                  <a:gd name="T4" fmla="*/ 0 w 84"/>
                  <a:gd name="T5" fmla="*/ 0 h 188"/>
                  <a:gd name="T6" fmla="*/ 84 w 84"/>
                  <a:gd name="T7" fmla="*/ 0 h 188"/>
                  <a:gd name="T8" fmla="*/ 81 w 84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88"/>
                  <a:gd name="T17" fmla="*/ 84 w 84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67">
                <a:extLst>
                  <a:ext uri="{FF2B5EF4-FFF2-40B4-BE49-F238E27FC236}">
                    <a16:creationId xmlns:a16="http://schemas.microsoft.com/office/drawing/2014/main" id="{E2B2B12D-58BD-486A-80B8-122BE029B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117"/>
                <a:ext cx="84" cy="188"/>
              </a:xfrm>
              <a:custGeom>
                <a:avLst/>
                <a:gdLst>
                  <a:gd name="T0" fmla="*/ 81 w 84"/>
                  <a:gd name="T1" fmla="*/ 188 h 188"/>
                  <a:gd name="T2" fmla="*/ 0 w 84"/>
                  <a:gd name="T3" fmla="*/ 188 h 188"/>
                  <a:gd name="T4" fmla="*/ 0 w 84"/>
                  <a:gd name="T5" fmla="*/ 0 h 188"/>
                  <a:gd name="T6" fmla="*/ 84 w 84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88"/>
                  <a:gd name="T14" fmla="*/ 84 w 84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Line 268">
                <a:extLst>
                  <a:ext uri="{FF2B5EF4-FFF2-40B4-BE49-F238E27FC236}">
                    <a16:creationId xmlns:a16="http://schemas.microsoft.com/office/drawing/2014/main" id="{D5D521DC-278F-4B91-94CE-F7651D423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4" y="2115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Line 269">
                <a:extLst>
                  <a:ext uri="{FF2B5EF4-FFF2-40B4-BE49-F238E27FC236}">
                    <a16:creationId xmlns:a16="http://schemas.microsoft.com/office/drawing/2014/main" id="{1EDE7F97-5A4E-4468-98AB-25410C9F3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1" y="2117"/>
                <a:ext cx="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Line 270">
                <a:extLst>
                  <a:ext uri="{FF2B5EF4-FFF2-40B4-BE49-F238E27FC236}">
                    <a16:creationId xmlns:a16="http://schemas.microsoft.com/office/drawing/2014/main" id="{E09908C3-2FF3-4243-A007-B0D9396D2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1" y="2305"/>
                <a:ext cx="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Rectangle 271">
                <a:extLst>
                  <a:ext uri="{FF2B5EF4-FFF2-40B4-BE49-F238E27FC236}">
                    <a16:creationId xmlns:a16="http://schemas.microsoft.com/office/drawing/2014/main" id="{ABC04B37-BDCB-4142-8B9E-35D83D8D3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2153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" name="Rectangle 272">
                <a:extLst>
                  <a:ext uri="{FF2B5EF4-FFF2-40B4-BE49-F238E27FC236}">
                    <a16:creationId xmlns:a16="http://schemas.microsoft.com/office/drawing/2014/main" id="{CAFD9BD1-F3EF-498B-A3B0-73F18E1E9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9" name="Rectangle 273">
                <a:extLst>
                  <a:ext uri="{FF2B5EF4-FFF2-40B4-BE49-F238E27FC236}">
                    <a16:creationId xmlns:a16="http://schemas.microsoft.com/office/drawing/2014/main" id="{6511F053-D68F-48A5-9DBB-D2886B6DD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" name="Freeform 274">
                <a:extLst>
                  <a:ext uri="{FF2B5EF4-FFF2-40B4-BE49-F238E27FC236}">
                    <a16:creationId xmlns:a16="http://schemas.microsoft.com/office/drawing/2014/main" id="{322ECC1D-D32C-41BF-AE42-1A783AAA5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541"/>
                <a:ext cx="83" cy="188"/>
              </a:xfrm>
              <a:custGeom>
                <a:avLst/>
                <a:gdLst>
                  <a:gd name="T0" fmla="*/ 81 w 83"/>
                  <a:gd name="T1" fmla="*/ 185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81 w 83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81" y="185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1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275">
                <a:extLst>
                  <a:ext uri="{FF2B5EF4-FFF2-40B4-BE49-F238E27FC236}">
                    <a16:creationId xmlns:a16="http://schemas.microsoft.com/office/drawing/2014/main" id="{C77BE3A9-28EC-4862-8364-33A63DB52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541"/>
                <a:ext cx="83" cy="188"/>
              </a:xfrm>
              <a:custGeom>
                <a:avLst/>
                <a:gdLst>
                  <a:gd name="T0" fmla="*/ 81 w 83"/>
                  <a:gd name="T1" fmla="*/ 185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5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Line 276">
                <a:extLst>
                  <a:ext uri="{FF2B5EF4-FFF2-40B4-BE49-F238E27FC236}">
                    <a16:creationId xmlns:a16="http://schemas.microsoft.com/office/drawing/2014/main" id="{0F4FFFAC-F79C-4C16-8C27-75DE2D25F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2" y="2536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Line 277">
                <a:extLst>
                  <a:ext uri="{FF2B5EF4-FFF2-40B4-BE49-F238E27FC236}">
                    <a16:creationId xmlns:a16="http://schemas.microsoft.com/office/drawing/2014/main" id="{DF4E03BE-7943-46B0-ADB7-4A1E2CC8B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1" y="2538"/>
                <a:ext cx="8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278">
                <a:extLst>
                  <a:ext uri="{FF2B5EF4-FFF2-40B4-BE49-F238E27FC236}">
                    <a16:creationId xmlns:a16="http://schemas.microsoft.com/office/drawing/2014/main" id="{DBF36B6B-C600-4458-B0BE-9224D9A71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1" y="2726"/>
                <a:ext cx="8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279">
                <a:extLst>
                  <a:ext uri="{FF2B5EF4-FFF2-40B4-BE49-F238E27FC236}">
                    <a16:creationId xmlns:a16="http://schemas.microsoft.com/office/drawing/2014/main" id="{6DD60D2D-FF2D-4A66-8023-D4A38EF7F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2574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" name="Rectangle 280">
                <a:extLst>
                  <a:ext uri="{FF2B5EF4-FFF2-40B4-BE49-F238E27FC236}">
                    <a16:creationId xmlns:a16="http://schemas.microsoft.com/office/drawing/2014/main" id="{CC8CC153-1E51-4A45-9579-F4E21450B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7" name="Rectangle 281">
                <a:extLst>
                  <a:ext uri="{FF2B5EF4-FFF2-40B4-BE49-F238E27FC236}">
                    <a16:creationId xmlns:a16="http://schemas.microsoft.com/office/drawing/2014/main" id="{25189F86-EF46-4D10-8FF8-B0DFC7FE3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5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" name="Freeform 282">
                <a:extLst>
                  <a:ext uri="{FF2B5EF4-FFF2-40B4-BE49-F238E27FC236}">
                    <a16:creationId xmlns:a16="http://schemas.microsoft.com/office/drawing/2014/main" id="{CCD90D3C-C8AD-46D6-868F-E3822554B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2962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81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83">
                <a:extLst>
                  <a:ext uri="{FF2B5EF4-FFF2-40B4-BE49-F238E27FC236}">
                    <a16:creationId xmlns:a16="http://schemas.microsoft.com/office/drawing/2014/main" id="{511C94DE-E71A-4BD0-B942-CC0AA8342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2962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Line 284">
                <a:extLst>
                  <a:ext uri="{FF2B5EF4-FFF2-40B4-BE49-F238E27FC236}">
                    <a16:creationId xmlns:a16="http://schemas.microsoft.com/office/drawing/2014/main" id="{23A73C7F-93F6-47C1-BFAD-A94562341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2962"/>
                <a:ext cx="3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Line 285">
                <a:extLst>
                  <a:ext uri="{FF2B5EF4-FFF2-40B4-BE49-F238E27FC236}">
                    <a16:creationId xmlns:a16="http://schemas.microsoft.com/office/drawing/2014/main" id="{BF2E0C39-47CB-4539-96BA-99562E89A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2" y="2960"/>
                <a:ext cx="7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286">
                <a:extLst>
                  <a:ext uri="{FF2B5EF4-FFF2-40B4-BE49-F238E27FC236}">
                    <a16:creationId xmlns:a16="http://schemas.microsoft.com/office/drawing/2014/main" id="{86598D39-B25D-4230-9CA2-64E64D218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2" y="3150"/>
                <a:ext cx="7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287">
                <a:extLst>
                  <a:ext uri="{FF2B5EF4-FFF2-40B4-BE49-F238E27FC236}">
                    <a16:creationId xmlns:a16="http://schemas.microsoft.com/office/drawing/2014/main" id="{F759F71A-F5E9-4652-B080-2BBE31BC3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995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" name="Rectangle 288">
                <a:extLst>
                  <a:ext uri="{FF2B5EF4-FFF2-40B4-BE49-F238E27FC236}">
                    <a16:creationId xmlns:a16="http://schemas.microsoft.com/office/drawing/2014/main" id="{288554EC-2BFF-4ACA-A83A-3A6A0F072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" name="Rectangle 289">
                <a:extLst>
                  <a:ext uri="{FF2B5EF4-FFF2-40B4-BE49-F238E27FC236}">
                    <a16:creationId xmlns:a16="http://schemas.microsoft.com/office/drawing/2014/main" id="{59FC57F3-EB92-4A47-BE88-2F915DDF2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6" name="Freeform 290">
                <a:extLst>
                  <a:ext uri="{FF2B5EF4-FFF2-40B4-BE49-F238E27FC236}">
                    <a16:creationId xmlns:a16="http://schemas.microsoft.com/office/drawing/2014/main" id="{3980978F-586B-451D-8451-E0584DAB6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3383"/>
                <a:ext cx="84" cy="190"/>
              </a:xfrm>
              <a:custGeom>
                <a:avLst/>
                <a:gdLst>
                  <a:gd name="T0" fmla="*/ 81 w 84"/>
                  <a:gd name="T1" fmla="*/ 188 h 190"/>
                  <a:gd name="T2" fmla="*/ 0 w 84"/>
                  <a:gd name="T3" fmla="*/ 190 h 190"/>
                  <a:gd name="T4" fmla="*/ 0 w 84"/>
                  <a:gd name="T5" fmla="*/ 0 h 190"/>
                  <a:gd name="T6" fmla="*/ 84 w 84"/>
                  <a:gd name="T7" fmla="*/ 0 h 190"/>
                  <a:gd name="T8" fmla="*/ 81 w 84"/>
                  <a:gd name="T9" fmla="*/ 188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90"/>
                  <a:gd name="T17" fmla="*/ 84 w 84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90">
                    <a:moveTo>
                      <a:pt x="81" y="188"/>
                    </a:moveTo>
                    <a:lnTo>
                      <a:pt x="0" y="190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291">
                <a:extLst>
                  <a:ext uri="{FF2B5EF4-FFF2-40B4-BE49-F238E27FC236}">
                    <a16:creationId xmlns:a16="http://schemas.microsoft.com/office/drawing/2014/main" id="{C937615B-4E66-4D23-A32C-77F887EDD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3383"/>
                <a:ext cx="84" cy="190"/>
              </a:xfrm>
              <a:custGeom>
                <a:avLst/>
                <a:gdLst>
                  <a:gd name="T0" fmla="*/ 81 w 84"/>
                  <a:gd name="T1" fmla="*/ 188 h 190"/>
                  <a:gd name="T2" fmla="*/ 0 w 84"/>
                  <a:gd name="T3" fmla="*/ 190 h 190"/>
                  <a:gd name="T4" fmla="*/ 0 w 84"/>
                  <a:gd name="T5" fmla="*/ 0 h 190"/>
                  <a:gd name="T6" fmla="*/ 84 w 84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90"/>
                  <a:gd name="T14" fmla="*/ 84 w 84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90">
                    <a:moveTo>
                      <a:pt x="81" y="188"/>
                    </a:moveTo>
                    <a:lnTo>
                      <a:pt x="0" y="190"/>
                    </a:lnTo>
                    <a:lnTo>
                      <a:pt x="0" y="0"/>
                    </a:lnTo>
                    <a:lnTo>
                      <a:pt x="8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Line 292">
                <a:extLst>
                  <a:ext uri="{FF2B5EF4-FFF2-40B4-BE49-F238E27FC236}">
                    <a16:creationId xmlns:a16="http://schemas.microsoft.com/office/drawing/2014/main" id="{33B9C5D4-6FED-43E4-804C-E72E73B46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6" y="3383"/>
                <a:ext cx="2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Line 293">
                <a:extLst>
                  <a:ext uri="{FF2B5EF4-FFF2-40B4-BE49-F238E27FC236}">
                    <a16:creationId xmlns:a16="http://schemas.microsoft.com/office/drawing/2014/main" id="{6395BDE3-769D-4D93-A666-4F5C2D30A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3" y="3383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Line 294">
                <a:extLst>
                  <a:ext uri="{FF2B5EF4-FFF2-40B4-BE49-F238E27FC236}">
                    <a16:creationId xmlns:a16="http://schemas.microsoft.com/office/drawing/2014/main" id="{3E1C14C9-01E8-4E48-9FE2-F7550F9E4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3" y="3571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ectangle 295">
                <a:extLst>
                  <a:ext uri="{FF2B5EF4-FFF2-40B4-BE49-F238E27FC236}">
                    <a16:creationId xmlns:a16="http://schemas.microsoft.com/office/drawing/2014/main" id="{EF29B14F-046B-437A-9B2A-6E4523D19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6" y="341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2" name="Rectangle 296">
                <a:extLst>
                  <a:ext uri="{FF2B5EF4-FFF2-40B4-BE49-F238E27FC236}">
                    <a16:creationId xmlns:a16="http://schemas.microsoft.com/office/drawing/2014/main" id="{C6D34F4D-69BE-4649-B4B0-49C77DD46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3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" name="Rectangle 297">
                <a:extLst>
                  <a:ext uri="{FF2B5EF4-FFF2-40B4-BE49-F238E27FC236}">
                    <a16:creationId xmlns:a16="http://schemas.microsoft.com/office/drawing/2014/main" id="{E5548A49-A85A-46D7-9895-3B3D45E48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" name="Rectangle 298">
                <a:extLst>
                  <a:ext uri="{FF2B5EF4-FFF2-40B4-BE49-F238E27FC236}">
                    <a16:creationId xmlns:a16="http://schemas.microsoft.com/office/drawing/2014/main" id="{08BE58FD-53FE-485A-96A5-32E59AF40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430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EB75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5" name="Rectangle 299">
                <a:extLst>
                  <a:ext uri="{FF2B5EF4-FFF2-40B4-BE49-F238E27FC236}">
                    <a16:creationId xmlns:a16="http://schemas.microsoft.com/office/drawing/2014/main" id="{D05B337A-9C2D-4642-B85C-96D960AD5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8" y="3430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EB75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6" name="Rectangle 300">
                <a:extLst>
                  <a:ext uri="{FF2B5EF4-FFF2-40B4-BE49-F238E27FC236}">
                    <a16:creationId xmlns:a16="http://schemas.microsoft.com/office/drawing/2014/main" id="{C0307457-B6E8-4B36-A461-45CD8DB5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Rectangle 301">
                <a:extLst>
                  <a:ext uri="{FF2B5EF4-FFF2-40B4-BE49-F238E27FC236}">
                    <a16:creationId xmlns:a16="http://schemas.microsoft.com/office/drawing/2014/main" id="{7D8A17A2-76EC-4C86-980B-F1D9D614D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8" name="Rectangle 302">
                <a:extLst>
                  <a:ext uri="{FF2B5EF4-FFF2-40B4-BE49-F238E27FC236}">
                    <a16:creationId xmlns:a16="http://schemas.microsoft.com/office/drawing/2014/main" id="{8E0AA986-AA34-4988-A526-0E86BA23F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15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" name="Rectangle 303">
                <a:extLst>
                  <a:ext uri="{FF2B5EF4-FFF2-40B4-BE49-F238E27FC236}">
                    <a16:creationId xmlns:a16="http://schemas.microsoft.com/office/drawing/2014/main" id="{81B32D8C-B675-4DA2-B3DC-51456186E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" name="Rectangle 304">
                <a:extLst>
                  <a:ext uri="{FF2B5EF4-FFF2-40B4-BE49-F238E27FC236}">
                    <a16:creationId xmlns:a16="http://schemas.microsoft.com/office/drawing/2014/main" id="{6B926C75-EAE5-43CC-B5A5-694E62116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1" name="Rectangle 305">
                <a:extLst>
                  <a:ext uri="{FF2B5EF4-FFF2-40B4-BE49-F238E27FC236}">
                    <a16:creationId xmlns:a16="http://schemas.microsoft.com/office/drawing/2014/main" id="{9F980068-B690-4944-A26A-155E6189E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Rectangle 306">
                <a:extLst>
                  <a:ext uri="{FF2B5EF4-FFF2-40B4-BE49-F238E27FC236}">
                    <a16:creationId xmlns:a16="http://schemas.microsoft.com/office/drawing/2014/main" id="{BEE2EBA5-EBDB-4F95-BA65-AF4DFF46C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15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3" name="Rectangle 307">
                <a:extLst>
                  <a:ext uri="{FF2B5EF4-FFF2-40B4-BE49-F238E27FC236}">
                    <a16:creationId xmlns:a16="http://schemas.microsoft.com/office/drawing/2014/main" id="{63E7A9A4-62CF-4267-A03E-74D620195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4" name="Rectangle 308">
                <a:extLst>
                  <a:ext uri="{FF2B5EF4-FFF2-40B4-BE49-F238E27FC236}">
                    <a16:creationId xmlns:a16="http://schemas.microsoft.com/office/drawing/2014/main" id="{6F96CC1E-60BE-4317-8EF2-1C76ECCBA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5" name="Rectangle 309">
                <a:extLst>
                  <a:ext uri="{FF2B5EF4-FFF2-40B4-BE49-F238E27FC236}">
                    <a16:creationId xmlns:a16="http://schemas.microsoft.com/office/drawing/2014/main" id="{79CADF94-515A-4609-8573-3D4F84E7B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" name="Rectangle 310">
                <a:extLst>
                  <a:ext uri="{FF2B5EF4-FFF2-40B4-BE49-F238E27FC236}">
                    <a16:creationId xmlns:a16="http://schemas.microsoft.com/office/drawing/2014/main" id="{2B82299B-CF95-4C82-A3A8-17941F55F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215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" name="Rectangle 311">
                <a:extLst>
                  <a:ext uri="{FF2B5EF4-FFF2-40B4-BE49-F238E27FC236}">
                    <a16:creationId xmlns:a16="http://schemas.microsoft.com/office/drawing/2014/main" id="{08FCCB93-E7D6-4CA3-AC19-D26C11CD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15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8" name="Rectangle 312">
                <a:extLst>
                  <a:ext uri="{FF2B5EF4-FFF2-40B4-BE49-F238E27FC236}">
                    <a16:creationId xmlns:a16="http://schemas.microsoft.com/office/drawing/2014/main" id="{988906F9-EBA3-4B89-B581-180F5A956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9" name="Rectangle 313">
                <a:extLst>
                  <a:ext uri="{FF2B5EF4-FFF2-40B4-BE49-F238E27FC236}">
                    <a16:creationId xmlns:a16="http://schemas.microsoft.com/office/drawing/2014/main" id="{C4A47508-7E12-4787-AFF7-E01725B1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" name="Rectangle 314">
                <a:extLst>
                  <a:ext uri="{FF2B5EF4-FFF2-40B4-BE49-F238E27FC236}">
                    <a16:creationId xmlns:a16="http://schemas.microsoft.com/office/drawing/2014/main" id="{110034A7-F7A1-4892-85B9-E1368EAC2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15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1" name="Rectangle 315">
                <a:extLst>
                  <a:ext uri="{FF2B5EF4-FFF2-40B4-BE49-F238E27FC236}">
                    <a16:creationId xmlns:a16="http://schemas.microsoft.com/office/drawing/2014/main" id="{F76F0BA6-9E6B-4019-9ACF-E54CEA1EF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5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2" name="Rectangle 316">
                <a:extLst>
                  <a:ext uri="{FF2B5EF4-FFF2-40B4-BE49-F238E27FC236}">
                    <a16:creationId xmlns:a16="http://schemas.microsoft.com/office/drawing/2014/main" id="{3274F876-219C-4BCB-B440-95B0396CC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3" name="Rectangle 317">
                <a:extLst>
                  <a:ext uri="{FF2B5EF4-FFF2-40B4-BE49-F238E27FC236}">
                    <a16:creationId xmlns:a16="http://schemas.microsoft.com/office/drawing/2014/main" id="{DFE8ED7B-5C75-40EC-8FE8-72A521FF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4" name="Rectangle 318">
                <a:extLst>
                  <a:ext uri="{FF2B5EF4-FFF2-40B4-BE49-F238E27FC236}">
                    <a16:creationId xmlns:a16="http://schemas.microsoft.com/office/drawing/2014/main" id="{EDC5EB39-5EC6-4CA5-8B95-FDF10DD47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5" name="Rectangle 319">
                <a:extLst>
                  <a:ext uri="{FF2B5EF4-FFF2-40B4-BE49-F238E27FC236}">
                    <a16:creationId xmlns:a16="http://schemas.microsoft.com/office/drawing/2014/main" id="{2D429B46-9AB8-445C-A1F9-3E1176A88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8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6" name="Rectangle 320">
                <a:extLst>
                  <a:ext uri="{FF2B5EF4-FFF2-40B4-BE49-F238E27FC236}">
                    <a16:creationId xmlns:a16="http://schemas.microsoft.com/office/drawing/2014/main" id="{80086AEC-251E-4E9D-A8CE-159E681FF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74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7" name="Rectangle 321">
                <a:extLst>
                  <a:ext uri="{FF2B5EF4-FFF2-40B4-BE49-F238E27FC236}">
                    <a16:creationId xmlns:a16="http://schemas.microsoft.com/office/drawing/2014/main" id="{0BCC4EAC-C157-4D92-8779-A4E4F0ECA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8" name="Rectangle 322">
                <a:extLst>
                  <a:ext uri="{FF2B5EF4-FFF2-40B4-BE49-F238E27FC236}">
                    <a16:creationId xmlns:a16="http://schemas.microsoft.com/office/drawing/2014/main" id="{3BAE053A-CF98-4A72-B6AD-0269BCDC9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574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" name="Rectangle 323">
                <a:extLst>
                  <a:ext uri="{FF2B5EF4-FFF2-40B4-BE49-F238E27FC236}">
                    <a16:creationId xmlns:a16="http://schemas.microsoft.com/office/drawing/2014/main" id="{E0B4DF72-DFAF-47E7-A9F1-8919327B2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2574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0" name="Rectangle 324">
                <a:extLst>
                  <a:ext uri="{FF2B5EF4-FFF2-40B4-BE49-F238E27FC236}">
                    <a16:creationId xmlns:a16="http://schemas.microsoft.com/office/drawing/2014/main" id="{57C11B9E-90C7-4E9B-BF03-1B0AD1B3C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9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1" name="Rectangle 325">
                <a:extLst>
                  <a:ext uri="{FF2B5EF4-FFF2-40B4-BE49-F238E27FC236}">
                    <a16:creationId xmlns:a16="http://schemas.microsoft.com/office/drawing/2014/main" id="{9CC07D98-5FEE-4FED-9447-81EBD970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2" name="Rectangle 326">
                <a:extLst>
                  <a:ext uri="{FF2B5EF4-FFF2-40B4-BE49-F238E27FC236}">
                    <a16:creationId xmlns:a16="http://schemas.microsoft.com/office/drawing/2014/main" id="{0203E1C3-62DC-4D1C-BB7A-E5A26CFE0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" name="Rectangle 327">
                <a:extLst>
                  <a:ext uri="{FF2B5EF4-FFF2-40B4-BE49-F238E27FC236}">
                    <a16:creationId xmlns:a16="http://schemas.microsoft.com/office/drawing/2014/main" id="{F7598430-FB2A-4446-8A5E-DA8907AB4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2574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" name="Rectangle 328">
                <a:extLst>
                  <a:ext uri="{FF2B5EF4-FFF2-40B4-BE49-F238E27FC236}">
                    <a16:creationId xmlns:a16="http://schemas.microsoft.com/office/drawing/2014/main" id="{45139117-A3FF-4780-944C-B56D895C4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4" y="2574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5" name="Rectangle 329">
                <a:extLst>
                  <a:ext uri="{FF2B5EF4-FFF2-40B4-BE49-F238E27FC236}">
                    <a16:creationId xmlns:a16="http://schemas.microsoft.com/office/drawing/2014/main" id="{2E5A2260-3149-49ED-AB34-2F9667C59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6" name="Rectangle 330">
                <a:extLst>
                  <a:ext uri="{FF2B5EF4-FFF2-40B4-BE49-F238E27FC236}">
                    <a16:creationId xmlns:a16="http://schemas.microsoft.com/office/drawing/2014/main" id="{24729051-9A05-499D-A2C9-031DA3690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8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6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" name="Rectangle 331">
                <a:extLst>
                  <a:ext uri="{FF2B5EF4-FFF2-40B4-BE49-F238E27FC236}">
                    <a16:creationId xmlns:a16="http://schemas.microsoft.com/office/drawing/2014/main" id="{FE9B1E66-96FB-429A-8C70-6E6E95838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" y="2574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" name="Rectangle 332">
                <a:extLst>
                  <a:ext uri="{FF2B5EF4-FFF2-40B4-BE49-F238E27FC236}">
                    <a16:creationId xmlns:a16="http://schemas.microsoft.com/office/drawing/2014/main" id="{13462F50-54D8-4EBF-8A24-4280F6A48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2574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9" name="Rectangle 333">
                <a:extLst>
                  <a:ext uri="{FF2B5EF4-FFF2-40B4-BE49-F238E27FC236}">
                    <a16:creationId xmlns:a16="http://schemas.microsoft.com/office/drawing/2014/main" id="{7E93C445-43AC-4204-B0B3-5906318CC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0" name="Rectangle 334">
                <a:extLst>
                  <a:ext uri="{FF2B5EF4-FFF2-40B4-BE49-F238E27FC236}">
                    <a16:creationId xmlns:a16="http://schemas.microsoft.com/office/drawing/2014/main" id="{5D71EA79-6F11-48EF-A0B2-33B04BD80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1" name="Rectangle 335">
                <a:extLst>
                  <a:ext uri="{FF2B5EF4-FFF2-40B4-BE49-F238E27FC236}">
                    <a16:creationId xmlns:a16="http://schemas.microsoft.com/office/drawing/2014/main" id="{30BD9B20-A7A4-48CE-B05E-89AF57FF5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2" name="Rectangle 336">
                <a:extLst>
                  <a:ext uri="{FF2B5EF4-FFF2-40B4-BE49-F238E27FC236}">
                    <a16:creationId xmlns:a16="http://schemas.microsoft.com/office/drawing/2014/main" id="{64A44E3C-56A0-4D9C-A0DE-394661CC0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" name="Rectangle 337">
                <a:extLst>
                  <a:ext uri="{FF2B5EF4-FFF2-40B4-BE49-F238E27FC236}">
                    <a16:creationId xmlns:a16="http://schemas.microsoft.com/office/drawing/2014/main" id="{304A6CF9-6619-4A7A-9AAA-E8DB5B74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4" name="Rectangle 338">
                <a:extLst>
                  <a:ext uri="{FF2B5EF4-FFF2-40B4-BE49-F238E27FC236}">
                    <a16:creationId xmlns:a16="http://schemas.microsoft.com/office/drawing/2014/main" id="{FD82DAFA-63DA-48B2-AFA0-2808727E0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5" name="Rectangle 339">
                <a:extLst>
                  <a:ext uri="{FF2B5EF4-FFF2-40B4-BE49-F238E27FC236}">
                    <a16:creationId xmlns:a16="http://schemas.microsoft.com/office/drawing/2014/main" id="{19B61538-62EE-48AC-981B-C18325AC4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6" name="Rectangle 340">
                <a:extLst>
                  <a:ext uri="{FF2B5EF4-FFF2-40B4-BE49-F238E27FC236}">
                    <a16:creationId xmlns:a16="http://schemas.microsoft.com/office/drawing/2014/main" id="{B579172B-8D90-4B82-8163-0D327DF64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7" name="Rectangle 341">
                <a:extLst>
                  <a:ext uri="{FF2B5EF4-FFF2-40B4-BE49-F238E27FC236}">
                    <a16:creationId xmlns:a16="http://schemas.microsoft.com/office/drawing/2014/main" id="{046DA114-2F29-4244-802E-5AA323D16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8" name="Rectangle 342">
                <a:extLst>
                  <a:ext uri="{FF2B5EF4-FFF2-40B4-BE49-F238E27FC236}">
                    <a16:creationId xmlns:a16="http://schemas.microsoft.com/office/drawing/2014/main" id="{8C9E486F-221E-49B5-B149-AAC82CC2C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9" name="Rectangle 343">
                <a:extLst>
                  <a:ext uri="{FF2B5EF4-FFF2-40B4-BE49-F238E27FC236}">
                    <a16:creationId xmlns:a16="http://schemas.microsoft.com/office/drawing/2014/main" id="{7062F78F-969F-4820-8AE4-476146787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0" name="Rectangle 344">
                <a:extLst>
                  <a:ext uri="{FF2B5EF4-FFF2-40B4-BE49-F238E27FC236}">
                    <a16:creationId xmlns:a16="http://schemas.microsoft.com/office/drawing/2014/main" id="{7F15E839-FA3B-4B84-9687-07F7C5D45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" name="Rectangle 345">
                <a:extLst>
                  <a:ext uri="{FF2B5EF4-FFF2-40B4-BE49-F238E27FC236}">
                    <a16:creationId xmlns:a16="http://schemas.microsoft.com/office/drawing/2014/main" id="{BBC4B5C6-99F2-4046-A467-9C7AD62AA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2" name="Rectangle 346">
                <a:extLst>
                  <a:ext uri="{FF2B5EF4-FFF2-40B4-BE49-F238E27FC236}">
                    <a16:creationId xmlns:a16="http://schemas.microsoft.com/office/drawing/2014/main" id="{B2DB65E4-AE2D-4A97-BEA9-8289C7132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3" name="Rectangle 347">
                <a:extLst>
                  <a:ext uri="{FF2B5EF4-FFF2-40B4-BE49-F238E27FC236}">
                    <a16:creationId xmlns:a16="http://schemas.microsoft.com/office/drawing/2014/main" id="{9A01BC91-1033-4F0E-AD00-016436D64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" name="Rectangle 348">
                <a:extLst>
                  <a:ext uri="{FF2B5EF4-FFF2-40B4-BE49-F238E27FC236}">
                    <a16:creationId xmlns:a16="http://schemas.microsoft.com/office/drawing/2014/main" id="{D08C18FD-D72C-4AAC-B91C-2F49E7F5F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5" name="Rectangle 349">
                <a:extLst>
                  <a:ext uri="{FF2B5EF4-FFF2-40B4-BE49-F238E27FC236}">
                    <a16:creationId xmlns:a16="http://schemas.microsoft.com/office/drawing/2014/main" id="{DBB69EB3-395B-4BD1-8B2D-6950D3D8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6" name="Rectangle 350">
                <a:extLst>
                  <a:ext uri="{FF2B5EF4-FFF2-40B4-BE49-F238E27FC236}">
                    <a16:creationId xmlns:a16="http://schemas.microsoft.com/office/drawing/2014/main" id="{9E091755-AF27-44EA-BC26-7AA127B4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7" name="Rectangle 351">
                <a:extLst>
                  <a:ext uri="{FF2B5EF4-FFF2-40B4-BE49-F238E27FC236}">
                    <a16:creationId xmlns:a16="http://schemas.microsoft.com/office/drawing/2014/main" id="{95D92867-E287-442B-B45D-630A47201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8" name="Rectangle 352">
                <a:extLst>
                  <a:ext uri="{FF2B5EF4-FFF2-40B4-BE49-F238E27FC236}">
                    <a16:creationId xmlns:a16="http://schemas.microsoft.com/office/drawing/2014/main" id="{D15714E2-6531-4526-B391-0F4C9BE09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9" name="Rectangle 353">
                <a:extLst>
                  <a:ext uri="{FF2B5EF4-FFF2-40B4-BE49-F238E27FC236}">
                    <a16:creationId xmlns:a16="http://schemas.microsoft.com/office/drawing/2014/main" id="{DC9EAFA6-FCF2-4AD7-8425-B6C081E04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0" name="Rectangle 354">
                <a:extLst>
                  <a:ext uri="{FF2B5EF4-FFF2-40B4-BE49-F238E27FC236}">
                    <a16:creationId xmlns:a16="http://schemas.microsoft.com/office/drawing/2014/main" id="{1CAE41B8-BE81-4573-AD0B-7F130D03E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1" name="Rectangle 355">
                <a:extLst>
                  <a:ext uri="{FF2B5EF4-FFF2-40B4-BE49-F238E27FC236}">
                    <a16:creationId xmlns:a16="http://schemas.microsoft.com/office/drawing/2014/main" id="{1FFF6E80-F678-4A64-9FDE-644FDF7AF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341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2" name="Rectangle 356">
                <a:extLst>
                  <a:ext uri="{FF2B5EF4-FFF2-40B4-BE49-F238E27FC236}">
                    <a16:creationId xmlns:a16="http://schemas.microsoft.com/office/drawing/2014/main" id="{8AB192E5-EE36-4D44-B853-1502039E8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3419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3" name="Rectangle 357">
                <a:extLst>
                  <a:ext uri="{FF2B5EF4-FFF2-40B4-BE49-F238E27FC236}">
                    <a16:creationId xmlns:a16="http://schemas.microsoft.com/office/drawing/2014/main" id="{9A0DBB89-68B6-4CE3-B1C5-5A4F18887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341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w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4" name="Rectangle 358">
                <a:extLst>
                  <a:ext uri="{FF2B5EF4-FFF2-40B4-BE49-F238E27FC236}">
                    <a16:creationId xmlns:a16="http://schemas.microsoft.com/office/drawing/2014/main" id="{1AF89B7E-FAE6-451F-8B33-3203E94E0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341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5" name="Rectangle 359">
                <a:extLst>
                  <a:ext uri="{FF2B5EF4-FFF2-40B4-BE49-F238E27FC236}">
                    <a16:creationId xmlns:a16="http://schemas.microsoft.com/office/drawing/2014/main" id="{23D5FFB1-FD93-4D90-8B5E-2789199F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6" name="Rectangle 360">
                <a:extLst>
                  <a:ext uri="{FF2B5EF4-FFF2-40B4-BE49-F238E27FC236}">
                    <a16:creationId xmlns:a16="http://schemas.microsoft.com/office/drawing/2014/main" id="{71FF2FFB-583F-46A8-A8E4-83B0950AC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7" name="Rectangle 361">
                <a:extLst>
                  <a:ext uri="{FF2B5EF4-FFF2-40B4-BE49-F238E27FC236}">
                    <a16:creationId xmlns:a16="http://schemas.microsoft.com/office/drawing/2014/main" id="{9CBF0B7A-638C-4140-91B8-81F60935F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341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8" name="Rectangle 362">
                <a:extLst>
                  <a:ext uri="{FF2B5EF4-FFF2-40B4-BE49-F238E27FC236}">
                    <a16:creationId xmlns:a16="http://schemas.microsoft.com/office/drawing/2014/main" id="{3734C089-F02C-4BA5-AF76-955B3564E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341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9" name="Rectangle 363">
                <a:extLst>
                  <a:ext uri="{FF2B5EF4-FFF2-40B4-BE49-F238E27FC236}">
                    <a16:creationId xmlns:a16="http://schemas.microsoft.com/office/drawing/2014/main" id="{12CEFA5E-CCAA-4E73-9A7A-7753F82C8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0" name="Rectangle 364">
                <a:extLst>
                  <a:ext uri="{FF2B5EF4-FFF2-40B4-BE49-F238E27FC236}">
                    <a16:creationId xmlns:a16="http://schemas.microsoft.com/office/drawing/2014/main" id="{ABA2674D-F094-4E77-927A-125902DCF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0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1" name="Rectangle 365">
                <a:extLst>
                  <a:ext uri="{FF2B5EF4-FFF2-40B4-BE49-F238E27FC236}">
                    <a16:creationId xmlns:a16="http://schemas.microsoft.com/office/drawing/2014/main" id="{6EB845CD-4E62-46FA-B200-4A2AF6F0B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" y="3419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2" name="Rectangle 366">
                <a:extLst>
                  <a:ext uri="{FF2B5EF4-FFF2-40B4-BE49-F238E27FC236}">
                    <a16:creationId xmlns:a16="http://schemas.microsoft.com/office/drawing/2014/main" id="{0736E125-F382-4F15-A9C9-1A0F3E5C0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3" name="Rectangle 367">
                <a:extLst>
                  <a:ext uri="{FF2B5EF4-FFF2-40B4-BE49-F238E27FC236}">
                    <a16:creationId xmlns:a16="http://schemas.microsoft.com/office/drawing/2014/main" id="{DC8BA433-1330-4A9E-A6B3-FD06CE9D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5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4" name="Rectangle 368">
                <a:extLst>
                  <a:ext uri="{FF2B5EF4-FFF2-40B4-BE49-F238E27FC236}">
                    <a16:creationId xmlns:a16="http://schemas.microsoft.com/office/drawing/2014/main" id="{4BCBB9FD-DADD-4269-B80D-23525E82E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3419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5" name="Rectangle 369">
                <a:extLst>
                  <a:ext uri="{FF2B5EF4-FFF2-40B4-BE49-F238E27FC236}">
                    <a16:creationId xmlns:a16="http://schemas.microsoft.com/office/drawing/2014/main" id="{8A0F39F3-F5AE-4FDF-8F74-0F6EDDF84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6" name="Rectangle 370">
                <a:extLst>
                  <a:ext uri="{FF2B5EF4-FFF2-40B4-BE49-F238E27FC236}">
                    <a16:creationId xmlns:a16="http://schemas.microsoft.com/office/drawing/2014/main" id="{3B675030-F746-48B2-A499-AFA0FD592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7" name="Rectangle 371">
                <a:extLst>
                  <a:ext uri="{FF2B5EF4-FFF2-40B4-BE49-F238E27FC236}">
                    <a16:creationId xmlns:a16="http://schemas.microsoft.com/office/drawing/2014/main" id="{6F4AF022-CED6-41F7-BE2F-283541EEC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8" name="Rectangle 372">
                <a:extLst>
                  <a:ext uri="{FF2B5EF4-FFF2-40B4-BE49-F238E27FC236}">
                    <a16:creationId xmlns:a16="http://schemas.microsoft.com/office/drawing/2014/main" id="{71C7A79E-45F9-4CCB-A620-2238CE83A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9" name="Rectangle 373">
                <a:extLst>
                  <a:ext uri="{FF2B5EF4-FFF2-40B4-BE49-F238E27FC236}">
                    <a16:creationId xmlns:a16="http://schemas.microsoft.com/office/drawing/2014/main" id="{8FF9244F-D85F-42B1-A715-4577F1CFF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2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0" name="Rectangle 374">
                <a:extLst>
                  <a:ext uri="{FF2B5EF4-FFF2-40B4-BE49-F238E27FC236}">
                    <a16:creationId xmlns:a16="http://schemas.microsoft.com/office/drawing/2014/main" id="{9067B525-AB74-47FC-A836-60661816A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1" name="Rectangle 375">
                <a:extLst>
                  <a:ext uri="{FF2B5EF4-FFF2-40B4-BE49-F238E27FC236}">
                    <a16:creationId xmlns:a16="http://schemas.microsoft.com/office/drawing/2014/main" id="{4ECB1CBA-E65A-4AA0-AAC4-C588FBD42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7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2" name="Rectangle 376">
                <a:extLst>
                  <a:ext uri="{FF2B5EF4-FFF2-40B4-BE49-F238E27FC236}">
                    <a16:creationId xmlns:a16="http://schemas.microsoft.com/office/drawing/2014/main" id="{25EF1B32-78E2-479F-90D7-82140CE31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9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3" name="Rectangle 377">
                <a:extLst>
                  <a:ext uri="{FF2B5EF4-FFF2-40B4-BE49-F238E27FC236}">
                    <a16:creationId xmlns:a16="http://schemas.microsoft.com/office/drawing/2014/main" id="{8817633C-7FE4-404F-8152-8EBD3054E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4" name="Rectangle 378">
                <a:extLst>
                  <a:ext uri="{FF2B5EF4-FFF2-40B4-BE49-F238E27FC236}">
                    <a16:creationId xmlns:a16="http://schemas.microsoft.com/office/drawing/2014/main" id="{67B2F344-CCA3-4178-8DE0-6789A4024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5" name="Rectangle 379">
                <a:extLst>
                  <a:ext uri="{FF2B5EF4-FFF2-40B4-BE49-F238E27FC236}">
                    <a16:creationId xmlns:a16="http://schemas.microsoft.com/office/drawing/2014/main" id="{C03A6442-E3EC-469E-8D82-2EEA39661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6" name="Rectangle 380">
                <a:extLst>
                  <a:ext uri="{FF2B5EF4-FFF2-40B4-BE49-F238E27FC236}">
                    <a16:creationId xmlns:a16="http://schemas.microsoft.com/office/drawing/2014/main" id="{3B39B480-B9EE-49F5-8681-A19B4E093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7" name="Rectangle 381">
                <a:extLst>
                  <a:ext uri="{FF2B5EF4-FFF2-40B4-BE49-F238E27FC236}">
                    <a16:creationId xmlns:a16="http://schemas.microsoft.com/office/drawing/2014/main" id="{BEB540C7-F7F2-4C2D-9794-9D4720CF3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8" name="Rectangle 382">
                <a:extLst>
                  <a:ext uri="{FF2B5EF4-FFF2-40B4-BE49-F238E27FC236}">
                    <a16:creationId xmlns:a16="http://schemas.microsoft.com/office/drawing/2014/main" id="{4647C250-E398-409A-9CE7-57C64D4B7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9" name="Rectangle 383">
                <a:extLst>
                  <a:ext uri="{FF2B5EF4-FFF2-40B4-BE49-F238E27FC236}">
                    <a16:creationId xmlns:a16="http://schemas.microsoft.com/office/drawing/2014/main" id="{F89DA1A5-C150-470B-9D58-653A1C90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0" name="Rectangle 384">
                <a:extLst>
                  <a:ext uri="{FF2B5EF4-FFF2-40B4-BE49-F238E27FC236}">
                    <a16:creationId xmlns:a16="http://schemas.microsoft.com/office/drawing/2014/main" id="{B40BEFFA-A773-4161-9396-63A06681F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1" name="Rectangle 385">
                <a:extLst>
                  <a:ext uri="{FF2B5EF4-FFF2-40B4-BE49-F238E27FC236}">
                    <a16:creationId xmlns:a16="http://schemas.microsoft.com/office/drawing/2014/main" id="{39F035B5-3FBC-4723-B3A8-34B7BDC4E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2" name="Rectangle 386">
                <a:extLst>
                  <a:ext uri="{FF2B5EF4-FFF2-40B4-BE49-F238E27FC236}">
                    <a16:creationId xmlns:a16="http://schemas.microsoft.com/office/drawing/2014/main" id="{FBF0F8FD-FFFB-4B06-8FDC-027568F77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3" name="Rectangle 387">
                <a:extLst>
                  <a:ext uri="{FF2B5EF4-FFF2-40B4-BE49-F238E27FC236}">
                    <a16:creationId xmlns:a16="http://schemas.microsoft.com/office/drawing/2014/main" id="{3D02673A-F9BC-4D25-B44B-83733CCEE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4" name="Rectangle 388">
                <a:extLst>
                  <a:ext uri="{FF2B5EF4-FFF2-40B4-BE49-F238E27FC236}">
                    <a16:creationId xmlns:a16="http://schemas.microsoft.com/office/drawing/2014/main" id="{6091D954-260A-4778-97BB-AE2D58280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6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" name="Rectangle 389">
                <a:extLst>
                  <a:ext uri="{FF2B5EF4-FFF2-40B4-BE49-F238E27FC236}">
                    <a16:creationId xmlns:a16="http://schemas.microsoft.com/office/drawing/2014/main" id="{11175388-3B52-48DF-AADD-397A94B2C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6" name="Rectangle 390">
                <a:extLst>
                  <a:ext uri="{FF2B5EF4-FFF2-40B4-BE49-F238E27FC236}">
                    <a16:creationId xmlns:a16="http://schemas.microsoft.com/office/drawing/2014/main" id="{15195763-F6FE-4384-A932-B6636A499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7" name="Rectangle 391">
                <a:extLst>
                  <a:ext uri="{FF2B5EF4-FFF2-40B4-BE49-F238E27FC236}">
                    <a16:creationId xmlns:a16="http://schemas.microsoft.com/office/drawing/2014/main" id="{F7A3D32B-A86E-4F07-9045-9CEC60BDF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8" name="Rectangle 392">
                <a:extLst>
                  <a:ext uri="{FF2B5EF4-FFF2-40B4-BE49-F238E27FC236}">
                    <a16:creationId xmlns:a16="http://schemas.microsoft.com/office/drawing/2014/main" id="{3FC21229-26F2-4354-8223-417E7E7F0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9" name="Rectangle 393">
                <a:extLst>
                  <a:ext uri="{FF2B5EF4-FFF2-40B4-BE49-F238E27FC236}">
                    <a16:creationId xmlns:a16="http://schemas.microsoft.com/office/drawing/2014/main" id="{4BC8313F-C10B-4533-B5DF-513E53A4C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0" name="Rectangle 394">
                <a:extLst>
                  <a:ext uri="{FF2B5EF4-FFF2-40B4-BE49-F238E27FC236}">
                    <a16:creationId xmlns:a16="http://schemas.microsoft.com/office/drawing/2014/main" id="{D58E47B7-64F3-4827-893E-318FA8A0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3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1" name="Rectangle 395">
                <a:extLst>
                  <a:ext uri="{FF2B5EF4-FFF2-40B4-BE49-F238E27FC236}">
                    <a16:creationId xmlns:a16="http://schemas.microsoft.com/office/drawing/2014/main" id="{9F75494E-B64F-483E-BA88-A49213476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2" name="Rectangle 396">
                <a:extLst>
                  <a:ext uri="{FF2B5EF4-FFF2-40B4-BE49-F238E27FC236}">
                    <a16:creationId xmlns:a16="http://schemas.microsoft.com/office/drawing/2014/main" id="{DEEF81C6-A944-4B01-BDEB-99CF831BB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8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3" name="Rectangle 397">
                <a:extLst>
                  <a:ext uri="{FF2B5EF4-FFF2-40B4-BE49-F238E27FC236}">
                    <a16:creationId xmlns:a16="http://schemas.microsoft.com/office/drawing/2014/main" id="{12FDEBFB-4CCC-4C99-90B1-47BEA5C67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7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4" name="Rectangle 398">
                <a:extLst>
                  <a:ext uri="{FF2B5EF4-FFF2-40B4-BE49-F238E27FC236}">
                    <a16:creationId xmlns:a16="http://schemas.microsoft.com/office/drawing/2014/main" id="{ACA94078-1022-448E-9AF9-69FD1A974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4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" name="Rectangle 399">
                <a:extLst>
                  <a:ext uri="{FF2B5EF4-FFF2-40B4-BE49-F238E27FC236}">
                    <a16:creationId xmlns:a16="http://schemas.microsoft.com/office/drawing/2014/main" id="{F11B46B2-7A79-4B35-B8AF-9CC1BD037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" name="Rectangle 400">
                <a:extLst>
                  <a:ext uri="{FF2B5EF4-FFF2-40B4-BE49-F238E27FC236}">
                    <a16:creationId xmlns:a16="http://schemas.microsoft.com/office/drawing/2014/main" id="{F11EF79F-4E5F-4163-A1FF-633FBFCEE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9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" name="Freeform 401">
                <a:extLst>
                  <a:ext uri="{FF2B5EF4-FFF2-40B4-BE49-F238E27FC236}">
                    <a16:creationId xmlns:a16="http://schemas.microsoft.com/office/drawing/2014/main" id="{CE290A4D-330B-48BF-87AD-407EDCC9D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2" y="1851"/>
                <a:ext cx="445" cy="1530"/>
              </a:xfrm>
              <a:custGeom>
                <a:avLst/>
                <a:gdLst>
                  <a:gd name="T0" fmla="*/ 0 w 445"/>
                  <a:gd name="T1" fmla="*/ 1530 h 1530"/>
                  <a:gd name="T2" fmla="*/ 0 w 445"/>
                  <a:gd name="T3" fmla="*/ 1410 h 1530"/>
                  <a:gd name="T4" fmla="*/ 445 w 445"/>
                  <a:gd name="T5" fmla="*/ 1410 h 1530"/>
                  <a:gd name="T6" fmla="*/ 445 w 445"/>
                  <a:gd name="T7" fmla="*/ 150 h 1530"/>
                  <a:gd name="T8" fmla="*/ 0 w 445"/>
                  <a:gd name="T9" fmla="*/ 150 h 1530"/>
                  <a:gd name="T10" fmla="*/ 0 w 445"/>
                  <a:gd name="T11" fmla="*/ 0 h 15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45"/>
                  <a:gd name="T19" fmla="*/ 0 h 1530"/>
                  <a:gd name="T20" fmla="*/ 445 w 445"/>
                  <a:gd name="T21" fmla="*/ 1530 h 15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45" h="1530">
                    <a:moveTo>
                      <a:pt x="0" y="1530"/>
                    </a:moveTo>
                    <a:lnTo>
                      <a:pt x="0" y="1410"/>
                    </a:lnTo>
                    <a:lnTo>
                      <a:pt x="445" y="1410"/>
                    </a:lnTo>
                    <a:lnTo>
                      <a:pt x="445" y="150"/>
                    </a:lnTo>
                    <a:lnTo>
                      <a:pt x="0" y="15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66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402">
                <a:extLst>
                  <a:ext uri="{FF2B5EF4-FFF2-40B4-BE49-F238E27FC236}">
                    <a16:creationId xmlns:a16="http://schemas.microsoft.com/office/drawing/2014/main" id="{29E12808-7DC6-4CBE-87FA-740FB1AFF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3372"/>
                <a:ext cx="31" cy="41"/>
              </a:xfrm>
              <a:custGeom>
                <a:avLst/>
                <a:gdLst>
                  <a:gd name="T0" fmla="*/ 31 w 31"/>
                  <a:gd name="T1" fmla="*/ 0 h 41"/>
                  <a:gd name="T2" fmla="*/ 0 w 31"/>
                  <a:gd name="T3" fmla="*/ 3 h 41"/>
                  <a:gd name="T4" fmla="*/ 17 w 31"/>
                  <a:gd name="T5" fmla="*/ 41 h 41"/>
                  <a:gd name="T6" fmla="*/ 31 w 31"/>
                  <a:gd name="T7" fmla="*/ 3 h 41"/>
                  <a:gd name="T8" fmla="*/ 31 w 31"/>
                  <a:gd name="T9" fmla="*/ 3 h 41"/>
                  <a:gd name="T10" fmla="*/ 31 w 31"/>
                  <a:gd name="T11" fmla="*/ 0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41"/>
                  <a:gd name="T20" fmla="*/ 31 w 31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41">
                    <a:moveTo>
                      <a:pt x="31" y="0"/>
                    </a:moveTo>
                    <a:lnTo>
                      <a:pt x="0" y="3"/>
                    </a:lnTo>
                    <a:lnTo>
                      <a:pt x="17" y="41"/>
                    </a:lnTo>
                    <a:lnTo>
                      <a:pt x="31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403">
                <a:extLst>
                  <a:ext uri="{FF2B5EF4-FFF2-40B4-BE49-F238E27FC236}">
                    <a16:creationId xmlns:a16="http://schemas.microsoft.com/office/drawing/2014/main" id="{7572C2B8-B65B-4686-B79D-EDDC9C193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404">
                <a:extLst>
                  <a:ext uri="{FF2B5EF4-FFF2-40B4-BE49-F238E27FC236}">
                    <a16:creationId xmlns:a16="http://schemas.microsoft.com/office/drawing/2014/main" id="{3FA983F9-CE25-44FC-8C4A-8A4B7F590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405">
                <a:extLst>
                  <a:ext uri="{FF2B5EF4-FFF2-40B4-BE49-F238E27FC236}">
                    <a16:creationId xmlns:a16="http://schemas.microsoft.com/office/drawing/2014/main" id="{0ED27F79-144B-4DFE-858B-BBEEAA631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406">
                <a:extLst>
                  <a:ext uri="{FF2B5EF4-FFF2-40B4-BE49-F238E27FC236}">
                    <a16:creationId xmlns:a16="http://schemas.microsoft.com/office/drawing/2014/main" id="{869CA606-72CA-410C-8A13-F6FD59C15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Line 407">
                <a:extLst>
                  <a:ext uri="{FF2B5EF4-FFF2-40B4-BE49-F238E27FC236}">
                    <a16:creationId xmlns:a16="http://schemas.microsoft.com/office/drawing/2014/main" id="{D077C114-15E8-4E36-8997-5CBF5C438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7" y="2957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Line 408">
                <a:extLst>
                  <a:ext uri="{FF2B5EF4-FFF2-40B4-BE49-F238E27FC236}">
                    <a16:creationId xmlns:a16="http://schemas.microsoft.com/office/drawing/2014/main" id="{B5B02C0E-A31A-4E11-9AEA-B4E39CE61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2" y="2962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Line 409">
              <a:extLst>
                <a:ext uri="{FF2B5EF4-FFF2-40B4-BE49-F238E27FC236}">
                  <a16:creationId xmlns:a16="http://schemas.microsoft.com/office/drawing/2014/main" id="{49C27C9C-A832-4E42-A65C-727B57B44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3150"/>
              <a:ext cx="8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410">
              <a:extLst>
                <a:ext uri="{FF2B5EF4-FFF2-40B4-BE49-F238E27FC236}">
                  <a16:creationId xmlns:a16="http://schemas.microsoft.com/office/drawing/2014/main" id="{ACEBF133-053C-4C25-9652-590DE002E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2995"/>
              <a:ext cx="53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411">
              <a:extLst>
                <a:ext uri="{FF2B5EF4-FFF2-40B4-BE49-F238E27FC236}">
                  <a16:creationId xmlns:a16="http://schemas.microsoft.com/office/drawing/2014/main" id="{633D39D8-3F60-467D-A386-725A72D09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995"/>
              <a:ext cx="41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412">
              <a:extLst>
                <a:ext uri="{FF2B5EF4-FFF2-40B4-BE49-F238E27FC236}">
                  <a16:creationId xmlns:a16="http://schemas.microsoft.com/office/drawing/2014/main" id="{BE8AC33D-CD41-49F4-B40A-E8FF41CB4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2995"/>
              <a:ext cx="41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Line 413">
              <a:extLst>
                <a:ext uri="{FF2B5EF4-FFF2-40B4-BE49-F238E27FC236}">
                  <a16:creationId xmlns:a16="http://schemas.microsoft.com/office/drawing/2014/main" id="{C3EE6387-5B6F-4796-905D-E99789577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2680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414">
              <a:extLst>
                <a:ext uri="{FF2B5EF4-FFF2-40B4-BE49-F238E27FC236}">
                  <a16:creationId xmlns:a16="http://schemas.microsoft.com/office/drawing/2014/main" id="{86E86351-402C-4529-B58A-FC1323027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585"/>
              <a:ext cx="24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15">
              <a:extLst>
                <a:ext uri="{FF2B5EF4-FFF2-40B4-BE49-F238E27FC236}">
                  <a16:creationId xmlns:a16="http://schemas.microsoft.com/office/drawing/2014/main" id="{151F2BB0-09F2-48C8-BFB0-FEC9C1389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" y="2446"/>
              <a:ext cx="62" cy="375"/>
            </a:xfrm>
            <a:custGeom>
              <a:avLst/>
              <a:gdLst>
                <a:gd name="T0" fmla="*/ 59 w 62"/>
                <a:gd name="T1" fmla="*/ 375 h 375"/>
                <a:gd name="T2" fmla="*/ 62 w 62"/>
                <a:gd name="T3" fmla="*/ 0 h 375"/>
                <a:gd name="T4" fmla="*/ 0 w 62"/>
                <a:gd name="T5" fmla="*/ 0 h 375"/>
                <a:gd name="T6" fmla="*/ 0 w 62"/>
                <a:gd name="T7" fmla="*/ 375 h 375"/>
                <a:gd name="T8" fmla="*/ 62 w 62"/>
                <a:gd name="T9" fmla="*/ 375 h 375"/>
                <a:gd name="T10" fmla="*/ 62 w 62"/>
                <a:gd name="T11" fmla="*/ 375 h 375"/>
                <a:gd name="T12" fmla="*/ 59 w 62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416">
              <a:extLst>
                <a:ext uri="{FF2B5EF4-FFF2-40B4-BE49-F238E27FC236}">
                  <a16:creationId xmlns:a16="http://schemas.microsoft.com/office/drawing/2014/main" id="{CFC43237-C93F-4BC0-B9C9-739B1E05F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" y="2446"/>
              <a:ext cx="62" cy="375"/>
            </a:xfrm>
            <a:custGeom>
              <a:avLst/>
              <a:gdLst>
                <a:gd name="T0" fmla="*/ 59 w 62"/>
                <a:gd name="T1" fmla="*/ 375 h 375"/>
                <a:gd name="T2" fmla="*/ 62 w 62"/>
                <a:gd name="T3" fmla="*/ 0 h 375"/>
                <a:gd name="T4" fmla="*/ 0 w 62"/>
                <a:gd name="T5" fmla="*/ 0 h 375"/>
                <a:gd name="T6" fmla="*/ 0 w 62"/>
                <a:gd name="T7" fmla="*/ 375 h 375"/>
                <a:gd name="T8" fmla="*/ 62 w 62"/>
                <a:gd name="T9" fmla="*/ 375 h 375"/>
                <a:gd name="T10" fmla="*/ 62 w 62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417">
              <a:extLst>
                <a:ext uri="{FF2B5EF4-FFF2-40B4-BE49-F238E27FC236}">
                  <a16:creationId xmlns:a16="http://schemas.microsoft.com/office/drawing/2014/main" id="{CA701271-4C3A-4900-B4D7-CDAC5D56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" y="1789"/>
              <a:ext cx="38" cy="1670"/>
            </a:xfrm>
            <a:custGeom>
              <a:avLst/>
              <a:gdLst>
                <a:gd name="T0" fmla="*/ 0 w 38"/>
                <a:gd name="T1" fmla="*/ 0 h 1670"/>
                <a:gd name="T2" fmla="*/ 28 w 38"/>
                <a:gd name="T3" fmla="*/ 1670 h 1670"/>
                <a:gd name="T4" fmla="*/ 38 w 38"/>
                <a:gd name="T5" fmla="*/ 1670 h 1670"/>
                <a:gd name="T6" fmla="*/ 9 w 38"/>
                <a:gd name="T7" fmla="*/ 0 h 1670"/>
                <a:gd name="T8" fmla="*/ 0 w 38"/>
                <a:gd name="T9" fmla="*/ 2 h 1670"/>
                <a:gd name="T10" fmla="*/ 0 w 38"/>
                <a:gd name="T11" fmla="*/ 2 h 1670"/>
                <a:gd name="T12" fmla="*/ 0 w 38"/>
                <a:gd name="T13" fmla="*/ 0 h 16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670"/>
                <a:gd name="T23" fmla="*/ 38 w 38"/>
                <a:gd name="T24" fmla="*/ 1670 h 16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670">
                  <a:moveTo>
                    <a:pt x="0" y="0"/>
                  </a:moveTo>
                  <a:lnTo>
                    <a:pt x="28" y="1670"/>
                  </a:lnTo>
                  <a:lnTo>
                    <a:pt x="38" y="1670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8">
              <a:extLst>
                <a:ext uri="{FF2B5EF4-FFF2-40B4-BE49-F238E27FC236}">
                  <a16:creationId xmlns:a16="http://schemas.microsoft.com/office/drawing/2014/main" id="{2FABC68D-26BF-4417-9D1A-B299070E6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" y="1789"/>
              <a:ext cx="38" cy="1670"/>
            </a:xfrm>
            <a:custGeom>
              <a:avLst/>
              <a:gdLst>
                <a:gd name="T0" fmla="*/ 0 w 38"/>
                <a:gd name="T1" fmla="*/ 0 h 1670"/>
                <a:gd name="T2" fmla="*/ 28 w 38"/>
                <a:gd name="T3" fmla="*/ 1670 h 1670"/>
                <a:gd name="T4" fmla="*/ 38 w 38"/>
                <a:gd name="T5" fmla="*/ 1670 h 1670"/>
                <a:gd name="T6" fmla="*/ 9 w 38"/>
                <a:gd name="T7" fmla="*/ 0 h 1670"/>
                <a:gd name="T8" fmla="*/ 0 w 38"/>
                <a:gd name="T9" fmla="*/ 2 h 1670"/>
                <a:gd name="T10" fmla="*/ 0 w 38"/>
                <a:gd name="T11" fmla="*/ 2 h 16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1670"/>
                <a:gd name="T20" fmla="*/ 38 w 38"/>
                <a:gd name="T21" fmla="*/ 1670 h 16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1670">
                  <a:moveTo>
                    <a:pt x="0" y="0"/>
                  </a:moveTo>
                  <a:lnTo>
                    <a:pt x="28" y="1670"/>
                  </a:lnTo>
                  <a:lnTo>
                    <a:pt x="38" y="1670"/>
                  </a:lnTo>
                  <a:lnTo>
                    <a:pt x="9" y="0"/>
                  </a:lnTo>
                  <a:lnTo>
                    <a:pt x="0" y="2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25" name="AutoShape 422">
            <a:extLst>
              <a:ext uri="{FF2B5EF4-FFF2-40B4-BE49-F238E27FC236}">
                <a16:creationId xmlns:a16="http://schemas.microsoft.com/office/drawing/2014/main" id="{81A8E039-2FCA-4837-AF34-95372ED0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84" y="1938886"/>
            <a:ext cx="2535716" cy="1125037"/>
          </a:xfrm>
          <a:prstGeom prst="wedgeEllipseCallout">
            <a:avLst>
              <a:gd name="adj1" fmla="val -37862"/>
              <a:gd name="adj2" fmla="val 66391"/>
            </a:avLst>
          </a:prstGeom>
          <a:solidFill>
            <a:srgbClr val="FFFFFF"/>
          </a:solidFill>
          <a:ln w="28575" algn="ctr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Verdana" pitchFamily="34" charset="0"/>
              </a:rPr>
              <a:t>Wrong 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Verdana" pitchFamily="34" charset="0"/>
              </a:rPr>
              <a:t>Execution!</a:t>
            </a:r>
          </a:p>
          <a:p>
            <a:pPr algn="ctr"/>
            <a:endParaRPr lang="en-US" sz="2000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60F5253-2B4D-087B-DEC4-70069AF2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6. Control Hazards: </a:t>
            </a:r>
            <a:r>
              <a:rPr lang="en-SG" sz="3600" b="1" dirty="0">
                <a:solidFill>
                  <a:srgbClr val="0000FF"/>
                </a:solidFill>
              </a:rPr>
              <a:t>Stall Pipeline?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1" name="Group 687">
            <a:extLst>
              <a:ext uri="{FF2B5EF4-FFF2-40B4-BE49-F238E27FC236}">
                <a16:creationId xmlns:a16="http://schemas.microsoft.com/office/drawing/2014/main" id="{5EDB8C3C-CB4E-440B-AF74-B82FC6F820BC}"/>
              </a:ext>
            </a:extLst>
          </p:cNvPr>
          <p:cNvGrpSpPr>
            <a:grpSpLocks/>
          </p:cNvGrpSpPr>
          <p:nvPr/>
        </p:nvGrpSpPr>
        <p:grpSpPr bwMode="auto">
          <a:xfrm>
            <a:off x="1981201" y="1346417"/>
            <a:ext cx="8239125" cy="3544888"/>
            <a:chOff x="288" y="816"/>
            <a:chExt cx="5190" cy="2233"/>
          </a:xfrm>
        </p:grpSpPr>
        <p:sp>
          <p:nvSpPr>
            <p:cNvPr id="13" name="Line 420">
              <a:extLst>
                <a:ext uri="{FF2B5EF4-FFF2-40B4-BE49-F238E27FC236}">
                  <a16:creationId xmlns:a16="http://schemas.microsoft.com/office/drawing/2014/main" id="{E32C267C-9317-4086-ACAC-6E94ED30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" y="2818"/>
              <a:ext cx="100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421">
              <a:extLst>
                <a:ext uri="{FF2B5EF4-FFF2-40B4-BE49-F238E27FC236}">
                  <a16:creationId xmlns:a16="http://schemas.microsoft.com/office/drawing/2014/main" id="{E49CF7AE-6242-42D2-BE6E-310B6E09E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" y="2818"/>
              <a:ext cx="1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422">
              <a:extLst>
                <a:ext uri="{FF2B5EF4-FFF2-40B4-BE49-F238E27FC236}">
                  <a16:creationId xmlns:a16="http://schemas.microsoft.com/office/drawing/2014/main" id="{FD50D12C-0918-485E-80D3-2B9C161C2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2705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w 83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423">
              <a:extLst>
                <a:ext uri="{FF2B5EF4-FFF2-40B4-BE49-F238E27FC236}">
                  <a16:creationId xmlns:a16="http://schemas.microsoft.com/office/drawing/2014/main" id="{BF0587D4-8436-4445-B9F1-9C2A4BCAB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2705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424">
              <a:extLst>
                <a:ext uri="{FF2B5EF4-FFF2-40B4-BE49-F238E27FC236}">
                  <a16:creationId xmlns:a16="http://schemas.microsoft.com/office/drawing/2014/main" id="{F48676FB-FED3-4263-885E-8689FCB1A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705"/>
              <a:ext cx="100" cy="229"/>
            </a:xfrm>
            <a:custGeom>
              <a:avLst/>
              <a:gdLst>
                <a:gd name="T0" fmla="*/ 360 w 83"/>
                <a:gd name="T1" fmla="*/ 0 h 188"/>
                <a:gd name="T2" fmla="*/ 0 w 83"/>
                <a:gd name="T3" fmla="*/ 0 h 188"/>
                <a:gd name="T4" fmla="*/ 0 w 83"/>
                <a:gd name="T5" fmla="*/ 911 h 188"/>
                <a:gd name="T6" fmla="*/ 369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3" y="188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425">
              <a:extLst>
                <a:ext uri="{FF2B5EF4-FFF2-40B4-BE49-F238E27FC236}">
                  <a16:creationId xmlns:a16="http://schemas.microsoft.com/office/drawing/2014/main" id="{0E945110-3AE1-4676-BB18-0E09A3697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705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w 84"/>
                <a:gd name="T9" fmla="*/ 89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26">
              <a:extLst>
                <a:ext uri="{FF2B5EF4-FFF2-40B4-BE49-F238E27FC236}">
                  <a16:creationId xmlns:a16="http://schemas.microsoft.com/office/drawing/2014/main" id="{B54EEE38-9453-4D6A-89ED-2512CDC7D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705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427">
              <a:extLst>
                <a:ext uri="{FF2B5EF4-FFF2-40B4-BE49-F238E27FC236}">
                  <a16:creationId xmlns:a16="http://schemas.microsoft.com/office/drawing/2014/main" id="{6B52C13F-D6FA-456C-AD44-E3E30DE7E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3" y="2705"/>
              <a:ext cx="1" cy="22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428">
              <a:extLst>
                <a:ext uri="{FF2B5EF4-FFF2-40B4-BE49-F238E27FC236}">
                  <a16:creationId xmlns:a16="http://schemas.microsoft.com/office/drawing/2014/main" id="{CF7DE36A-524D-4624-A691-5D80FB4A6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722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429">
              <a:extLst>
                <a:ext uri="{FF2B5EF4-FFF2-40B4-BE49-F238E27FC236}">
                  <a16:creationId xmlns:a16="http://schemas.microsoft.com/office/drawing/2014/main" id="{36E266C3-8F2B-4FEE-A2A0-1D058145C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934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Rectangle 430">
              <a:extLst>
                <a:ext uri="{FF2B5EF4-FFF2-40B4-BE49-F238E27FC236}">
                  <a16:creationId xmlns:a16="http://schemas.microsoft.com/office/drawing/2014/main" id="{A0497681-D28B-43D7-A3DB-36D2B2504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2749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431">
              <a:extLst>
                <a:ext uri="{FF2B5EF4-FFF2-40B4-BE49-F238E27FC236}">
                  <a16:creationId xmlns:a16="http://schemas.microsoft.com/office/drawing/2014/main" id="{40F97BA7-1C84-4D73-98C9-4C756714B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749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" name="Rectangle 432">
              <a:extLst>
                <a:ext uri="{FF2B5EF4-FFF2-40B4-BE49-F238E27FC236}">
                  <a16:creationId xmlns:a16="http://schemas.microsoft.com/office/drawing/2014/main" id="{1316DC1D-A7C4-4DB9-88B0-70C9CB88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749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433">
              <a:extLst>
                <a:ext uri="{FF2B5EF4-FFF2-40B4-BE49-F238E27FC236}">
                  <a16:creationId xmlns:a16="http://schemas.microsoft.com/office/drawing/2014/main" id="{7DDABA47-645D-4E41-9AC7-0E39A57FD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2" y="2705"/>
              <a:ext cx="100" cy="229"/>
            </a:xfrm>
            <a:custGeom>
              <a:avLst/>
              <a:gdLst>
                <a:gd name="T0" fmla="*/ 360 w 83"/>
                <a:gd name="T1" fmla="*/ 911 h 188"/>
                <a:gd name="T2" fmla="*/ 0 w 83"/>
                <a:gd name="T3" fmla="*/ 911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434">
              <a:extLst>
                <a:ext uri="{FF2B5EF4-FFF2-40B4-BE49-F238E27FC236}">
                  <a16:creationId xmlns:a16="http://schemas.microsoft.com/office/drawing/2014/main" id="{25E07CE5-98C9-496D-A04E-8EB7E639C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2705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w 83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435">
              <a:extLst>
                <a:ext uri="{FF2B5EF4-FFF2-40B4-BE49-F238E27FC236}">
                  <a16:creationId xmlns:a16="http://schemas.microsoft.com/office/drawing/2014/main" id="{8DB8EAEA-04D8-4344-95C7-1EA088863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2705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436">
              <a:extLst>
                <a:ext uri="{FF2B5EF4-FFF2-40B4-BE49-F238E27FC236}">
                  <a16:creationId xmlns:a16="http://schemas.microsoft.com/office/drawing/2014/main" id="{22F1AF81-D553-4EA2-BEB1-B673DE12A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3" y="2761"/>
              <a:ext cx="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437">
              <a:extLst>
                <a:ext uri="{FF2B5EF4-FFF2-40B4-BE49-F238E27FC236}">
                  <a16:creationId xmlns:a16="http://schemas.microsoft.com/office/drawing/2014/main" id="{AF0F724B-D7F3-4FE3-83C6-B35FE795B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438">
              <a:extLst>
                <a:ext uri="{FF2B5EF4-FFF2-40B4-BE49-F238E27FC236}">
                  <a16:creationId xmlns:a16="http://schemas.microsoft.com/office/drawing/2014/main" id="{E797FEC6-373A-4C0B-9056-87590454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548"/>
              <a:ext cx="100" cy="228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439">
              <a:extLst>
                <a:ext uri="{FF2B5EF4-FFF2-40B4-BE49-F238E27FC236}">
                  <a16:creationId xmlns:a16="http://schemas.microsoft.com/office/drawing/2014/main" id="{D2AD5F80-5D3B-432E-A679-70ADBF134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1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440">
              <a:extLst>
                <a:ext uri="{FF2B5EF4-FFF2-40B4-BE49-F238E27FC236}">
                  <a16:creationId xmlns:a16="http://schemas.microsoft.com/office/drawing/2014/main" id="{EE8FEF46-02DC-4BA4-9969-FC0F4DF09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0" y="154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441">
              <a:extLst>
                <a:ext uri="{FF2B5EF4-FFF2-40B4-BE49-F238E27FC236}">
                  <a16:creationId xmlns:a16="http://schemas.microsoft.com/office/drawing/2014/main" id="{CE0A4FB3-E4E1-45D6-858C-6BBEA1E16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" y="1775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442">
              <a:extLst>
                <a:ext uri="{FF2B5EF4-FFF2-40B4-BE49-F238E27FC236}">
                  <a16:creationId xmlns:a16="http://schemas.microsoft.com/office/drawing/2014/main" id="{AF052E8D-49C1-4524-A78D-34CCD1914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443">
              <a:extLst>
                <a:ext uri="{FF2B5EF4-FFF2-40B4-BE49-F238E27FC236}">
                  <a16:creationId xmlns:a16="http://schemas.microsoft.com/office/drawing/2014/main" id="{564752D4-D0DF-4298-ADE5-1FE9B4AAA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444">
              <a:extLst>
                <a:ext uri="{FF2B5EF4-FFF2-40B4-BE49-F238E27FC236}">
                  <a16:creationId xmlns:a16="http://schemas.microsoft.com/office/drawing/2014/main" id="{57A0DD45-7BEE-41F3-871D-5CEBC6B2E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7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445">
              <a:extLst>
                <a:ext uri="{FF2B5EF4-FFF2-40B4-BE49-F238E27FC236}">
                  <a16:creationId xmlns:a16="http://schemas.microsoft.com/office/drawing/2014/main" id="{56C061C4-AE7B-4C7F-BDE4-10DFBC4A3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548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446">
              <a:extLst>
                <a:ext uri="{FF2B5EF4-FFF2-40B4-BE49-F238E27FC236}">
                  <a16:creationId xmlns:a16="http://schemas.microsoft.com/office/drawing/2014/main" id="{279350CF-E89D-47BC-ACED-000D3195D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776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447">
              <a:extLst>
                <a:ext uri="{FF2B5EF4-FFF2-40B4-BE49-F238E27FC236}">
                  <a16:creationId xmlns:a16="http://schemas.microsoft.com/office/drawing/2014/main" id="{397A4D02-F36F-49E5-91FD-96095B3BD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448">
              <a:extLst>
                <a:ext uri="{FF2B5EF4-FFF2-40B4-BE49-F238E27FC236}">
                  <a16:creationId xmlns:a16="http://schemas.microsoft.com/office/drawing/2014/main" id="{055D4151-356E-4FAD-AFE3-54D39B64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449">
              <a:extLst>
                <a:ext uri="{FF2B5EF4-FFF2-40B4-BE49-F238E27FC236}">
                  <a16:creationId xmlns:a16="http://schemas.microsoft.com/office/drawing/2014/main" id="{7EF10046-1F3E-4D4A-8EC7-B3DE71B9D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548"/>
              <a:ext cx="98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50">
              <a:extLst>
                <a:ext uri="{FF2B5EF4-FFF2-40B4-BE49-F238E27FC236}">
                  <a16:creationId xmlns:a16="http://schemas.microsoft.com/office/drawing/2014/main" id="{73A8C43A-BA38-422C-913F-FC41D40F9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51">
              <a:extLst>
                <a:ext uri="{FF2B5EF4-FFF2-40B4-BE49-F238E27FC236}">
                  <a16:creationId xmlns:a16="http://schemas.microsoft.com/office/drawing/2014/main" id="{E377C599-D0AB-4E97-AA24-B3CE7B173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52">
              <a:extLst>
                <a:ext uri="{FF2B5EF4-FFF2-40B4-BE49-F238E27FC236}">
                  <a16:creationId xmlns:a16="http://schemas.microsoft.com/office/drawing/2014/main" id="{2EEFBDA5-5171-4F3E-B125-836A11B98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60"/>
              <a:ext cx="27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453">
              <a:extLst>
                <a:ext uri="{FF2B5EF4-FFF2-40B4-BE49-F238E27FC236}">
                  <a16:creationId xmlns:a16="http://schemas.microsoft.com/office/drawing/2014/main" id="{5FD8EA51-C73D-41A3-8772-2AF6930FD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603"/>
              <a:ext cx="301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454">
              <a:extLst>
                <a:ext uri="{FF2B5EF4-FFF2-40B4-BE49-F238E27FC236}">
                  <a16:creationId xmlns:a16="http://schemas.microsoft.com/office/drawing/2014/main" id="{27467A27-8D74-4AF1-B31E-FB86A65BE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1660"/>
              <a:ext cx="29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455">
              <a:extLst>
                <a:ext uri="{FF2B5EF4-FFF2-40B4-BE49-F238E27FC236}">
                  <a16:creationId xmlns:a16="http://schemas.microsoft.com/office/drawing/2014/main" id="{4D7104B3-1C62-4824-9C64-E5BEBF399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16"/>
              <a:ext cx="3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56">
              <a:extLst>
                <a:ext uri="{FF2B5EF4-FFF2-40B4-BE49-F238E27FC236}">
                  <a16:creationId xmlns:a16="http://schemas.microsoft.com/office/drawing/2014/main" id="{B5667C43-74A0-4681-B020-8D8DA4EDE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603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57">
              <a:extLst>
                <a:ext uri="{FF2B5EF4-FFF2-40B4-BE49-F238E27FC236}">
                  <a16:creationId xmlns:a16="http://schemas.microsoft.com/office/drawing/2014/main" id="{A8B570A7-546C-45A3-B05A-A077FD6AB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660"/>
              <a:ext cx="350" cy="172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458">
              <a:extLst>
                <a:ext uri="{FF2B5EF4-FFF2-40B4-BE49-F238E27FC236}">
                  <a16:creationId xmlns:a16="http://schemas.microsoft.com/office/drawing/2014/main" id="{29BAD936-A8E4-462F-98E3-85373D12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59">
              <a:extLst>
                <a:ext uri="{FF2B5EF4-FFF2-40B4-BE49-F238E27FC236}">
                  <a16:creationId xmlns:a16="http://schemas.microsoft.com/office/drawing/2014/main" id="{1E26A684-BB67-4A9D-B19D-3BD18B043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460">
              <a:extLst>
                <a:ext uri="{FF2B5EF4-FFF2-40B4-BE49-F238E27FC236}">
                  <a16:creationId xmlns:a16="http://schemas.microsoft.com/office/drawing/2014/main" id="{A443F296-B947-46FB-ADAE-36BC919C6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02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461">
              <a:extLst>
                <a:ext uri="{FF2B5EF4-FFF2-40B4-BE49-F238E27FC236}">
                  <a16:creationId xmlns:a16="http://schemas.microsoft.com/office/drawing/2014/main" id="{8E6B8961-AE32-4FCC-8F86-493A4273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021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462">
              <a:extLst>
                <a:ext uri="{FF2B5EF4-FFF2-40B4-BE49-F238E27FC236}">
                  <a16:creationId xmlns:a16="http://schemas.microsoft.com/office/drawing/2014/main" id="{69C67D69-50C2-472A-8F27-3D210AD6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816"/>
              <a:ext cx="5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463">
              <a:extLst>
                <a:ext uri="{FF2B5EF4-FFF2-40B4-BE49-F238E27FC236}">
                  <a16:creationId xmlns:a16="http://schemas.microsoft.com/office/drawing/2014/main" id="{2E99101E-7BC1-4689-B433-347B4C5F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816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464">
              <a:extLst>
                <a:ext uri="{FF2B5EF4-FFF2-40B4-BE49-F238E27FC236}">
                  <a16:creationId xmlns:a16="http://schemas.microsoft.com/office/drawing/2014/main" id="{5556FC02-B9CA-437F-A58F-CA83DC79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816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65">
              <a:extLst>
                <a:ext uri="{FF2B5EF4-FFF2-40B4-BE49-F238E27FC236}">
                  <a16:creationId xmlns:a16="http://schemas.microsoft.com/office/drawing/2014/main" id="{AEA32C15-8776-47E2-BF25-4737BF28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466">
              <a:extLst>
                <a:ext uri="{FF2B5EF4-FFF2-40B4-BE49-F238E27FC236}">
                  <a16:creationId xmlns:a16="http://schemas.microsoft.com/office/drawing/2014/main" id="{10BDEE78-0E3D-406E-9F03-BEA5DDC6B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467">
              <a:extLst>
                <a:ext uri="{FF2B5EF4-FFF2-40B4-BE49-F238E27FC236}">
                  <a16:creationId xmlns:a16="http://schemas.microsoft.com/office/drawing/2014/main" id="{2C72EA3C-0F13-42AF-90C6-1CF5C9CF8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468">
              <a:extLst>
                <a:ext uri="{FF2B5EF4-FFF2-40B4-BE49-F238E27FC236}">
                  <a16:creationId xmlns:a16="http://schemas.microsoft.com/office/drawing/2014/main" id="{33EB8515-B8F0-43A5-B977-473B6EE05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469">
              <a:extLst>
                <a:ext uri="{FF2B5EF4-FFF2-40B4-BE49-F238E27FC236}">
                  <a16:creationId xmlns:a16="http://schemas.microsoft.com/office/drawing/2014/main" id="{750F1EF5-3E26-4CEB-A8EF-33EA04C79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470">
              <a:extLst>
                <a:ext uri="{FF2B5EF4-FFF2-40B4-BE49-F238E27FC236}">
                  <a16:creationId xmlns:a16="http://schemas.microsoft.com/office/drawing/2014/main" id="{E6BA3136-AD0F-40EE-918A-5577A0F2B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471">
              <a:extLst>
                <a:ext uri="{FF2B5EF4-FFF2-40B4-BE49-F238E27FC236}">
                  <a16:creationId xmlns:a16="http://schemas.microsoft.com/office/drawing/2014/main" id="{8E707B6F-79C4-49A5-A081-43F0709F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472">
              <a:extLst>
                <a:ext uri="{FF2B5EF4-FFF2-40B4-BE49-F238E27FC236}">
                  <a16:creationId xmlns:a16="http://schemas.microsoft.com/office/drawing/2014/main" id="{75C393E3-6E51-48DF-B7DF-8AD8E11B5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816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473">
              <a:extLst>
                <a:ext uri="{FF2B5EF4-FFF2-40B4-BE49-F238E27FC236}">
                  <a16:creationId xmlns:a16="http://schemas.microsoft.com/office/drawing/2014/main" id="{C54C5E81-291B-4846-A8FA-A21BB394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474">
              <a:extLst>
                <a:ext uri="{FF2B5EF4-FFF2-40B4-BE49-F238E27FC236}">
                  <a16:creationId xmlns:a16="http://schemas.microsoft.com/office/drawing/2014/main" id="{0C9CD7CE-E702-4FE4-9120-5CB3D87CF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475">
              <a:extLst>
                <a:ext uri="{FF2B5EF4-FFF2-40B4-BE49-F238E27FC236}">
                  <a16:creationId xmlns:a16="http://schemas.microsoft.com/office/drawing/2014/main" id="{9E6C4DDB-4F78-4531-A307-B190F012B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476">
              <a:extLst>
                <a:ext uri="{FF2B5EF4-FFF2-40B4-BE49-F238E27FC236}">
                  <a16:creationId xmlns:a16="http://schemas.microsoft.com/office/drawing/2014/main" id="{BA870212-C2B2-4D0D-92A0-7F82F123A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77">
              <a:extLst>
                <a:ext uri="{FF2B5EF4-FFF2-40B4-BE49-F238E27FC236}">
                  <a16:creationId xmlns:a16="http://schemas.microsoft.com/office/drawing/2014/main" id="{533B9224-F9FD-44FE-875C-0DB1CE08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478">
              <a:extLst>
                <a:ext uri="{FF2B5EF4-FFF2-40B4-BE49-F238E27FC236}">
                  <a16:creationId xmlns:a16="http://schemas.microsoft.com/office/drawing/2014/main" id="{A8BA49A9-DD58-452C-8BB4-2B72C26A8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79">
              <a:extLst>
                <a:ext uri="{FF2B5EF4-FFF2-40B4-BE49-F238E27FC236}">
                  <a16:creationId xmlns:a16="http://schemas.microsoft.com/office/drawing/2014/main" id="{4BC3ED12-AEDB-4317-8E1C-23EF994A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816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480">
              <a:extLst>
                <a:ext uri="{FF2B5EF4-FFF2-40B4-BE49-F238E27FC236}">
                  <a16:creationId xmlns:a16="http://schemas.microsoft.com/office/drawing/2014/main" id="{CD5293C2-152B-495A-8BF7-6F7390DA5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481">
              <a:extLst>
                <a:ext uri="{FF2B5EF4-FFF2-40B4-BE49-F238E27FC236}">
                  <a16:creationId xmlns:a16="http://schemas.microsoft.com/office/drawing/2014/main" id="{46CD2F16-FAEA-4FFF-BCF4-C61C3114D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816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482">
              <a:extLst>
                <a:ext uri="{FF2B5EF4-FFF2-40B4-BE49-F238E27FC236}">
                  <a16:creationId xmlns:a16="http://schemas.microsoft.com/office/drawing/2014/main" id="{0F7348FB-618F-435E-B159-1488C7601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816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483">
              <a:extLst>
                <a:ext uri="{FF2B5EF4-FFF2-40B4-BE49-F238E27FC236}">
                  <a16:creationId xmlns:a16="http://schemas.microsoft.com/office/drawing/2014/main" id="{170831BF-A979-4DBA-B756-7AF72B3D0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484">
              <a:extLst>
                <a:ext uri="{FF2B5EF4-FFF2-40B4-BE49-F238E27FC236}">
                  <a16:creationId xmlns:a16="http://schemas.microsoft.com/office/drawing/2014/main" id="{E550ECC5-13B7-4996-A263-9B01D26B4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485">
              <a:extLst>
                <a:ext uri="{FF2B5EF4-FFF2-40B4-BE49-F238E27FC236}">
                  <a16:creationId xmlns:a16="http://schemas.microsoft.com/office/drawing/2014/main" id="{97273EF5-D4CF-4615-BE78-D35AA2FB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486">
              <a:extLst>
                <a:ext uri="{FF2B5EF4-FFF2-40B4-BE49-F238E27FC236}">
                  <a16:creationId xmlns:a16="http://schemas.microsoft.com/office/drawing/2014/main" id="{0A20A5B9-B84D-46B1-845C-85C499250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487">
              <a:extLst>
                <a:ext uri="{FF2B5EF4-FFF2-40B4-BE49-F238E27FC236}">
                  <a16:creationId xmlns:a16="http://schemas.microsoft.com/office/drawing/2014/main" id="{21336F01-D1A4-4D1E-B0E8-42AFE3A73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88">
              <a:extLst>
                <a:ext uri="{FF2B5EF4-FFF2-40B4-BE49-F238E27FC236}">
                  <a16:creationId xmlns:a16="http://schemas.microsoft.com/office/drawing/2014/main" id="{A62913D5-6CE5-45E3-93C7-D689C8C54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e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489">
              <a:extLst>
                <a:ext uri="{FF2B5EF4-FFF2-40B4-BE49-F238E27FC236}">
                  <a16:creationId xmlns:a16="http://schemas.microsoft.com/office/drawing/2014/main" id="{61EF7AA5-5411-46F0-BD72-B6C0D3F2B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q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490">
              <a:extLst>
                <a:ext uri="{FF2B5EF4-FFF2-40B4-BE49-F238E27FC236}">
                  <a16:creationId xmlns:a16="http://schemas.microsoft.com/office/drawing/2014/main" id="{0E6BF795-A832-4D51-A6CC-E73D8A1F5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491">
              <a:extLst>
                <a:ext uri="{FF2B5EF4-FFF2-40B4-BE49-F238E27FC236}">
                  <a16:creationId xmlns:a16="http://schemas.microsoft.com/office/drawing/2014/main" id="{04731329-1FAA-4BA0-ACFA-934810F1D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492">
              <a:extLst>
                <a:ext uri="{FF2B5EF4-FFF2-40B4-BE49-F238E27FC236}">
                  <a16:creationId xmlns:a16="http://schemas.microsoft.com/office/drawing/2014/main" id="{32C56D31-348C-45D6-AC0D-E17E0E59D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493">
              <a:extLst>
                <a:ext uri="{FF2B5EF4-FFF2-40B4-BE49-F238E27FC236}">
                  <a16:creationId xmlns:a16="http://schemas.microsoft.com/office/drawing/2014/main" id="{C01E8A63-473C-4D85-B9C9-6FDC7D3EA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88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494">
              <a:extLst>
                <a:ext uri="{FF2B5EF4-FFF2-40B4-BE49-F238E27FC236}">
                  <a16:creationId xmlns:a16="http://schemas.microsoft.com/office/drawing/2014/main" id="{C987DD81-8B82-4A4F-AF89-233C9CBE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495">
              <a:extLst>
                <a:ext uri="{FF2B5EF4-FFF2-40B4-BE49-F238E27FC236}">
                  <a16:creationId xmlns:a16="http://schemas.microsoft.com/office/drawing/2014/main" id="{EE2F8C15-CEE6-4D49-A686-AD534E277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496">
              <a:extLst>
                <a:ext uri="{FF2B5EF4-FFF2-40B4-BE49-F238E27FC236}">
                  <a16:creationId xmlns:a16="http://schemas.microsoft.com/office/drawing/2014/main" id="{91C813D8-6885-45AF-A508-DDDBE16E8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497">
              <a:extLst>
                <a:ext uri="{FF2B5EF4-FFF2-40B4-BE49-F238E27FC236}">
                  <a16:creationId xmlns:a16="http://schemas.microsoft.com/office/drawing/2014/main" id="{6A455EE5-BFB3-4EFE-97B4-DAC008A36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1588"/>
              <a:ext cx="2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498">
              <a:extLst>
                <a:ext uri="{FF2B5EF4-FFF2-40B4-BE49-F238E27FC236}">
                  <a16:creationId xmlns:a16="http://schemas.microsoft.com/office/drawing/2014/main" id="{9315490A-3D60-4616-8734-113BD94F8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499">
              <a:extLst>
                <a:ext uri="{FF2B5EF4-FFF2-40B4-BE49-F238E27FC236}">
                  <a16:creationId xmlns:a16="http://schemas.microsoft.com/office/drawing/2014/main" id="{AD675E31-1625-4803-8F4F-782726DB0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Line 500">
              <a:extLst>
                <a:ext uri="{FF2B5EF4-FFF2-40B4-BE49-F238E27FC236}">
                  <a16:creationId xmlns:a16="http://schemas.microsoft.com/office/drawing/2014/main" id="{9E70440E-601B-4F2D-B6F0-6C159CCF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1474"/>
              <a:ext cx="0" cy="13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501">
              <a:extLst>
                <a:ext uri="{FF2B5EF4-FFF2-40B4-BE49-F238E27FC236}">
                  <a16:creationId xmlns:a16="http://schemas.microsoft.com/office/drawing/2014/main" id="{932C1467-7B03-4C9A-A296-458E96579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2821"/>
              <a:ext cx="40" cy="47"/>
            </a:xfrm>
            <a:custGeom>
              <a:avLst/>
              <a:gdLst>
                <a:gd name="T0" fmla="*/ 145 w 33"/>
                <a:gd name="T1" fmla="*/ 0 h 38"/>
                <a:gd name="T2" fmla="*/ 0 w 33"/>
                <a:gd name="T3" fmla="*/ 2 h 38"/>
                <a:gd name="T4" fmla="*/ 78 w 33"/>
                <a:gd name="T5" fmla="*/ 208 h 38"/>
                <a:gd name="T6" fmla="*/ 152 w 33"/>
                <a:gd name="T7" fmla="*/ 2 h 38"/>
                <a:gd name="T8" fmla="*/ 152 w 33"/>
                <a:gd name="T9" fmla="*/ 2 h 38"/>
                <a:gd name="T10" fmla="*/ 145 w 33"/>
                <a:gd name="T11" fmla="*/ 0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38"/>
                <a:gd name="T20" fmla="*/ 33 w 33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38">
                  <a:moveTo>
                    <a:pt x="31" y="0"/>
                  </a:moveTo>
                  <a:lnTo>
                    <a:pt x="0" y="2"/>
                  </a:lnTo>
                  <a:lnTo>
                    <a:pt x="17" y="38"/>
                  </a:lnTo>
                  <a:lnTo>
                    <a:pt x="33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Rectangle 502">
              <a:extLst>
                <a:ext uri="{FF2B5EF4-FFF2-40B4-BE49-F238E27FC236}">
                  <a16:creationId xmlns:a16="http://schemas.microsoft.com/office/drawing/2014/main" id="{26315D60-99C1-4F0B-AA76-24C35665E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3"/>
              <a:ext cx="5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503">
              <a:extLst>
                <a:ext uri="{FF2B5EF4-FFF2-40B4-BE49-F238E27FC236}">
                  <a16:creationId xmlns:a16="http://schemas.microsoft.com/office/drawing/2014/main" id="{E0AC4C36-50BC-4A44-9EA0-B2FF74707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843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504">
              <a:extLst>
                <a:ext uri="{FF2B5EF4-FFF2-40B4-BE49-F238E27FC236}">
                  <a16:creationId xmlns:a16="http://schemas.microsoft.com/office/drawing/2014/main" id="{93886C5E-C52C-457F-9DE1-68C152F87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505">
              <a:extLst>
                <a:ext uri="{FF2B5EF4-FFF2-40B4-BE49-F238E27FC236}">
                  <a16:creationId xmlns:a16="http://schemas.microsoft.com/office/drawing/2014/main" id="{8D0E2F4B-41C6-4D4C-BBBC-5F8776EB8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506">
              <a:extLst>
                <a:ext uri="{FF2B5EF4-FFF2-40B4-BE49-F238E27FC236}">
                  <a16:creationId xmlns:a16="http://schemas.microsoft.com/office/drawing/2014/main" id="{AFE71A4C-A17A-4205-B08D-E0805960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843"/>
              <a:ext cx="3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507">
              <a:extLst>
                <a:ext uri="{FF2B5EF4-FFF2-40B4-BE49-F238E27FC236}">
                  <a16:creationId xmlns:a16="http://schemas.microsoft.com/office/drawing/2014/main" id="{F613E240-0BD2-4A07-838B-8E3A25A1C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843"/>
              <a:ext cx="4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</a:p>
            <a:p>
              <a:pPr eaLnBrk="0" hangingPunct="0"/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508">
              <a:extLst>
                <a:ext uri="{FF2B5EF4-FFF2-40B4-BE49-F238E27FC236}">
                  <a16:creationId xmlns:a16="http://schemas.microsoft.com/office/drawing/2014/main" id="{3EB848DF-221A-480A-A101-E6FB669DB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843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509">
              <a:extLst>
                <a:ext uri="{FF2B5EF4-FFF2-40B4-BE49-F238E27FC236}">
                  <a16:creationId xmlns:a16="http://schemas.microsoft.com/office/drawing/2014/main" id="{25E7744D-6B28-413F-81B1-E9C70CEB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84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510">
              <a:extLst>
                <a:ext uri="{FF2B5EF4-FFF2-40B4-BE49-F238E27FC236}">
                  <a16:creationId xmlns:a16="http://schemas.microsoft.com/office/drawing/2014/main" id="{C7987564-65B8-43B8-9FC7-BEE8141C7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511">
              <a:extLst>
                <a:ext uri="{FF2B5EF4-FFF2-40B4-BE49-F238E27FC236}">
                  <a16:creationId xmlns:a16="http://schemas.microsoft.com/office/drawing/2014/main" id="{E4B19FE4-0E5F-41EE-849B-227D7C983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512">
              <a:extLst>
                <a:ext uri="{FF2B5EF4-FFF2-40B4-BE49-F238E27FC236}">
                  <a16:creationId xmlns:a16="http://schemas.microsoft.com/office/drawing/2014/main" id="{A22FD827-4DC9-4160-9CC2-8F80C45CC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513">
              <a:extLst>
                <a:ext uri="{FF2B5EF4-FFF2-40B4-BE49-F238E27FC236}">
                  <a16:creationId xmlns:a16="http://schemas.microsoft.com/office/drawing/2014/main" id="{18B18C46-D1D7-40FC-9A3F-C571399A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514">
              <a:extLst>
                <a:ext uri="{FF2B5EF4-FFF2-40B4-BE49-F238E27FC236}">
                  <a16:creationId xmlns:a16="http://schemas.microsoft.com/office/drawing/2014/main" id="{90FFDD9D-90C6-4163-BC55-400B589A4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515">
              <a:extLst>
                <a:ext uri="{FF2B5EF4-FFF2-40B4-BE49-F238E27FC236}">
                  <a16:creationId xmlns:a16="http://schemas.microsoft.com/office/drawing/2014/main" id="{B4C44D20-202F-4006-9320-75A985CEB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97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516">
              <a:extLst>
                <a:ext uri="{FF2B5EF4-FFF2-40B4-BE49-F238E27FC236}">
                  <a16:creationId xmlns:a16="http://schemas.microsoft.com/office/drawing/2014/main" id="{96D26034-EC04-475C-A050-53203A448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97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517">
              <a:extLst>
                <a:ext uri="{FF2B5EF4-FFF2-40B4-BE49-F238E27FC236}">
                  <a16:creationId xmlns:a16="http://schemas.microsoft.com/office/drawing/2014/main" id="{D1957B8F-21DC-4211-BDF4-7F271F148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518">
              <a:extLst>
                <a:ext uri="{FF2B5EF4-FFF2-40B4-BE49-F238E27FC236}">
                  <a16:creationId xmlns:a16="http://schemas.microsoft.com/office/drawing/2014/main" id="{86C74698-542C-4878-9A6A-CF7FDA386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975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519">
              <a:extLst>
                <a:ext uri="{FF2B5EF4-FFF2-40B4-BE49-F238E27FC236}">
                  <a16:creationId xmlns:a16="http://schemas.microsoft.com/office/drawing/2014/main" id="{34A91932-39B9-4E8A-9E0B-0AA677D5A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975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520">
              <a:extLst>
                <a:ext uri="{FF2B5EF4-FFF2-40B4-BE49-F238E27FC236}">
                  <a16:creationId xmlns:a16="http://schemas.microsoft.com/office/drawing/2014/main" id="{FFA96AEA-12CA-4A88-8EAD-DE566FE26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521">
              <a:extLst>
                <a:ext uri="{FF2B5EF4-FFF2-40B4-BE49-F238E27FC236}">
                  <a16:creationId xmlns:a16="http://schemas.microsoft.com/office/drawing/2014/main" id="{BE76AC42-09B3-41CA-9852-613A3D0E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522">
              <a:extLst>
                <a:ext uri="{FF2B5EF4-FFF2-40B4-BE49-F238E27FC236}">
                  <a16:creationId xmlns:a16="http://schemas.microsoft.com/office/drawing/2014/main" id="{4D33A670-6567-4C25-BAA6-BD07586DC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523">
              <a:extLst>
                <a:ext uri="{FF2B5EF4-FFF2-40B4-BE49-F238E27FC236}">
                  <a16:creationId xmlns:a16="http://schemas.microsoft.com/office/drawing/2014/main" id="{F3728DED-5DE5-48D8-8767-7742E47DE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524">
              <a:extLst>
                <a:ext uri="{FF2B5EF4-FFF2-40B4-BE49-F238E27FC236}">
                  <a16:creationId xmlns:a16="http://schemas.microsoft.com/office/drawing/2014/main" id="{E453C8D3-89CF-4DD9-92B0-0EF904445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525">
              <a:extLst>
                <a:ext uri="{FF2B5EF4-FFF2-40B4-BE49-F238E27FC236}">
                  <a16:creationId xmlns:a16="http://schemas.microsoft.com/office/drawing/2014/main" id="{8EE527E8-0A6B-4229-8427-11381267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1104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526">
              <a:extLst>
                <a:ext uri="{FF2B5EF4-FFF2-40B4-BE49-F238E27FC236}">
                  <a16:creationId xmlns:a16="http://schemas.microsoft.com/office/drawing/2014/main" id="{049B5E49-E2B2-40F6-B78A-6F284521C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527">
              <a:extLst>
                <a:ext uri="{FF2B5EF4-FFF2-40B4-BE49-F238E27FC236}">
                  <a16:creationId xmlns:a16="http://schemas.microsoft.com/office/drawing/2014/main" id="{A21C4CAB-4935-4986-8657-F709148DB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528">
              <a:extLst>
                <a:ext uri="{FF2B5EF4-FFF2-40B4-BE49-F238E27FC236}">
                  <a16:creationId xmlns:a16="http://schemas.microsoft.com/office/drawing/2014/main" id="{CFF7062F-7055-4C9A-9C8D-8D4BA31E9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235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529">
              <a:extLst>
                <a:ext uri="{FF2B5EF4-FFF2-40B4-BE49-F238E27FC236}">
                  <a16:creationId xmlns:a16="http://schemas.microsoft.com/office/drawing/2014/main" id="{4150FACF-24CC-4BDE-8409-8B11CD9D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530">
              <a:extLst>
                <a:ext uri="{FF2B5EF4-FFF2-40B4-BE49-F238E27FC236}">
                  <a16:creationId xmlns:a16="http://schemas.microsoft.com/office/drawing/2014/main" id="{98993C8F-8D32-47FD-A472-4B52107E0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531">
              <a:extLst>
                <a:ext uri="{FF2B5EF4-FFF2-40B4-BE49-F238E27FC236}">
                  <a16:creationId xmlns:a16="http://schemas.microsoft.com/office/drawing/2014/main" id="{52702E45-F364-4EBC-812E-D9A350B51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532">
              <a:extLst>
                <a:ext uri="{FF2B5EF4-FFF2-40B4-BE49-F238E27FC236}">
                  <a16:creationId xmlns:a16="http://schemas.microsoft.com/office/drawing/2014/main" id="{F1A68A8A-5816-4064-87B1-CF97F529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533">
              <a:extLst>
                <a:ext uri="{FF2B5EF4-FFF2-40B4-BE49-F238E27FC236}">
                  <a16:creationId xmlns:a16="http://schemas.microsoft.com/office/drawing/2014/main" id="{875EE2EC-E434-4F00-9B02-FE19E2FB2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534">
              <a:extLst>
                <a:ext uri="{FF2B5EF4-FFF2-40B4-BE49-F238E27FC236}">
                  <a16:creationId xmlns:a16="http://schemas.microsoft.com/office/drawing/2014/main" id="{A8BB7B31-8A20-458C-9870-2D52F333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535">
              <a:extLst>
                <a:ext uri="{FF2B5EF4-FFF2-40B4-BE49-F238E27FC236}">
                  <a16:creationId xmlns:a16="http://schemas.microsoft.com/office/drawing/2014/main" id="{2BF37B4D-7241-40E4-A70A-283C10C75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536">
              <a:extLst>
                <a:ext uri="{FF2B5EF4-FFF2-40B4-BE49-F238E27FC236}">
                  <a16:creationId xmlns:a16="http://schemas.microsoft.com/office/drawing/2014/main" id="{869FA476-342A-484A-9C8C-68A65544B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35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537">
              <a:extLst>
                <a:ext uri="{FF2B5EF4-FFF2-40B4-BE49-F238E27FC236}">
                  <a16:creationId xmlns:a16="http://schemas.microsoft.com/office/drawing/2014/main" id="{B4FEF397-5C87-4611-8034-6290E5A7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538">
              <a:extLst>
                <a:ext uri="{FF2B5EF4-FFF2-40B4-BE49-F238E27FC236}">
                  <a16:creationId xmlns:a16="http://schemas.microsoft.com/office/drawing/2014/main" id="{A9974829-2148-4110-8098-137E50B16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1235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539">
              <a:extLst>
                <a:ext uri="{FF2B5EF4-FFF2-40B4-BE49-F238E27FC236}">
                  <a16:creationId xmlns:a16="http://schemas.microsoft.com/office/drawing/2014/main" id="{F8884E39-AB24-439C-A184-4AC5DDEA2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540">
              <a:extLst>
                <a:ext uri="{FF2B5EF4-FFF2-40B4-BE49-F238E27FC236}">
                  <a16:creationId xmlns:a16="http://schemas.microsoft.com/office/drawing/2014/main" id="{1C691D28-F67B-496F-8932-249926E84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541">
              <a:extLst>
                <a:ext uri="{FF2B5EF4-FFF2-40B4-BE49-F238E27FC236}">
                  <a16:creationId xmlns:a16="http://schemas.microsoft.com/office/drawing/2014/main" id="{BEC3FC30-477C-45E4-9E6D-621BF25FF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542">
              <a:extLst>
                <a:ext uri="{FF2B5EF4-FFF2-40B4-BE49-F238E27FC236}">
                  <a16:creationId xmlns:a16="http://schemas.microsoft.com/office/drawing/2014/main" id="{F337DD8B-BE60-4EA1-B596-0600604CD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Line 543">
              <a:extLst>
                <a:ext uri="{FF2B5EF4-FFF2-40B4-BE49-F238E27FC236}">
                  <a16:creationId xmlns:a16="http://schemas.microsoft.com/office/drawing/2014/main" id="{F189B936-ACC2-4882-AD8F-597153BEF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889"/>
              <a:ext cx="341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544">
              <a:extLst>
                <a:ext uri="{FF2B5EF4-FFF2-40B4-BE49-F238E27FC236}">
                  <a16:creationId xmlns:a16="http://schemas.microsoft.com/office/drawing/2014/main" id="{8289755E-A1C8-4A81-A066-FB25EEFA6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866"/>
              <a:ext cx="40" cy="46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545">
              <a:extLst>
                <a:ext uri="{FF2B5EF4-FFF2-40B4-BE49-F238E27FC236}">
                  <a16:creationId xmlns:a16="http://schemas.microsoft.com/office/drawing/2014/main" id="{D93A2150-E917-4784-9A75-AC2ED8481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46">
              <a:extLst>
                <a:ext uri="{FF2B5EF4-FFF2-40B4-BE49-F238E27FC236}">
                  <a16:creationId xmlns:a16="http://schemas.microsoft.com/office/drawing/2014/main" id="{9484EA6A-462D-4A1C-9B7E-489E422D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547">
              <a:extLst>
                <a:ext uri="{FF2B5EF4-FFF2-40B4-BE49-F238E27FC236}">
                  <a16:creationId xmlns:a16="http://schemas.microsoft.com/office/drawing/2014/main" id="{E122D1D9-6DBD-407A-86C7-85BD94ED4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548">
              <a:extLst>
                <a:ext uri="{FF2B5EF4-FFF2-40B4-BE49-F238E27FC236}">
                  <a16:creationId xmlns:a16="http://schemas.microsoft.com/office/drawing/2014/main" id="{C380C3BD-373A-4F29-A90A-A8ED8E16A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549">
              <a:extLst>
                <a:ext uri="{FF2B5EF4-FFF2-40B4-BE49-F238E27FC236}">
                  <a16:creationId xmlns:a16="http://schemas.microsoft.com/office/drawing/2014/main" id="{53076220-458C-445D-A3C5-A6D97B7B9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550">
              <a:extLst>
                <a:ext uri="{FF2B5EF4-FFF2-40B4-BE49-F238E27FC236}">
                  <a16:creationId xmlns:a16="http://schemas.microsoft.com/office/drawing/2014/main" id="{33BF9BA6-90D2-400D-8A16-6DD3FC687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551">
              <a:extLst>
                <a:ext uri="{FF2B5EF4-FFF2-40B4-BE49-F238E27FC236}">
                  <a16:creationId xmlns:a16="http://schemas.microsoft.com/office/drawing/2014/main" id="{E1F89876-7C89-4E8F-BF5C-5769B52E8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5" cy="459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552">
              <a:extLst>
                <a:ext uri="{FF2B5EF4-FFF2-40B4-BE49-F238E27FC236}">
                  <a16:creationId xmlns:a16="http://schemas.microsoft.com/office/drawing/2014/main" id="{63E633DE-E8E0-4657-8528-0201F06D0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2594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w 126"/>
                <a:gd name="T19" fmla="*/ 0 h 3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6"/>
                <a:gd name="T31" fmla="*/ 0 h 372"/>
                <a:gd name="T32" fmla="*/ 126 w 126"/>
                <a:gd name="T33" fmla="*/ 372 h 3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553">
              <a:extLst>
                <a:ext uri="{FF2B5EF4-FFF2-40B4-BE49-F238E27FC236}">
                  <a16:creationId xmlns:a16="http://schemas.microsoft.com/office/drawing/2014/main" id="{C6DEC79B-55D7-4242-BA38-757F5A7B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2594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554">
              <a:extLst>
                <a:ext uri="{FF2B5EF4-FFF2-40B4-BE49-F238E27FC236}">
                  <a16:creationId xmlns:a16="http://schemas.microsoft.com/office/drawing/2014/main" id="{350225F2-4BB0-4C3F-AE0A-B33F0E2B6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2818"/>
              <a:ext cx="3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Line 555">
              <a:extLst>
                <a:ext uri="{FF2B5EF4-FFF2-40B4-BE49-F238E27FC236}">
                  <a16:creationId xmlns:a16="http://schemas.microsoft.com/office/drawing/2014/main" id="{BBE85D98-D1D0-4229-BA69-01C32B676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" y="2818"/>
              <a:ext cx="27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Line 556">
              <a:extLst>
                <a:ext uri="{FF2B5EF4-FFF2-40B4-BE49-F238E27FC236}">
                  <a16:creationId xmlns:a16="http://schemas.microsoft.com/office/drawing/2014/main" id="{78E5EAF1-92D1-42AC-8523-E3A354DBF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3" y="2878"/>
              <a:ext cx="3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557">
              <a:extLst>
                <a:ext uri="{FF2B5EF4-FFF2-40B4-BE49-F238E27FC236}">
                  <a16:creationId xmlns:a16="http://schemas.microsoft.com/office/drawing/2014/main" id="{86C43DA5-C3C3-4A0C-93BF-9D96EC30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" y="2761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58">
              <a:extLst>
                <a:ext uri="{FF2B5EF4-FFF2-40B4-BE49-F238E27FC236}">
                  <a16:creationId xmlns:a16="http://schemas.microsoft.com/office/drawing/2014/main" id="{C490B6E4-5DB5-4EDE-9FCE-153AF9E1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2818"/>
              <a:ext cx="349" cy="172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92 h 141"/>
                <a:gd name="T4" fmla="*/ 1139 w 288"/>
                <a:gd name="T5" fmla="*/ 692 h 141"/>
                <a:gd name="T6" fmla="*/ 1139 w 288"/>
                <a:gd name="T7" fmla="*/ 242 h 141"/>
                <a:gd name="T8" fmla="*/ 1343 w 288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5" y="141"/>
                  </a:lnTo>
                  <a:lnTo>
                    <a:pt x="245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559">
              <a:extLst>
                <a:ext uri="{FF2B5EF4-FFF2-40B4-BE49-F238E27FC236}">
                  <a16:creationId xmlns:a16="http://schemas.microsoft.com/office/drawing/2014/main" id="{12DC0CB2-3B45-46E3-87A9-B7695F2B2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60">
              <a:extLst>
                <a:ext uri="{FF2B5EF4-FFF2-40B4-BE49-F238E27FC236}">
                  <a16:creationId xmlns:a16="http://schemas.microsoft.com/office/drawing/2014/main" id="{2B1CDBB2-69A1-4360-ACB0-ED312FF75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561">
              <a:extLst>
                <a:ext uri="{FF2B5EF4-FFF2-40B4-BE49-F238E27FC236}">
                  <a16:creationId xmlns:a16="http://schemas.microsoft.com/office/drawing/2014/main" id="{75B90880-8B08-48A6-B161-238612FB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62">
              <a:extLst>
                <a:ext uri="{FF2B5EF4-FFF2-40B4-BE49-F238E27FC236}">
                  <a16:creationId xmlns:a16="http://schemas.microsoft.com/office/drawing/2014/main" id="{221B9E7B-B365-417D-AABC-40F503C3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63">
              <a:extLst>
                <a:ext uri="{FF2B5EF4-FFF2-40B4-BE49-F238E27FC236}">
                  <a16:creationId xmlns:a16="http://schemas.microsoft.com/office/drawing/2014/main" id="{D1D9356D-827B-4795-AD36-91AE8170D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594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564">
              <a:extLst>
                <a:ext uri="{FF2B5EF4-FFF2-40B4-BE49-F238E27FC236}">
                  <a16:creationId xmlns:a16="http://schemas.microsoft.com/office/drawing/2014/main" id="{24327F09-3D97-446C-8EFA-072E3211E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594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65">
              <a:extLst>
                <a:ext uri="{FF2B5EF4-FFF2-40B4-BE49-F238E27FC236}">
                  <a16:creationId xmlns:a16="http://schemas.microsoft.com/office/drawing/2014/main" id="{CA92111D-5EE2-44D7-A793-32A234869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566">
              <a:extLst>
                <a:ext uri="{FF2B5EF4-FFF2-40B4-BE49-F238E27FC236}">
                  <a16:creationId xmlns:a16="http://schemas.microsoft.com/office/drawing/2014/main" id="{A133AD6D-CED5-44E1-8672-BB38AD0BA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567">
              <a:extLst>
                <a:ext uri="{FF2B5EF4-FFF2-40B4-BE49-F238E27FC236}">
                  <a16:creationId xmlns:a16="http://schemas.microsoft.com/office/drawing/2014/main" id="{5875ACB4-84A8-4220-845D-5D94D7AE6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1548"/>
              <a:ext cx="199" cy="228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568">
              <a:extLst>
                <a:ext uri="{FF2B5EF4-FFF2-40B4-BE49-F238E27FC236}">
                  <a16:creationId xmlns:a16="http://schemas.microsoft.com/office/drawing/2014/main" id="{54B58063-CF54-4381-8AF3-686E50D16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569">
              <a:extLst>
                <a:ext uri="{FF2B5EF4-FFF2-40B4-BE49-F238E27FC236}">
                  <a16:creationId xmlns:a16="http://schemas.microsoft.com/office/drawing/2014/main" id="{A6873E1B-429E-432E-8E7D-4B7AB6CB7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2761"/>
              <a:ext cx="12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570">
              <a:extLst>
                <a:ext uri="{FF2B5EF4-FFF2-40B4-BE49-F238E27FC236}">
                  <a16:creationId xmlns:a16="http://schemas.microsoft.com/office/drawing/2014/main" id="{5A0D80C6-9066-495C-B7E1-7A37E784A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571">
              <a:extLst>
                <a:ext uri="{FF2B5EF4-FFF2-40B4-BE49-F238E27FC236}">
                  <a16:creationId xmlns:a16="http://schemas.microsoft.com/office/drawing/2014/main" id="{01F8B6DA-9745-40BC-AA9D-9B61E1907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572">
              <a:extLst>
                <a:ext uri="{FF2B5EF4-FFF2-40B4-BE49-F238E27FC236}">
                  <a16:creationId xmlns:a16="http://schemas.microsoft.com/office/drawing/2014/main" id="{CEC8FCF4-2567-4ACB-A308-279C1B6DD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573">
              <a:extLst>
                <a:ext uri="{FF2B5EF4-FFF2-40B4-BE49-F238E27FC236}">
                  <a16:creationId xmlns:a16="http://schemas.microsoft.com/office/drawing/2014/main" id="{2D47DFD8-63C9-430D-8C13-E619F611E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74">
              <a:extLst>
                <a:ext uri="{FF2B5EF4-FFF2-40B4-BE49-F238E27FC236}">
                  <a16:creationId xmlns:a16="http://schemas.microsoft.com/office/drawing/2014/main" id="{FA4D7F50-898E-470F-A302-C46C18F04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75">
              <a:extLst>
                <a:ext uri="{FF2B5EF4-FFF2-40B4-BE49-F238E27FC236}">
                  <a16:creationId xmlns:a16="http://schemas.microsoft.com/office/drawing/2014/main" id="{7BB3A454-39D4-4683-AD58-97DF2B66B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2749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76">
              <a:extLst>
                <a:ext uri="{FF2B5EF4-FFF2-40B4-BE49-F238E27FC236}">
                  <a16:creationId xmlns:a16="http://schemas.microsoft.com/office/drawing/2014/main" id="{CDBAB85E-2F44-465E-B6B5-BA2256070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2749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77">
              <a:extLst>
                <a:ext uri="{FF2B5EF4-FFF2-40B4-BE49-F238E27FC236}">
                  <a16:creationId xmlns:a16="http://schemas.microsoft.com/office/drawing/2014/main" id="{C83A4FA2-A6DF-4322-8F49-D5BA743C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1588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78">
              <a:extLst>
                <a:ext uri="{FF2B5EF4-FFF2-40B4-BE49-F238E27FC236}">
                  <a16:creationId xmlns:a16="http://schemas.microsoft.com/office/drawing/2014/main" id="{5816C974-C809-4555-8DCE-E8A2B4112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79">
              <a:extLst>
                <a:ext uri="{FF2B5EF4-FFF2-40B4-BE49-F238E27FC236}">
                  <a16:creationId xmlns:a16="http://schemas.microsoft.com/office/drawing/2014/main" id="{05CB0C55-5C06-4008-8D4B-A8A72E0BA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580">
              <a:extLst>
                <a:ext uri="{FF2B5EF4-FFF2-40B4-BE49-F238E27FC236}">
                  <a16:creationId xmlns:a16="http://schemas.microsoft.com/office/drawing/2014/main" id="{F6CD37E2-2B4D-4AB6-9067-4EC25E51F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Rectangle 581">
              <a:extLst>
                <a:ext uri="{FF2B5EF4-FFF2-40B4-BE49-F238E27FC236}">
                  <a16:creationId xmlns:a16="http://schemas.microsoft.com/office/drawing/2014/main" id="{8F3F4E77-DF77-4736-ABC2-B1F5EF063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Freeform 582">
              <a:extLst>
                <a:ext uri="{FF2B5EF4-FFF2-40B4-BE49-F238E27FC236}">
                  <a16:creationId xmlns:a16="http://schemas.microsoft.com/office/drawing/2014/main" id="{04170921-9B35-40EB-95F7-0A8FFC3C9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" y="2706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379 w 84"/>
                <a:gd name="T9" fmla="*/ 86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583">
              <a:extLst>
                <a:ext uri="{FF2B5EF4-FFF2-40B4-BE49-F238E27FC236}">
                  <a16:creationId xmlns:a16="http://schemas.microsoft.com/office/drawing/2014/main" id="{9EC04F03-79D9-440D-873E-07F960E33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" y="2706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584">
              <a:extLst>
                <a:ext uri="{FF2B5EF4-FFF2-40B4-BE49-F238E27FC236}">
                  <a16:creationId xmlns:a16="http://schemas.microsoft.com/office/drawing/2014/main" id="{1D13EAF9-8659-4B85-9F55-753AB6DEE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7" y="2706"/>
              <a:ext cx="3" cy="2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585">
              <a:extLst>
                <a:ext uri="{FF2B5EF4-FFF2-40B4-BE49-F238E27FC236}">
                  <a16:creationId xmlns:a16="http://schemas.microsoft.com/office/drawing/2014/main" id="{194B7BBC-ABF2-4C2C-9502-EC3D229BA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7" y="2706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586">
              <a:extLst>
                <a:ext uri="{FF2B5EF4-FFF2-40B4-BE49-F238E27FC236}">
                  <a16:creationId xmlns:a16="http://schemas.microsoft.com/office/drawing/2014/main" id="{9035EBDC-1275-492C-8F17-1730C1499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7" y="2934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Rectangle 587">
              <a:extLst>
                <a:ext uri="{FF2B5EF4-FFF2-40B4-BE49-F238E27FC236}">
                  <a16:creationId xmlns:a16="http://schemas.microsoft.com/office/drawing/2014/main" id="{9CD4319C-7A51-499B-A6E1-F4F9A7760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2749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88">
              <a:extLst>
                <a:ext uri="{FF2B5EF4-FFF2-40B4-BE49-F238E27FC236}">
                  <a16:creationId xmlns:a16="http://schemas.microsoft.com/office/drawing/2014/main" id="{66592FE2-DDB8-49C5-A7F6-2152AB3E8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749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89">
              <a:extLst>
                <a:ext uri="{FF2B5EF4-FFF2-40B4-BE49-F238E27FC236}">
                  <a16:creationId xmlns:a16="http://schemas.microsoft.com/office/drawing/2014/main" id="{952BEA04-7758-4D3E-9189-9905AFDA0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" y="2749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90">
              <a:extLst>
                <a:ext uri="{FF2B5EF4-FFF2-40B4-BE49-F238E27FC236}">
                  <a16:creationId xmlns:a16="http://schemas.microsoft.com/office/drawing/2014/main" id="{54B0F5EC-C382-4041-9242-B9589D895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2763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91">
              <a:extLst>
                <a:ext uri="{FF2B5EF4-FFF2-40B4-BE49-F238E27FC236}">
                  <a16:creationId xmlns:a16="http://schemas.microsoft.com/office/drawing/2014/main" id="{2BA86049-1846-4112-A530-96FAF7D3A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2763"/>
              <a:ext cx="7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92">
              <a:extLst>
                <a:ext uri="{FF2B5EF4-FFF2-40B4-BE49-F238E27FC236}">
                  <a16:creationId xmlns:a16="http://schemas.microsoft.com/office/drawing/2014/main" id="{621BC296-A5E5-4FFD-98BA-9E92A7E4D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93">
              <a:extLst>
                <a:ext uri="{FF2B5EF4-FFF2-40B4-BE49-F238E27FC236}">
                  <a16:creationId xmlns:a16="http://schemas.microsoft.com/office/drawing/2014/main" id="{0E9C263E-01E9-464D-8117-F412918E7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94">
              <a:extLst>
                <a:ext uri="{FF2B5EF4-FFF2-40B4-BE49-F238E27FC236}">
                  <a16:creationId xmlns:a16="http://schemas.microsoft.com/office/drawing/2014/main" id="{83EDE138-3352-47E7-90CE-4E5BFDF4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2787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95">
              <a:extLst>
                <a:ext uri="{FF2B5EF4-FFF2-40B4-BE49-F238E27FC236}">
                  <a16:creationId xmlns:a16="http://schemas.microsoft.com/office/drawing/2014/main" id="{B1C0C6B7-1332-4DD8-BB38-B6C30450C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" y="2787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96">
              <a:extLst>
                <a:ext uri="{FF2B5EF4-FFF2-40B4-BE49-F238E27FC236}">
                  <a16:creationId xmlns:a16="http://schemas.microsoft.com/office/drawing/2014/main" id="{A8E49EA5-B9A4-498A-8CA5-E082D0AC9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2787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97">
              <a:extLst>
                <a:ext uri="{FF2B5EF4-FFF2-40B4-BE49-F238E27FC236}">
                  <a16:creationId xmlns:a16="http://schemas.microsoft.com/office/drawing/2014/main" id="{EB91B788-20A1-4DA3-9708-610F4F8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2787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98">
              <a:extLst>
                <a:ext uri="{FF2B5EF4-FFF2-40B4-BE49-F238E27FC236}">
                  <a16:creationId xmlns:a16="http://schemas.microsoft.com/office/drawing/2014/main" id="{16EC74E9-6363-4936-81AF-6F10021C4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99">
              <a:extLst>
                <a:ext uri="{FF2B5EF4-FFF2-40B4-BE49-F238E27FC236}">
                  <a16:creationId xmlns:a16="http://schemas.microsoft.com/office/drawing/2014/main" id="{06199D25-E572-4281-B712-8A9619057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787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600">
              <a:extLst>
                <a:ext uri="{FF2B5EF4-FFF2-40B4-BE49-F238E27FC236}">
                  <a16:creationId xmlns:a16="http://schemas.microsoft.com/office/drawing/2014/main" id="{5546DF48-3B61-4A61-867A-15788CEA3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2787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601">
              <a:extLst>
                <a:ext uri="{FF2B5EF4-FFF2-40B4-BE49-F238E27FC236}">
                  <a16:creationId xmlns:a16="http://schemas.microsoft.com/office/drawing/2014/main" id="{5194DE01-80FF-4C74-AD45-3CD3EF158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2787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602">
              <a:extLst>
                <a:ext uri="{FF2B5EF4-FFF2-40B4-BE49-F238E27FC236}">
                  <a16:creationId xmlns:a16="http://schemas.microsoft.com/office/drawing/2014/main" id="{A0EA01E5-F9AE-44E1-8215-5AD012B3A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603">
              <a:extLst>
                <a:ext uri="{FF2B5EF4-FFF2-40B4-BE49-F238E27FC236}">
                  <a16:creationId xmlns:a16="http://schemas.microsoft.com/office/drawing/2014/main" id="{63E50668-F861-4A18-A3D8-63D353745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2787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604">
              <a:extLst>
                <a:ext uri="{FF2B5EF4-FFF2-40B4-BE49-F238E27FC236}">
                  <a16:creationId xmlns:a16="http://schemas.microsoft.com/office/drawing/2014/main" id="{69266C01-8906-4DD2-B8E2-00A4D1C7D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2787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605">
              <a:extLst>
                <a:ext uri="{FF2B5EF4-FFF2-40B4-BE49-F238E27FC236}">
                  <a16:creationId xmlns:a16="http://schemas.microsoft.com/office/drawing/2014/main" id="{EC338FF6-8FE6-4B3F-86ED-47DCE798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787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606">
              <a:extLst>
                <a:ext uri="{FF2B5EF4-FFF2-40B4-BE49-F238E27FC236}">
                  <a16:creationId xmlns:a16="http://schemas.microsoft.com/office/drawing/2014/main" id="{16AE4793-38CC-4369-A940-B3614F8B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607">
              <a:extLst>
                <a:ext uri="{FF2B5EF4-FFF2-40B4-BE49-F238E27FC236}">
                  <a16:creationId xmlns:a16="http://schemas.microsoft.com/office/drawing/2014/main" id="{65019FDB-3A8F-43A4-93C5-A5D18B10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787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608">
              <a:extLst>
                <a:ext uri="{FF2B5EF4-FFF2-40B4-BE49-F238E27FC236}">
                  <a16:creationId xmlns:a16="http://schemas.microsoft.com/office/drawing/2014/main" id="{0781860D-4195-4AA0-90B2-E0E981136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609">
              <a:extLst>
                <a:ext uri="{FF2B5EF4-FFF2-40B4-BE49-F238E27FC236}">
                  <a16:creationId xmlns:a16="http://schemas.microsoft.com/office/drawing/2014/main" id="{67A2AB7F-A9F9-46E2-9991-9AB51ECC4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021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610">
              <a:extLst>
                <a:ext uri="{FF2B5EF4-FFF2-40B4-BE49-F238E27FC236}">
                  <a16:creationId xmlns:a16="http://schemas.microsoft.com/office/drawing/2014/main" id="{E645572B-732F-4DAD-B3A6-90558FB9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02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611">
              <a:extLst>
                <a:ext uri="{FF2B5EF4-FFF2-40B4-BE49-F238E27FC236}">
                  <a16:creationId xmlns:a16="http://schemas.microsoft.com/office/drawing/2014/main" id="{0E92A5E6-5CE0-41BC-AE29-482D7DB42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612">
              <a:extLst>
                <a:ext uri="{FF2B5EF4-FFF2-40B4-BE49-F238E27FC236}">
                  <a16:creationId xmlns:a16="http://schemas.microsoft.com/office/drawing/2014/main" id="{6A6014F2-EC09-41BA-A1FE-F16C98662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613">
              <a:extLst>
                <a:ext uri="{FF2B5EF4-FFF2-40B4-BE49-F238E27FC236}">
                  <a16:creationId xmlns:a16="http://schemas.microsoft.com/office/drawing/2014/main" id="{CF3235F0-C032-4E91-947B-EF7B47E8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614">
              <a:extLst>
                <a:ext uri="{FF2B5EF4-FFF2-40B4-BE49-F238E27FC236}">
                  <a16:creationId xmlns:a16="http://schemas.microsoft.com/office/drawing/2014/main" id="{46C641FD-310B-4B5B-92D6-4C192F8EA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615">
              <a:extLst>
                <a:ext uri="{FF2B5EF4-FFF2-40B4-BE49-F238E27FC236}">
                  <a16:creationId xmlns:a16="http://schemas.microsoft.com/office/drawing/2014/main" id="{BD4C56BD-C855-4E4D-8804-B18BB2149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616">
              <a:extLst>
                <a:ext uri="{FF2B5EF4-FFF2-40B4-BE49-F238E27FC236}">
                  <a16:creationId xmlns:a16="http://schemas.microsoft.com/office/drawing/2014/main" id="{937D3A78-08AE-4F58-9CB3-8EC87B6F0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617">
              <a:extLst>
                <a:ext uri="{FF2B5EF4-FFF2-40B4-BE49-F238E27FC236}">
                  <a16:creationId xmlns:a16="http://schemas.microsoft.com/office/drawing/2014/main" id="{7256D1AA-C697-4472-9E4A-E4D3278FC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618">
              <a:extLst>
                <a:ext uri="{FF2B5EF4-FFF2-40B4-BE49-F238E27FC236}">
                  <a16:creationId xmlns:a16="http://schemas.microsoft.com/office/drawing/2014/main" id="{646E87B5-CC31-4F41-BA52-05982BBA0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619">
              <a:extLst>
                <a:ext uri="{FF2B5EF4-FFF2-40B4-BE49-F238E27FC236}">
                  <a16:creationId xmlns:a16="http://schemas.microsoft.com/office/drawing/2014/main" id="{17585D5B-5128-4D59-8BB2-B9C3973F2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Rectangle 620">
              <a:extLst>
                <a:ext uri="{FF2B5EF4-FFF2-40B4-BE49-F238E27FC236}">
                  <a16:creationId xmlns:a16="http://schemas.microsoft.com/office/drawing/2014/main" id="{00F0E671-5DFB-4B6B-9405-53C413AE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621">
              <a:extLst>
                <a:ext uri="{FF2B5EF4-FFF2-40B4-BE49-F238E27FC236}">
                  <a16:creationId xmlns:a16="http://schemas.microsoft.com/office/drawing/2014/main" id="{DBD46626-EF41-440C-948E-510BCC893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622">
              <a:extLst>
                <a:ext uri="{FF2B5EF4-FFF2-40B4-BE49-F238E27FC236}">
                  <a16:creationId xmlns:a16="http://schemas.microsoft.com/office/drawing/2014/main" id="{C935DC75-A0FE-40B0-A44C-29D62324B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02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623">
              <a:extLst>
                <a:ext uri="{FF2B5EF4-FFF2-40B4-BE49-F238E27FC236}">
                  <a16:creationId xmlns:a16="http://schemas.microsoft.com/office/drawing/2014/main" id="{4DA3510B-970A-406C-A7E8-69B5BD0E7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1021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624">
              <a:extLst>
                <a:ext uri="{FF2B5EF4-FFF2-40B4-BE49-F238E27FC236}">
                  <a16:creationId xmlns:a16="http://schemas.microsoft.com/office/drawing/2014/main" id="{1D991F4E-2AB8-4545-B443-3A5E60ADB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021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625">
              <a:extLst>
                <a:ext uri="{FF2B5EF4-FFF2-40B4-BE49-F238E27FC236}">
                  <a16:creationId xmlns:a16="http://schemas.microsoft.com/office/drawing/2014/main" id="{3888F00A-BE2E-4438-BF03-5D78EFD93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626">
              <a:extLst>
                <a:ext uri="{FF2B5EF4-FFF2-40B4-BE49-F238E27FC236}">
                  <a16:creationId xmlns:a16="http://schemas.microsoft.com/office/drawing/2014/main" id="{B37C000B-F82D-4C4E-A274-9577DBCC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627">
              <a:extLst>
                <a:ext uri="{FF2B5EF4-FFF2-40B4-BE49-F238E27FC236}">
                  <a16:creationId xmlns:a16="http://schemas.microsoft.com/office/drawing/2014/main" id="{6C77382C-97EE-4A6B-85A8-45B55AC1B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628">
              <a:extLst>
                <a:ext uri="{FF2B5EF4-FFF2-40B4-BE49-F238E27FC236}">
                  <a16:creationId xmlns:a16="http://schemas.microsoft.com/office/drawing/2014/main" id="{D7A191ED-3EBA-45E2-9DDD-7EB26DDA3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629">
              <a:extLst>
                <a:ext uri="{FF2B5EF4-FFF2-40B4-BE49-F238E27FC236}">
                  <a16:creationId xmlns:a16="http://schemas.microsoft.com/office/drawing/2014/main" id="{055FE220-6D7C-43E1-BF52-12084D538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630">
              <a:extLst>
                <a:ext uri="{FF2B5EF4-FFF2-40B4-BE49-F238E27FC236}">
                  <a16:creationId xmlns:a16="http://schemas.microsoft.com/office/drawing/2014/main" id="{14337A52-9B18-43AB-9E8C-933F821CB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631">
              <a:extLst>
                <a:ext uri="{FF2B5EF4-FFF2-40B4-BE49-F238E27FC236}">
                  <a16:creationId xmlns:a16="http://schemas.microsoft.com/office/drawing/2014/main" id="{DD2F4677-4BFB-410D-A01D-A3B0339B9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632">
              <a:extLst>
                <a:ext uri="{FF2B5EF4-FFF2-40B4-BE49-F238E27FC236}">
                  <a16:creationId xmlns:a16="http://schemas.microsoft.com/office/drawing/2014/main" id="{5DFD4312-5934-4666-BD0A-9353063FB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633">
              <a:extLst>
                <a:ext uri="{FF2B5EF4-FFF2-40B4-BE49-F238E27FC236}">
                  <a16:creationId xmlns:a16="http://schemas.microsoft.com/office/drawing/2014/main" id="{64C5E92A-770C-4AFC-AAC6-2B3422D2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634">
              <a:extLst>
                <a:ext uri="{FF2B5EF4-FFF2-40B4-BE49-F238E27FC236}">
                  <a16:creationId xmlns:a16="http://schemas.microsoft.com/office/drawing/2014/main" id="{818A29AA-F86D-4A4D-A18E-553E16A5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02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635">
              <a:extLst>
                <a:ext uri="{FF2B5EF4-FFF2-40B4-BE49-F238E27FC236}">
                  <a16:creationId xmlns:a16="http://schemas.microsoft.com/office/drawing/2014/main" id="{94F15FDB-BC3F-4782-BBFB-9B6F5804F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1021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636">
              <a:extLst>
                <a:ext uri="{FF2B5EF4-FFF2-40B4-BE49-F238E27FC236}">
                  <a16:creationId xmlns:a16="http://schemas.microsoft.com/office/drawing/2014/main" id="{4E9FF08B-636B-4924-B288-34DB04329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1021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637">
              <a:extLst>
                <a:ext uri="{FF2B5EF4-FFF2-40B4-BE49-F238E27FC236}">
                  <a16:creationId xmlns:a16="http://schemas.microsoft.com/office/drawing/2014/main" id="{C45A7BBE-A6B2-4EC6-98EF-CDCE8F3EB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" y="1021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638">
              <a:extLst>
                <a:ext uri="{FF2B5EF4-FFF2-40B4-BE49-F238E27FC236}">
                  <a16:creationId xmlns:a16="http://schemas.microsoft.com/office/drawing/2014/main" id="{5090759D-3717-4146-ACD2-5095C903E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Rectangle 639">
              <a:extLst>
                <a:ext uri="{FF2B5EF4-FFF2-40B4-BE49-F238E27FC236}">
                  <a16:creationId xmlns:a16="http://schemas.microsoft.com/office/drawing/2014/main" id="{23CA8F00-49E4-48E2-BFF9-2B633CE60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3" name="Freeform 640">
              <a:extLst>
                <a:ext uri="{FF2B5EF4-FFF2-40B4-BE49-F238E27FC236}">
                  <a16:creationId xmlns:a16="http://schemas.microsoft.com/office/drawing/2014/main" id="{14EB846E-29CC-470A-B17B-80F27DC25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6" cy="459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4" name="Group 641">
              <a:extLst>
                <a:ext uri="{FF2B5EF4-FFF2-40B4-BE49-F238E27FC236}">
                  <a16:creationId xmlns:a16="http://schemas.microsoft.com/office/drawing/2014/main" id="{2FF63C4D-1D3A-40B6-9E35-39D7BEA0C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7" y="1891"/>
              <a:ext cx="465" cy="255"/>
              <a:chOff x="3474" y="2602"/>
              <a:chExt cx="426" cy="286"/>
            </a:xfrm>
          </p:grpSpPr>
          <p:sp>
            <p:nvSpPr>
              <p:cNvPr id="278" name="Cloud">
                <a:extLst>
                  <a:ext uri="{FF2B5EF4-FFF2-40B4-BE49-F238E27FC236}">
                    <a16:creationId xmlns:a16="http://schemas.microsoft.com/office/drawing/2014/main" id="{2F7329ED-B3FD-453D-931C-A198B5BFBE17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Text Box 643">
                <a:extLst>
                  <a:ext uri="{FF2B5EF4-FFF2-40B4-BE49-F238E27FC236}">
                    <a16:creationId xmlns:a16="http://schemas.microsoft.com/office/drawing/2014/main" id="{F455E0C4-1F7F-479B-AF07-1EF25D293E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5" name="Group 645">
              <a:extLst>
                <a:ext uri="{FF2B5EF4-FFF2-40B4-BE49-F238E27FC236}">
                  <a16:creationId xmlns:a16="http://schemas.microsoft.com/office/drawing/2014/main" id="{78D45589-D3DB-4981-A951-A9AD9F2BA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" y="1887"/>
              <a:ext cx="465" cy="255"/>
              <a:chOff x="3474" y="2602"/>
              <a:chExt cx="426" cy="286"/>
            </a:xfrm>
          </p:grpSpPr>
          <p:sp>
            <p:nvSpPr>
              <p:cNvPr id="276" name="Cloud">
                <a:extLst>
                  <a:ext uri="{FF2B5EF4-FFF2-40B4-BE49-F238E27FC236}">
                    <a16:creationId xmlns:a16="http://schemas.microsoft.com/office/drawing/2014/main" id="{2A34D3F3-3909-4D6D-B2B6-F9176013BBC7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Text Box 647">
                <a:extLst>
                  <a:ext uri="{FF2B5EF4-FFF2-40B4-BE49-F238E27FC236}">
                    <a16:creationId xmlns:a16="http://schemas.microsoft.com/office/drawing/2014/main" id="{4513FAB1-A425-4229-9E86-165B78A514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6" name="Group 648">
              <a:extLst>
                <a:ext uri="{FF2B5EF4-FFF2-40B4-BE49-F238E27FC236}">
                  <a16:creationId xmlns:a16="http://schemas.microsoft.com/office/drawing/2014/main" id="{0D841675-B13A-437F-A085-196B80340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" y="2142"/>
              <a:ext cx="465" cy="255"/>
              <a:chOff x="3474" y="2602"/>
              <a:chExt cx="426" cy="286"/>
            </a:xfrm>
          </p:grpSpPr>
          <p:sp>
            <p:nvSpPr>
              <p:cNvPr id="274" name="Cloud">
                <a:extLst>
                  <a:ext uri="{FF2B5EF4-FFF2-40B4-BE49-F238E27FC236}">
                    <a16:creationId xmlns:a16="http://schemas.microsoft.com/office/drawing/2014/main" id="{9377DCA6-203F-4267-98CD-F6DFD4BBB9C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Text Box 650">
                <a:extLst>
                  <a:ext uri="{FF2B5EF4-FFF2-40B4-BE49-F238E27FC236}">
                    <a16:creationId xmlns:a16="http://schemas.microsoft.com/office/drawing/2014/main" id="{77D401C5-AE56-4C13-9436-0B90FF9A4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7" name="Group 651">
              <a:extLst>
                <a:ext uri="{FF2B5EF4-FFF2-40B4-BE49-F238E27FC236}">
                  <a16:creationId xmlns:a16="http://schemas.microsoft.com/office/drawing/2014/main" id="{80E2262A-1F12-407A-8B32-F18585648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1891"/>
              <a:ext cx="465" cy="255"/>
              <a:chOff x="3474" y="2602"/>
              <a:chExt cx="426" cy="286"/>
            </a:xfrm>
          </p:grpSpPr>
          <p:sp>
            <p:nvSpPr>
              <p:cNvPr id="272" name="Cloud">
                <a:extLst>
                  <a:ext uri="{FF2B5EF4-FFF2-40B4-BE49-F238E27FC236}">
                    <a16:creationId xmlns:a16="http://schemas.microsoft.com/office/drawing/2014/main" id="{CB1DB68C-DA0F-4CF8-A79C-C7B1D1100B5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Text Box 653">
                <a:extLst>
                  <a:ext uri="{FF2B5EF4-FFF2-40B4-BE49-F238E27FC236}">
                    <a16:creationId xmlns:a16="http://schemas.microsoft.com/office/drawing/2014/main" id="{CD19D4CE-1A58-43B8-BE45-DC48A0DF4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8" name="Group 654">
              <a:extLst>
                <a:ext uri="{FF2B5EF4-FFF2-40B4-BE49-F238E27FC236}">
                  <a16:creationId xmlns:a16="http://schemas.microsoft.com/office/drawing/2014/main" id="{90A53829-083D-4976-8A2F-D2CA49818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2146"/>
              <a:ext cx="465" cy="255"/>
              <a:chOff x="3474" y="2602"/>
              <a:chExt cx="426" cy="286"/>
            </a:xfrm>
          </p:grpSpPr>
          <p:sp>
            <p:nvSpPr>
              <p:cNvPr id="270" name="Cloud">
                <a:extLst>
                  <a:ext uri="{FF2B5EF4-FFF2-40B4-BE49-F238E27FC236}">
                    <a16:creationId xmlns:a16="http://schemas.microsoft.com/office/drawing/2014/main" id="{AD1B9A16-96A9-4C8A-80C9-3A3BB06D6C45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Text Box 656">
                <a:extLst>
                  <a:ext uri="{FF2B5EF4-FFF2-40B4-BE49-F238E27FC236}">
                    <a16:creationId xmlns:a16="http://schemas.microsoft.com/office/drawing/2014/main" id="{FE90602F-4627-44C3-A906-2AD1136A9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9" name="Group 657">
              <a:extLst>
                <a:ext uri="{FF2B5EF4-FFF2-40B4-BE49-F238E27FC236}">
                  <a16:creationId xmlns:a16="http://schemas.microsoft.com/office/drawing/2014/main" id="{77EF313B-C7DA-4D48-A842-10A6FE990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9" y="2401"/>
              <a:ext cx="465" cy="255"/>
              <a:chOff x="3474" y="2602"/>
              <a:chExt cx="426" cy="286"/>
            </a:xfrm>
          </p:grpSpPr>
          <p:sp>
            <p:nvSpPr>
              <p:cNvPr id="268" name="Cloud">
                <a:extLst>
                  <a:ext uri="{FF2B5EF4-FFF2-40B4-BE49-F238E27FC236}">
                    <a16:creationId xmlns:a16="http://schemas.microsoft.com/office/drawing/2014/main" id="{1A89E3A6-EB1E-4252-A09F-CD2DC19D2DB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Text Box 659">
                <a:extLst>
                  <a:ext uri="{FF2B5EF4-FFF2-40B4-BE49-F238E27FC236}">
                    <a16:creationId xmlns:a16="http://schemas.microsoft.com/office/drawing/2014/main" id="{D27C0935-DA57-4280-B52F-5D4C2295E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0" name="Group 660">
              <a:extLst>
                <a:ext uri="{FF2B5EF4-FFF2-40B4-BE49-F238E27FC236}">
                  <a16:creationId xmlns:a16="http://schemas.microsoft.com/office/drawing/2014/main" id="{F1817BAF-E484-4590-A8BA-814229494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874"/>
              <a:ext cx="465" cy="255"/>
              <a:chOff x="3474" y="2602"/>
              <a:chExt cx="426" cy="286"/>
            </a:xfrm>
          </p:grpSpPr>
          <p:sp>
            <p:nvSpPr>
              <p:cNvPr id="266" name="Cloud">
                <a:extLst>
                  <a:ext uri="{FF2B5EF4-FFF2-40B4-BE49-F238E27FC236}">
                    <a16:creationId xmlns:a16="http://schemas.microsoft.com/office/drawing/2014/main" id="{C31B3ABA-C444-49BF-8F59-4A1107F5FB80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Text Box 662">
                <a:extLst>
                  <a:ext uri="{FF2B5EF4-FFF2-40B4-BE49-F238E27FC236}">
                    <a16:creationId xmlns:a16="http://schemas.microsoft.com/office/drawing/2014/main" id="{CF47ED27-22C4-42EA-B887-736951DE2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1" name="Group 663">
              <a:extLst>
                <a:ext uri="{FF2B5EF4-FFF2-40B4-BE49-F238E27FC236}">
                  <a16:creationId xmlns:a16="http://schemas.microsoft.com/office/drawing/2014/main" id="{584C2AE2-FC7D-4045-A176-2D741B662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129"/>
              <a:ext cx="465" cy="255"/>
              <a:chOff x="3474" y="2602"/>
              <a:chExt cx="426" cy="286"/>
            </a:xfrm>
          </p:grpSpPr>
          <p:sp>
            <p:nvSpPr>
              <p:cNvPr id="264" name="Cloud">
                <a:extLst>
                  <a:ext uri="{FF2B5EF4-FFF2-40B4-BE49-F238E27FC236}">
                    <a16:creationId xmlns:a16="http://schemas.microsoft.com/office/drawing/2014/main" id="{D7E48E5B-A3FD-41A3-9E2D-7F3C0DDCE8EA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Text Box 665">
                <a:extLst>
                  <a:ext uri="{FF2B5EF4-FFF2-40B4-BE49-F238E27FC236}">
                    <a16:creationId xmlns:a16="http://schemas.microsoft.com/office/drawing/2014/main" id="{78DB1034-79E3-43D5-93B4-A080A674C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2" name="Group 666">
              <a:extLst>
                <a:ext uri="{FF2B5EF4-FFF2-40B4-BE49-F238E27FC236}">
                  <a16:creationId xmlns:a16="http://schemas.microsoft.com/office/drawing/2014/main" id="{37A989CA-CE59-4E91-AE00-DC1B683614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2" y="2384"/>
              <a:ext cx="465" cy="255"/>
              <a:chOff x="3474" y="2602"/>
              <a:chExt cx="426" cy="286"/>
            </a:xfrm>
          </p:grpSpPr>
          <p:sp>
            <p:nvSpPr>
              <p:cNvPr id="262" name="Cloud">
                <a:extLst>
                  <a:ext uri="{FF2B5EF4-FFF2-40B4-BE49-F238E27FC236}">
                    <a16:creationId xmlns:a16="http://schemas.microsoft.com/office/drawing/2014/main" id="{A92FDB12-AAA3-4C03-919D-F7BDB05F969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Text Box 668">
                <a:extLst>
                  <a:ext uri="{FF2B5EF4-FFF2-40B4-BE49-F238E27FC236}">
                    <a16:creationId xmlns:a16="http://schemas.microsoft.com/office/drawing/2014/main" id="{4E072EF7-FB23-426E-AC9A-7BE2981D7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3" name="Group 669">
              <a:extLst>
                <a:ext uri="{FF2B5EF4-FFF2-40B4-BE49-F238E27FC236}">
                  <a16:creationId xmlns:a16="http://schemas.microsoft.com/office/drawing/2014/main" id="{64BD6BA6-CAB9-49F5-8D82-C13F0A2152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7" y="1849"/>
              <a:ext cx="465" cy="255"/>
              <a:chOff x="3474" y="2602"/>
              <a:chExt cx="426" cy="286"/>
            </a:xfrm>
          </p:grpSpPr>
          <p:sp>
            <p:nvSpPr>
              <p:cNvPr id="260" name="Cloud">
                <a:extLst>
                  <a:ext uri="{FF2B5EF4-FFF2-40B4-BE49-F238E27FC236}">
                    <a16:creationId xmlns:a16="http://schemas.microsoft.com/office/drawing/2014/main" id="{52DE0FD5-AB90-4EEA-A648-246838BD0E2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Text Box 671">
                <a:extLst>
                  <a:ext uri="{FF2B5EF4-FFF2-40B4-BE49-F238E27FC236}">
                    <a16:creationId xmlns:a16="http://schemas.microsoft.com/office/drawing/2014/main" id="{062B42A6-0026-4E35-BCEE-0FCDCFCC9E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4" name="Group 672">
              <a:extLst>
                <a:ext uri="{FF2B5EF4-FFF2-40B4-BE49-F238E27FC236}">
                  <a16:creationId xmlns:a16="http://schemas.microsoft.com/office/drawing/2014/main" id="{4444ECE5-69D8-46B5-BF54-4CD103DEE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7" y="2104"/>
              <a:ext cx="465" cy="255"/>
              <a:chOff x="3474" y="2602"/>
              <a:chExt cx="426" cy="286"/>
            </a:xfrm>
          </p:grpSpPr>
          <p:sp>
            <p:nvSpPr>
              <p:cNvPr id="258" name="Cloud">
                <a:extLst>
                  <a:ext uri="{FF2B5EF4-FFF2-40B4-BE49-F238E27FC236}">
                    <a16:creationId xmlns:a16="http://schemas.microsoft.com/office/drawing/2014/main" id="{AFB11D2D-40F7-4B3F-9DF1-6834EA44FE4F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Text Box 674">
                <a:extLst>
                  <a:ext uri="{FF2B5EF4-FFF2-40B4-BE49-F238E27FC236}">
                    <a16:creationId xmlns:a16="http://schemas.microsoft.com/office/drawing/2014/main" id="{84CEA624-F9B4-48B0-AB9C-D9106F39DB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5" name="Group 675">
              <a:extLst>
                <a:ext uri="{FF2B5EF4-FFF2-40B4-BE49-F238E27FC236}">
                  <a16:creationId xmlns:a16="http://schemas.microsoft.com/office/drawing/2014/main" id="{1C2C11EE-71B5-4F30-A1E7-8BCEF94F1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" y="2359"/>
              <a:ext cx="465" cy="255"/>
              <a:chOff x="3474" y="2602"/>
              <a:chExt cx="426" cy="286"/>
            </a:xfrm>
          </p:grpSpPr>
          <p:sp>
            <p:nvSpPr>
              <p:cNvPr id="256" name="Cloud">
                <a:extLst>
                  <a:ext uri="{FF2B5EF4-FFF2-40B4-BE49-F238E27FC236}">
                    <a16:creationId xmlns:a16="http://schemas.microsoft.com/office/drawing/2014/main" id="{063A2021-6E4B-49CA-8409-464FAFF64F60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Text Box 677">
                <a:extLst>
                  <a:ext uri="{FF2B5EF4-FFF2-40B4-BE49-F238E27FC236}">
                    <a16:creationId xmlns:a16="http://schemas.microsoft.com/office/drawing/2014/main" id="{7E09A02B-C2A2-4DBC-BCCD-39E65BEB3C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6" name="Group 678">
              <a:extLst>
                <a:ext uri="{FF2B5EF4-FFF2-40B4-BE49-F238E27FC236}">
                  <a16:creationId xmlns:a16="http://schemas.microsoft.com/office/drawing/2014/main" id="{362A6CFA-C0A4-4147-AFC6-FEEFB487C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8" y="2084"/>
              <a:ext cx="465" cy="255"/>
              <a:chOff x="3474" y="2602"/>
              <a:chExt cx="426" cy="286"/>
            </a:xfrm>
          </p:grpSpPr>
          <p:sp>
            <p:nvSpPr>
              <p:cNvPr id="254" name="Cloud">
                <a:extLst>
                  <a:ext uri="{FF2B5EF4-FFF2-40B4-BE49-F238E27FC236}">
                    <a16:creationId xmlns:a16="http://schemas.microsoft.com/office/drawing/2014/main" id="{2E64FE3B-C034-4664-8D68-DA63E949342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Text Box 680">
                <a:extLst>
                  <a:ext uri="{FF2B5EF4-FFF2-40B4-BE49-F238E27FC236}">
                    <a16:creationId xmlns:a16="http://schemas.microsoft.com/office/drawing/2014/main" id="{95640F7D-CD47-40A0-BBA2-043D0DE5A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7" name="Group 681">
              <a:extLst>
                <a:ext uri="{FF2B5EF4-FFF2-40B4-BE49-F238E27FC236}">
                  <a16:creationId xmlns:a16="http://schemas.microsoft.com/office/drawing/2014/main" id="{03EA76D1-8662-44F8-8813-74E891DFA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8" y="2339"/>
              <a:ext cx="465" cy="255"/>
              <a:chOff x="3474" y="2602"/>
              <a:chExt cx="426" cy="286"/>
            </a:xfrm>
          </p:grpSpPr>
          <p:sp>
            <p:nvSpPr>
              <p:cNvPr id="252" name="Cloud">
                <a:extLst>
                  <a:ext uri="{FF2B5EF4-FFF2-40B4-BE49-F238E27FC236}">
                    <a16:creationId xmlns:a16="http://schemas.microsoft.com/office/drawing/2014/main" id="{17F9D610-B1E9-4969-A0DA-4BB23A0FA71E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Text Box 683">
                <a:extLst>
                  <a:ext uri="{FF2B5EF4-FFF2-40B4-BE49-F238E27FC236}">
                    <a16:creationId xmlns:a16="http://schemas.microsoft.com/office/drawing/2014/main" id="{1A1979AE-C6F9-497D-90B5-8867BF5AC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8" name="Group 684">
              <a:extLst>
                <a:ext uri="{FF2B5EF4-FFF2-40B4-BE49-F238E27FC236}">
                  <a16:creationId xmlns:a16="http://schemas.microsoft.com/office/drawing/2014/main" id="{9EA61E67-8FC5-432C-B093-B1FAEF0F0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1" y="2339"/>
              <a:ext cx="465" cy="255"/>
              <a:chOff x="3474" y="2602"/>
              <a:chExt cx="426" cy="286"/>
            </a:xfrm>
          </p:grpSpPr>
          <p:sp>
            <p:nvSpPr>
              <p:cNvPr id="250" name="Cloud">
                <a:extLst>
                  <a:ext uri="{FF2B5EF4-FFF2-40B4-BE49-F238E27FC236}">
                    <a16:creationId xmlns:a16="http://schemas.microsoft.com/office/drawing/2014/main" id="{4284EE44-2324-4750-80CE-2F8F135C93C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Text Box 686">
                <a:extLst>
                  <a:ext uri="{FF2B5EF4-FFF2-40B4-BE49-F238E27FC236}">
                    <a16:creationId xmlns:a16="http://schemas.microsoft.com/office/drawing/2014/main" id="{DA04F00F-B96E-41CB-99CE-113EC0248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49" name="Line 644">
              <a:extLst>
                <a:ext uri="{FF2B5EF4-FFF2-40B4-BE49-F238E27FC236}">
                  <a16:creationId xmlns:a16="http://schemas.microsoft.com/office/drawing/2014/main" id="{D992B2E5-D70B-4306-876F-B569EDD2B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660"/>
              <a:ext cx="162" cy="1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80" name="Rectangle 688">
            <a:extLst>
              <a:ext uri="{FF2B5EF4-FFF2-40B4-BE49-F238E27FC236}">
                <a16:creationId xmlns:a16="http://schemas.microsoft.com/office/drawing/2014/main" id="{9454D858-B10A-4802-A568-E164011E992A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5004017"/>
            <a:ext cx="8229600" cy="1219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Wait until the branch outcome is known and then fetch the correct instructions</a:t>
            </a:r>
          </a:p>
          <a:p>
            <a:pPr marL="349250" indent="-34925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Introduces </a:t>
            </a:r>
            <a:r>
              <a:rPr lang="en-US" b="1" dirty="0"/>
              <a:t>3 clock cycles delay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15FB30E-0667-DE53-B803-D7DD8521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661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58309-6064-4FCC-B197-D477424C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Wingdings" panose="05000000000000000000" pitchFamily="2" charset="2"/>
              <a:buChar char="§"/>
            </a:pPr>
            <a:r>
              <a:rPr lang="en-US" sz="3200" dirty="0"/>
              <a:t>Techniques to reduce stalls:</a:t>
            </a:r>
          </a:p>
          <a:p>
            <a:pPr marL="1280160" lvl="3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Early Branching resolution</a:t>
            </a:r>
          </a:p>
          <a:p>
            <a:pPr marL="1701800" lvl="4" indent="-452438">
              <a:buFont typeface="Wingdings" panose="05000000000000000000" pitchFamily="2" charset="2"/>
              <a:buChar char="§"/>
            </a:pPr>
            <a:r>
              <a:rPr lang="en-US" sz="2400" dirty="0"/>
              <a:t>Move branch decision calculation to earlier pipeline stage</a:t>
            </a:r>
          </a:p>
          <a:p>
            <a:pPr marL="1280160" lvl="3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Branch Prediction</a:t>
            </a:r>
          </a:p>
          <a:p>
            <a:pPr marL="1608138" lvl="4" indent="-439738">
              <a:buFont typeface="Wingdings" panose="05000000000000000000" pitchFamily="2" charset="2"/>
              <a:buChar char="§"/>
            </a:pPr>
            <a:r>
              <a:rPr lang="en-US" sz="2400" dirty="0"/>
              <a:t>Guess the outcome of the branch</a:t>
            </a:r>
            <a:endParaRPr lang="en-US" sz="3000" dirty="0"/>
          </a:p>
          <a:p>
            <a:pPr marL="1280160" lvl="3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Delayed Branching</a:t>
            </a:r>
          </a:p>
          <a:p>
            <a:pPr marL="1608138" lvl="4" indent="-439738">
              <a:buFont typeface="Wingdings" panose="05000000000000000000" pitchFamily="2" charset="2"/>
              <a:buChar char="§"/>
            </a:pPr>
            <a:r>
              <a:rPr lang="en-US" sz="2400" dirty="0"/>
              <a:t>Do something useful while waiting for the outcome</a:t>
            </a:r>
            <a:endParaRPr lang="en-US" sz="3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09FB6-A236-4BD7-B4CD-AEC0C945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Control Hazards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79C8C-33E4-4099-86F5-C38A53CB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Recitation-11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4B16758-D8AF-9610-BFD5-16B00CE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1281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58309-6064-4FCC-B197-D477424C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761035"/>
          </a:xfrm>
        </p:spPr>
        <p:txBody>
          <a:bodyPr/>
          <a:lstStyle/>
          <a:p>
            <a:pPr marL="446088" indent="-446088">
              <a:buFont typeface="Wingdings" panose="05000000000000000000" pitchFamily="2" charset="2"/>
              <a:buChar char="§"/>
            </a:pPr>
            <a:r>
              <a:rPr lang="en-US" sz="3200" dirty="0"/>
              <a:t>Branch resolution made at stage 2 (ID stage)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09FB6-A236-4BD7-B4CD-AEC0C945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Control Hazards: Early Branching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79C8C-33E4-4099-86F5-C38A53CB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Recitation-11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4B16758-D8AF-9610-BFD5-16B00CE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36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648735-E654-DF04-F82B-DB952FB97BE4}"/>
              </a:ext>
            </a:extLst>
          </p:cNvPr>
          <p:cNvGrpSpPr/>
          <p:nvPr/>
        </p:nvGrpSpPr>
        <p:grpSpPr>
          <a:xfrm>
            <a:off x="3019481" y="2657354"/>
            <a:ext cx="6153037" cy="3208338"/>
            <a:chOff x="1590788" y="3125006"/>
            <a:chExt cx="6153037" cy="3208338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0579555-549C-0204-6ACE-2A0274EC6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038" y="4134656"/>
              <a:ext cx="2951162" cy="18224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FE28A980-A4AC-6209-0C6E-F568A6579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3125006"/>
              <a:ext cx="2882900" cy="10096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2202394-3CE3-3179-52AC-32D81624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5761844"/>
              <a:ext cx="442913" cy="5334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EB8C2891-4D1A-7E14-D4B7-2278762D1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175" y="5876144"/>
              <a:ext cx="658813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Sign</a:t>
              </a:r>
            </a:p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extend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E484CF9D-0310-472A-ED83-A7C9103FD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4417231"/>
              <a:ext cx="1492250" cy="1284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69A35058-4A09-9CD9-4AE6-8428A8350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609319"/>
              <a:ext cx="396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5694CFFC-2A84-171B-70D7-CC401453B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882369"/>
              <a:ext cx="396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B9544A86-7ACD-9031-C823-38539CE4F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609319"/>
              <a:ext cx="0" cy="600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1441401A-40AE-16AD-4913-26A9D5015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000" y="4460094"/>
              <a:ext cx="914400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23FD4BF6-DEED-2B08-A7E3-A5A78F59A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4760131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F90CEDEF-53C0-D06F-C225-E534BDF9A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0000" y="5277656"/>
              <a:ext cx="914400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6864AE56-84A3-257B-35AE-DC512DE7B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5141131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4D76C9A7-FD42-0E9A-70F7-25331FDDF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5004606"/>
              <a:ext cx="122238" cy="136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441180DB-787E-65A2-1C2B-855A8EEA4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000" y="4841094"/>
              <a:ext cx="122238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DD29D10C-5930-C6CC-6A6C-96834D541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446009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E74D4C33-5FA6-6809-717A-3C8A6C459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988" y="4623606"/>
              <a:ext cx="608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2728AAD2-B727-D9B4-4303-5138FC626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7200" y="4214031"/>
              <a:ext cx="0" cy="3825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79CA798-5691-630D-82D6-A7B8C2332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4868081"/>
              <a:ext cx="487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EDB8D9ED-4C76-D514-285E-A6BAA5293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450" y="4987144"/>
              <a:ext cx="4318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ALU</a:t>
              </a:r>
            </a:p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result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F4575CA1-F560-B2CC-9DB6-E463733F9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7150" y="4933169"/>
              <a:ext cx="4667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i="1">
                  <a:solidFill>
                    <a:prstClr val="black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71EF3924-5A68-E5C9-5528-A6A3E6345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625" y="4282294"/>
              <a:ext cx="969963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ALUcontrol</a:t>
              </a: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64A3C13F-598B-3814-E477-6DEB6D86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713" y="4487081"/>
              <a:ext cx="182563" cy="55563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51F6CEE9-38ED-D522-4388-8D46C6BE2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675" y="4331506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7257E37E-AB00-AA9E-E5CF-0E9AB1722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2925" y="4796644"/>
              <a:ext cx="341313" cy="171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Zero</a:t>
              </a: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B8BB1D37-A0F1-2BC7-0CF0-1D1835B92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825" y="5701519"/>
              <a:ext cx="0" cy="19050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A3D3BC95-C072-1C6C-E2D6-F128D3C8C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875" y="5114144"/>
              <a:ext cx="5349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4E1E9AB3-7755-9DCC-9D4E-171AD0A90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420406"/>
              <a:ext cx="7112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798AC3A3-960B-0655-7E1F-A95E6EA5E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725206"/>
              <a:ext cx="7112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FA15C281-2D56-F22D-5732-CE3E5231D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030006"/>
              <a:ext cx="57785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register</a:t>
              </a: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11C40662-E28E-A2F8-71C2-5EC1A2EC1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357031"/>
              <a:ext cx="40957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</a:t>
              </a: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5B94E68F-5E8C-36FE-FDA6-115E634FD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4496606"/>
              <a:ext cx="46672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 1</a:t>
              </a:r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03D4A35C-7A29-A7A5-9141-A306B6D4E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5258606"/>
              <a:ext cx="46672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 2</a:t>
              </a:r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F614336D-550E-F6AA-ABC4-7F7135E04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200" y="5718981"/>
              <a:ext cx="8477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RegWrite</a:t>
              </a:r>
            </a:p>
          </p:txBody>
        </p: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0FA8E907-66A5-DD15-FBE5-F85BC116D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4901419"/>
              <a:ext cx="982663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5DFA7103-0EFC-E74B-2AD4-F0E9FCC79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111" y="5029675"/>
              <a:ext cx="970651" cy="1800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ctr"/>
              <a:r>
                <a:rPr lang="en-US" sz="1050" b="1" i="1" dirty="0">
                  <a:solidFill>
                    <a:srgbClr val="7030A0"/>
                  </a:solidFill>
                  <a:latin typeface="Verdana" pitchFamily="34" charset="0"/>
                </a:rPr>
                <a:t>Register File</a:t>
              </a:r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86BA0B27-43DA-D4BF-D1AA-AE09E963E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5209394"/>
              <a:ext cx="0" cy="819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A54B2422-6016-0FF4-E874-E0E95A0AF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6028544"/>
              <a:ext cx="1314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31749523-D1CC-4A06-83E2-9FB5E1267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0225" y="6028544"/>
              <a:ext cx="320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C93628CD-AAB1-39F8-FD8F-3FD05C023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8850" y="5957106"/>
              <a:ext cx="161925" cy="119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165277E9-1501-8694-492F-17F907FFD0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9913" y="5968219"/>
              <a:ext cx="160338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51398567-6EC8-73CC-CC78-0D42CC016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513" y="6068231"/>
              <a:ext cx="3651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16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03A2D9E1-B9D2-6E78-7B85-F7933939A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713" y="6088869"/>
              <a:ext cx="3651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32</a:t>
              </a:r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63A4C35E-B342-1C70-94BA-016868E50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988" y="5406244"/>
              <a:ext cx="608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EC211094-37D3-E22C-53F3-C2556BDAF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5106206"/>
              <a:ext cx="401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Text Box 49">
              <a:extLst>
                <a:ext uri="{FF2B5EF4-FFF2-40B4-BE49-F238E27FC236}">
                  <a16:creationId xmlns:a16="http://schemas.microsoft.com/office/drawing/2014/main" id="{ED3BB18F-7BB9-9DED-5928-B8255BBFC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4649006"/>
              <a:ext cx="1266825" cy="4587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Verdana" pitchFamily="34" charset="0"/>
                </a:rPr>
                <a:t>To branch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Verdana" pitchFamily="34" charset="0"/>
                </a:rPr>
                <a:t>Control logic</a:t>
              </a:r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A6B331E5-F05A-CBB0-44F6-FCA97F47D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688" y="3383769"/>
              <a:ext cx="457200" cy="125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FD957294-ABD6-3E12-E18F-A12638C33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3509181"/>
              <a:ext cx="0" cy="217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F0943A4F-5FE2-7993-C548-A6279E30F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0688" y="3726669"/>
              <a:ext cx="457200" cy="136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53">
              <a:extLst>
                <a:ext uri="{FF2B5EF4-FFF2-40B4-BE49-F238E27FC236}">
                  <a16:creationId xmlns:a16="http://schemas.microsoft.com/office/drawing/2014/main" id="{293BB62E-70D6-F2B5-9728-780C5383D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669519"/>
              <a:ext cx="0" cy="19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54">
              <a:extLst>
                <a:ext uri="{FF2B5EF4-FFF2-40B4-BE49-F238E27FC236}">
                  <a16:creationId xmlns:a16="http://schemas.microsoft.com/office/drawing/2014/main" id="{BDFCC64E-E899-CD7E-855D-3B364D210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612369"/>
              <a:ext cx="60325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1FAA122F-749B-C9DA-72AB-BCD3C9571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688" y="3544106"/>
              <a:ext cx="603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246AE976-1D19-CE4A-D9AB-04EB9D262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383769"/>
              <a:ext cx="0" cy="160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Text Box 57">
              <a:extLst>
                <a:ext uri="{FF2B5EF4-FFF2-40B4-BE49-F238E27FC236}">
                  <a16:creationId xmlns:a16="http://schemas.microsoft.com/office/drawing/2014/main" id="{50EF3F60-2ACB-E061-D1AF-AE8D88292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738" y="3506006"/>
              <a:ext cx="425450" cy="171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/>
              <a:r>
                <a:rPr lang="en-US" sz="1000" b="1" i="1">
                  <a:solidFill>
                    <a:prstClr val="black"/>
                  </a:solidFill>
                  <a:latin typeface="Verdana" pitchFamily="34" charset="0"/>
                </a:rPr>
                <a:t>Add</a:t>
              </a:r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66B41142-7EB3-6A1B-D2F0-BD0818EB1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4075" y="3742544"/>
              <a:ext cx="0" cy="228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36B812AF-48F3-55B0-353E-287AEBAD5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900" y="3742544"/>
              <a:ext cx="169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Oval 60">
              <a:extLst>
                <a:ext uri="{FF2B5EF4-FFF2-40B4-BE49-F238E27FC236}">
                  <a16:creationId xmlns:a16="http://schemas.microsoft.com/office/drawing/2014/main" id="{E83F0410-98D5-ADD3-4054-27922E31E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763" y="3509181"/>
              <a:ext cx="442913" cy="5334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92212B1F-4945-A8C6-85B5-73244F60A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5038" y="3590144"/>
              <a:ext cx="65881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Shift</a:t>
              </a:r>
            </a:p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left 2</a:t>
              </a:r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759F4970-E96F-FF6F-82CA-2E1445C3C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675" y="3742544"/>
              <a:ext cx="227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68117D21-52DB-74C3-03C4-4C81A3053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3475844"/>
              <a:ext cx="852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Text Box 64">
              <a:extLst>
                <a:ext uri="{FF2B5EF4-FFF2-40B4-BE49-F238E27FC236}">
                  <a16:creationId xmlns:a16="http://schemas.microsoft.com/office/drawing/2014/main" id="{D615D72F-5958-3B61-AF27-155843869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563" y="3383769"/>
              <a:ext cx="749300" cy="27463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solidFill>
                    <a:prstClr val="black"/>
                  </a:solidFill>
                  <a:latin typeface="Verdana" pitchFamily="34" charset="0"/>
                </a:rPr>
                <a:t>PC + 4</a:t>
              </a:r>
            </a:p>
          </p:txBody>
        </p:sp>
        <p:sp>
          <p:nvSpPr>
            <p:cNvPr id="67" name="Oval 65">
              <a:extLst>
                <a:ext uri="{FF2B5EF4-FFF2-40B4-BE49-F238E27FC236}">
                  <a16:creationId xmlns:a16="http://schemas.microsoft.com/office/drawing/2014/main" id="{B7C9709A-8598-587B-DCC5-9CEF0E240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4553756"/>
              <a:ext cx="98425" cy="112713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Oval 66">
              <a:extLst>
                <a:ext uri="{FF2B5EF4-FFF2-40B4-BE49-F238E27FC236}">
                  <a16:creationId xmlns:a16="http://schemas.microsoft.com/office/drawing/2014/main" id="{14856A29-9763-5915-B397-7735A0259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4841094"/>
              <a:ext cx="98425" cy="112713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Oval 67">
              <a:extLst>
                <a:ext uri="{FF2B5EF4-FFF2-40B4-BE49-F238E27FC236}">
                  <a16:creationId xmlns:a16="http://schemas.microsoft.com/office/drawing/2014/main" id="{141BE944-AFD8-DDBE-0A22-73AD0C674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5063344"/>
              <a:ext cx="98425" cy="112713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F099BF5B-9CED-36CB-E0C4-AA3DFF21C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3612369"/>
              <a:ext cx="6715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Text Box 69">
              <a:extLst>
                <a:ext uri="{FF2B5EF4-FFF2-40B4-BE49-F238E27FC236}">
                  <a16:creationId xmlns:a16="http://schemas.microsoft.com/office/drawing/2014/main" id="{DE8DE217-98AF-3773-6093-DD344BA7B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788" y="3197265"/>
              <a:ext cx="2417650" cy="584775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Branch target</a:t>
              </a:r>
            </a:p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address calculation</a:t>
              </a:r>
              <a:endParaRPr lang="en-US" sz="1200" b="1" dirty="0">
                <a:solidFill>
                  <a:srgbClr val="C00000"/>
                </a:solidFill>
                <a:latin typeface="Verdana" pitchFamily="34" charset="0"/>
              </a:endParaRPr>
            </a:p>
          </p:txBody>
        </p:sp>
        <p:sp>
          <p:nvSpPr>
            <p:cNvPr id="72" name="Text Box 70">
              <a:extLst>
                <a:ext uri="{FF2B5EF4-FFF2-40B4-BE49-F238E27FC236}">
                  <a16:creationId xmlns:a16="http://schemas.microsoft.com/office/drawing/2014/main" id="{232C39ED-EC97-D1F2-1A04-9A1301FA5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108" y="5868206"/>
              <a:ext cx="2590774" cy="338554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Register Comparison</a:t>
              </a:r>
            </a:p>
          </p:txBody>
        </p:sp>
        <p:sp>
          <p:nvSpPr>
            <p:cNvPr id="73" name="Text Box 71">
              <a:extLst>
                <a:ext uri="{FF2B5EF4-FFF2-40B4-BE49-F238E27FC236}">
                  <a16:creationId xmlns:a16="http://schemas.microsoft.com/office/drawing/2014/main" id="{05746E24-34E6-947B-54CD-697634638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3353606"/>
              <a:ext cx="1370013" cy="2016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r>
                <a:rPr lang="en-US" sz="1200" b="1">
                  <a:solidFill>
                    <a:prstClr val="black"/>
                  </a:solidFill>
                  <a:latin typeface="Verdana" pitchFamily="34" charset="0"/>
                </a:rPr>
                <a:t>Target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61891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Reduce Stalls: </a:t>
            </a:r>
            <a:r>
              <a:rPr lang="en-GB" sz="3600" b="1" dirty="0">
                <a:solidFill>
                  <a:srgbClr val="0000FF"/>
                </a:solidFill>
              </a:rPr>
              <a:t>Early Branch </a:t>
            </a:r>
            <a:r>
              <a:rPr lang="en-GB" sz="3600" dirty="0">
                <a:solidFill>
                  <a:srgbClr val="0000FF"/>
                </a:solidFill>
              </a:rPr>
              <a:t>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639">
            <a:extLst>
              <a:ext uri="{FF2B5EF4-FFF2-40B4-BE49-F238E27FC236}">
                <a16:creationId xmlns:a16="http://schemas.microsoft.com/office/drawing/2014/main" id="{4313610E-6358-4152-8094-3E1D7B967864}"/>
              </a:ext>
            </a:extLst>
          </p:cNvPr>
          <p:cNvGrpSpPr>
            <a:grpSpLocks/>
          </p:cNvGrpSpPr>
          <p:nvPr/>
        </p:nvGrpSpPr>
        <p:grpSpPr bwMode="auto">
          <a:xfrm>
            <a:off x="1981201" y="1295401"/>
            <a:ext cx="8239125" cy="3268663"/>
            <a:chOff x="288" y="816"/>
            <a:chExt cx="5190" cy="2059"/>
          </a:xfrm>
        </p:grpSpPr>
        <p:sp>
          <p:nvSpPr>
            <p:cNvPr id="9" name="Line 401">
              <a:extLst>
                <a:ext uri="{FF2B5EF4-FFF2-40B4-BE49-F238E27FC236}">
                  <a16:creationId xmlns:a16="http://schemas.microsoft.com/office/drawing/2014/main" id="{2BE285F2-9A8F-43C2-B442-C845354FF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2507"/>
              <a:ext cx="100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Line 402">
              <a:extLst>
                <a:ext uri="{FF2B5EF4-FFF2-40B4-BE49-F238E27FC236}">
                  <a16:creationId xmlns:a16="http://schemas.microsoft.com/office/drawing/2014/main" id="{D04875C7-F61B-4860-AFBC-650B3C2DD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507"/>
              <a:ext cx="1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403">
              <a:extLst>
                <a:ext uri="{FF2B5EF4-FFF2-40B4-BE49-F238E27FC236}">
                  <a16:creationId xmlns:a16="http://schemas.microsoft.com/office/drawing/2014/main" id="{844F4A4C-D0B4-466D-A189-48172CEB1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" y="2394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w 83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404">
              <a:extLst>
                <a:ext uri="{FF2B5EF4-FFF2-40B4-BE49-F238E27FC236}">
                  <a16:creationId xmlns:a16="http://schemas.microsoft.com/office/drawing/2014/main" id="{47EC69D9-4BBD-448C-AB9A-60EA5D680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" y="2394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405">
              <a:extLst>
                <a:ext uri="{FF2B5EF4-FFF2-40B4-BE49-F238E27FC236}">
                  <a16:creationId xmlns:a16="http://schemas.microsoft.com/office/drawing/2014/main" id="{ED61F3C7-4CAF-42E1-9FDB-1316D9DDE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8" y="2394"/>
              <a:ext cx="100" cy="229"/>
            </a:xfrm>
            <a:custGeom>
              <a:avLst/>
              <a:gdLst>
                <a:gd name="T0" fmla="*/ 360 w 83"/>
                <a:gd name="T1" fmla="*/ 0 h 188"/>
                <a:gd name="T2" fmla="*/ 0 w 83"/>
                <a:gd name="T3" fmla="*/ 0 h 188"/>
                <a:gd name="T4" fmla="*/ 0 w 83"/>
                <a:gd name="T5" fmla="*/ 911 h 188"/>
                <a:gd name="T6" fmla="*/ 369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3" y="188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406">
              <a:extLst>
                <a:ext uri="{FF2B5EF4-FFF2-40B4-BE49-F238E27FC236}">
                  <a16:creationId xmlns:a16="http://schemas.microsoft.com/office/drawing/2014/main" id="{2B131F86-E4F6-4D21-9BB0-00FCD97A8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94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w 84"/>
                <a:gd name="T9" fmla="*/ 89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407">
              <a:extLst>
                <a:ext uri="{FF2B5EF4-FFF2-40B4-BE49-F238E27FC236}">
                  <a16:creationId xmlns:a16="http://schemas.microsoft.com/office/drawing/2014/main" id="{514CA33A-4EAC-4C49-8550-1D6E2D33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94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408">
              <a:extLst>
                <a:ext uri="{FF2B5EF4-FFF2-40B4-BE49-F238E27FC236}">
                  <a16:creationId xmlns:a16="http://schemas.microsoft.com/office/drawing/2014/main" id="{FC35D4AA-1E6C-4B2D-B9D1-5F9090AEC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1" y="2394"/>
              <a:ext cx="1" cy="22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409">
              <a:extLst>
                <a:ext uri="{FF2B5EF4-FFF2-40B4-BE49-F238E27FC236}">
                  <a16:creationId xmlns:a16="http://schemas.microsoft.com/office/drawing/2014/main" id="{1D01EB7D-BBD3-4A0E-94C8-F5355165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2394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410">
              <a:extLst>
                <a:ext uri="{FF2B5EF4-FFF2-40B4-BE49-F238E27FC236}">
                  <a16:creationId xmlns:a16="http://schemas.microsoft.com/office/drawing/2014/main" id="{484C6387-826B-48FF-93F4-81A4140D6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2623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411">
              <a:extLst>
                <a:ext uri="{FF2B5EF4-FFF2-40B4-BE49-F238E27FC236}">
                  <a16:creationId xmlns:a16="http://schemas.microsoft.com/office/drawing/2014/main" id="{2A2B9C69-2F95-43C9-B934-DFE5FD632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" y="243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412">
              <a:extLst>
                <a:ext uri="{FF2B5EF4-FFF2-40B4-BE49-F238E27FC236}">
                  <a16:creationId xmlns:a16="http://schemas.microsoft.com/office/drawing/2014/main" id="{6A2CA34A-1137-4D64-B125-5E1097312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243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413">
              <a:extLst>
                <a:ext uri="{FF2B5EF4-FFF2-40B4-BE49-F238E27FC236}">
                  <a16:creationId xmlns:a16="http://schemas.microsoft.com/office/drawing/2014/main" id="{BEA36FAD-5990-46A4-9A29-49FE0CC81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243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414">
              <a:extLst>
                <a:ext uri="{FF2B5EF4-FFF2-40B4-BE49-F238E27FC236}">
                  <a16:creationId xmlns:a16="http://schemas.microsoft.com/office/drawing/2014/main" id="{91F1C6A9-97B8-4D3A-92E4-A293B9C51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" y="2394"/>
              <a:ext cx="100" cy="229"/>
            </a:xfrm>
            <a:custGeom>
              <a:avLst/>
              <a:gdLst>
                <a:gd name="T0" fmla="*/ 360 w 83"/>
                <a:gd name="T1" fmla="*/ 911 h 188"/>
                <a:gd name="T2" fmla="*/ 0 w 83"/>
                <a:gd name="T3" fmla="*/ 911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415">
              <a:extLst>
                <a:ext uri="{FF2B5EF4-FFF2-40B4-BE49-F238E27FC236}">
                  <a16:creationId xmlns:a16="http://schemas.microsoft.com/office/drawing/2014/main" id="{DBC9E221-4853-4BE3-8C48-1DFFCA3F6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" y="2394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w 83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416">
              <a:extLst>
                <a:ext uri="{FF2B5EF4-FFF2-40B4-BE49-F238E27FC236}">
                  <a16:creationId xmlns:a16="http://schemas.microsoft.com/office/drawing/2014/main" id="{C40A99DA-D771-4AF7-85CF-47A84D640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" y="2394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417">
              <a:extLst>
                <a:ext uri="{FF2B5EF4-FFF2-40B4-BE49-F238E27FC236}">
                  <a16:creationId xmlns:a16="http://schemas.microsoft.com/office/drawing/2014/main" id="{1E4A62FD-B643-4E53-951F-9C34448DD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450"/>
              <a:ext cx="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418">
              <a:extLst>
                <a:ext uri="{FF2B5EF4-FFF2-40B4-BE49-F238E27FC236}">
                  <a16:creationId xmlns:a16="http://schemas.microsoft.com/office/drawing/2014/main" id="{296F79E2-93CF-4011-8651-990199E09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419">
              <a:extLst>
                <a:ext uri="{FF2B5EF4-FFF2-40B4-BE49-F238E27FC236}">
                  <a16:creationId xmlns:a16="http://schemas.microsoft.com/office/drawing/2014/main" id="{59CFF34F-4005-470E-80CD-C13BE482D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548"/>
              <a:ext cx="100" cy="228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420">
              <a:extLst>
                <a:ext uri="{FF2B5EF4-FFF2-40B4-BE49-F238E27FC236}">
                  <a16:creationId xmlns:a16="http://schemas.microsoft.com/office/drawing/2014/main" id="{6E06687A-63E2-4F10-AEB9-A0D297C25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1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421">
              <a:extLst>
                <a:ext uri="{FF2B5EF4-FFF2-40B4-BE49-F238E27FC236}">
                  <a16:creationId xmlns:a16="http://schemas.microsoft.com/office/drawing/2014/main" id="{A7113628-B355-4327-85F7-7ED48E253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0" y="154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422">
              <a:extLst>
                <a:ext uri="{FF2B5EF4-FFF2-40B4-BE49-F238E27FC236}">
                  <a16:creationId xmlns:a16="http://schemas.microsoft.com/office/drawing/2014/main" id="{1CDFDFB8-95C3-432C-B66C-9792B5FFD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4" y="183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423">
              <a:extLst>
                <a:ext uri="{FF2B5EF4-FFF2-40B4-BE49-F238E27FC236}">
                  <a16:creationId xmlns:a16="http://schemas.microsoft.com/office/drawing/2014/main" id="{A16CB3DA-A58F-442F-87D9-46B785D10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424">
              <a:extLst>
                <a:ext uri="{FF2B5EF4-FFF2-40B4-BE49-F238E27FC236}">
                  <a16:creationId xmlns:a16="http://schemas.microsoft.com/office/drawing/2014/main" id="{FC0A6765-1E52-46D1-8C54-D7F206F23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425">
              <a:extLst>
                <a:ext uri="{FF2B5EF4-FFF2-40B4-BE49-F238E27FC236}">
                  <a16:creationId xmlns:a16="http://schemas.microsoft.com/office/drawing/2014/main" id="{75C23352-6F10-4445-94C8-3A0DB858B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7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426">
              <a:extLst>
                <a:ext uri="{FF2B5EF4-FFF2-40B4-BE49-F238E27FC236}">
                  <a16:creationId xmlns:a16="http://schemas.microsoft.com/office/drawing/2014/main" id="{38038C97-07F3-41E1-B8C2-20B58F3FD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548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427">
              <a:extLst>
                <a:ext uri="{FF2B5EF4-FFF2-40B4-BE49-F238E27FC236}">
                  <a16:creationId xmlns:a16="http://schemas.microsoft.com/office/drawing/2014/main" id="{06CDB8C1-DFB6-4D89-9474-579FCF3A9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776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428">
              <a:extLst>
                <a:ext uri="{FF2B5EF4-FFF2-40B4-BE49-F238E27FC236}">
                  <a16:creationId xmlns:a16="http://schemas.microsoft.com/office/drawing/2014/main" id="{54E1E5C4-421A-4E0D-AF54-8CBF494A5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429">
              <a:extLst>
                <a:ext uri="{FF2B5EF4-FFF2-40B4-BE49-F238E27FC236}">
                  <a16:creationId xmlns:a16="http://schemas.microsoft.com/office/drawing/2014/main" id="{D1ECD0E1-1AE0-4DEF-B994-BB99552C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430">
              <a:extLst>
                <a:ext uri="{FF2B5EF4-FFF2-40B4-BE49-F238E27FC236}">
                  <a16:creationId xmlns:a16="http://schemas.microsoft.com/office/drawing/2014/main" id="{A4BA48F0-124E-453C-A812-C0F4AEC8D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548"/>
              <a:ext cx="98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31">
              <a:extLst>
                <a:ext uri="{FF2B5EF4-FFF2-40B4-BE49-F238E27FC236}">
                  <a16:creationId xmlns:a16="http://schemas.microsoft.com/office/drawing/2014/main" id="{11A95E88-BB08-4A25-9C90-377A67D5B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32">
              <a:extLst>
                <a:ext uri="{FF2B5EF4-FFF2-40B4-BE49-F238E27FC236}">
                  <a16:creationId xmlns:a16="http://schemas.microsoft.com/office/drawing/2014/main" id="{683B41FA-ECE6-4B2B-9BE7-7B0888334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433">
              <a:extLst>
                <a:ext uri="{FF2B5EF4-FFF2-40B4-BE49-F238E27FC236}">
                  <a16:creationId xmlns:a16="http://schemas.microsoft.com/office/drawing/2014/main" id="{C0BB9941-1B5D-46A7-BF62-55F48FFAB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60"/>
              <a:ext cx="27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434">
              <a:extLst>
                <a:ext uri="{FF2B5EF4-FFF2-40B4-BE49-F238E27FC236}">
                  <a16:creationId xmlns:a16="http://schemas.microsoft.com/office/drawing/2014/main" id="{3D2E41F3-3ADE-4E42-8281-895AFFE9B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603"/>
              <a:ext cx="301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435">
              <a:extLst>
                <a:ext uri="{FF2B5EF4-FFF2-40B4-BE49-F238E27FC236}">
                  <a16:creationId xmlns:a16="http://schemas.microsoft.com/office/drawing/2014/main" id="{AC9232E2-ABE4-4EE9-AC1C-275BF3BAD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1660"/>
              <a:ext cx="29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36">
              <a:extLst>
                <a:ext uri="{FF2B5EF4-FFF2-40B4-BE49-F238E27FC236}">
                  <a16:creationId xmlns:a16="http://schemas.microsoft.com/office/drawing/2014/main" id="{D01B69AB-5D25-4885-AA9C-93FE94A38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16"/>
              <a:ext cx="3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37">
              <a:extLst>
                <a:ext uri="{FF2B5EF4-FFF2-40B4-BE49-F238E27FC236}">
                  <a16:creationId xmlns:a16="http://schemas.microsoft.com/office/drawing/2014/main" id="{D62263FF-2026-4611-BEE5-D311A71BE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603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38">
              <a:extLst>
                <a:ext uri="{FF2B5EF4-FFF2-40B4-BE49-F238E27FC236}">
                  <a16:creationId xmlns:a16="http://schemas.microsoft.com/office/drawing/2014/main" id="{805B9139-7E27-433C-80E6-E29F9ABE3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660"/>
              <a:ext cx="350" cy="172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439">
              <a:extLst>
                <a:ext uri="{FF2B5EF4-FFF2-40B4-BE49-F238E27FC236}">
                  <a16:creationId xmlns:a16="http://schemas.microsoft.com/office/drawing/2014/main" id="{CF4DDDF0-3C47-4CFC-BD08-CE6E91826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440">
              <a:extLst>
                <a:ext uri="{FF2B5EF4-FFF2-40B4-BE49-F238E27FC236}">
                  <a16:creationId xmlns:a16="http://schemas.microsoft.com/office/drawing/2014/main" id="{19487735-8B31-4337-B380-85D8B5BAA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441">
              <a:extLst>
                <a:ext uri="{FF2B5EF4-FFF2-40B4-BE49-F238E27FC236}">
                  <a16:creationId xmlns:a16="http://schemas.microsoft.com/office/drawing/2014/main" id="{7AFBD5FA-3713-4DA0-AF27-77A2ADD9C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02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42">
              <a:extLst>
                <a:ext uri="{FF2B5EF4-FFF2-40B4-BE49-F238E27FC236}">
                  <a16:creationId xmlns:a16="http://schemas.microsoft.com/office/drawing/2014/main" id="{C2B7444A-14E8-45F8-8920-52B38FF7C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021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443">
              <a:extLst>
                <a:ext uri="{FF2B5EF4-FFF2-40B4-BE49-F238E27FC236}">
                  <a16:creationId xmlns:a16="http://schemas.microsoft.com/office/drawing/2014/main" id="{5DFC9CDB-8B08-4E9C-AF0A-5EBB68D71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816"/>
              <a:ext cx="5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444">
              <a:extLst>
                <a:ext uri="{FF2B5EF4-FFF2-40B4-BE49-F238E27FC236}">
                  <a16:creationId xmlns:a16="http://schemas.microsoft.com/office/drawing/2014/main" id="{C2BB5B1A-65C8-45D5-B8B1-FE9A4D768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816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445">
              <a:extLst>
                <a:ext uri="{FF2B5EF4-FFF2-40B4-BE49-F238E27FC236}">
                  <a16:creationId xmlns:a16="http://schemas.microsoft.com/office/drawing/2014/main" id="{1CF8968C-C39A-4E95-AA8A-15D1F2F1E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816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446">
              <a:extLst>
                <a:ext uri="{FF2B5EF4-FFF2-40B4-BE49-F238E27FC236}">
                  <a16:creationId xmlns:a16="http://schemas.microsoft.com/office/drawing/2014/main" id="{57A5ECCA-B105-4FF5-B1BA-994664C00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447">
              <a:extLst>
                <a:ext uri="{FF2B5EF4-FFF2-40B4-BE49-F238E27FC236}">
                  <a16:creationId xmlns:a16="http://schemas.microsoft.com/office/drawing/2014/main" id="{053CBBE7-60D6-4C96-97FB-BEB1CBEC9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48">
              <a:extLst>
                <a:ext uri="{FF2B5EF4-FFF2-40B4-BE49-F238E27FC236}">
                  <a16:creationId xmlns:a16="http://schemas.microsoft.com/office/drawing/2014/main" id="{90B74B55-9645-4247-A428-14A26EF2C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449">
              <a:extLst>
                <a:ext uri="{FF2B5EF4-FFF2-40B4-BE49-F238E27FC236}">
                  <a16:creationId xmlns:a16="http://schemas.microsoft.com/office/drawing/2014/main" id="{08952765-26F5-4E5E-A720-9C9B7D991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450">
              <a:extLst>
                <a:ext uri="{FF2B5EF4-FFF2-40B4-BE49-F238E27FC236}">
                  <a16:creationId xmlns:a16="http://schemas.microsoft.com/office/drawing/2014/main" id="{6AE6EC02-98B0-49B2-95D0-DEDF0576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451">
              <a:extLst>
                <a:ext uri="{FF2B5EF4-FFF2-40B4-BE49-F238E27FC236}">
                  <a16:creationId xmlns:a16="http://schemas.microsoft.com/office/drawing/2014/main" id="{365A7ABD-EC4E-49E6-AF80-1878EE24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452">
              <a:extLst>
                <a:ext uri="{FF2B5EF4-FFF2-40B4-BE49-F238E27FC236}">
                  <a16:creationId xmlns:a16="http://schemas.microsoft.com/office/drawing/2014/main" id="{C263FA04-F3D7-4B58-80A6-9E9D1E647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453">
              <a:extLst>
                <a:ext uri="{FF2B5EF4-FFF2-40B4-BE49-F238E27FC236}">
                  <a16:creationId xmlns:a16="http://schemas.microsoft.com/office/drawing/2014/main" id="{05ACA458-B662-4464-89EB-3A7B3F77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816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454">
              <a:extLst>
                <a:ext uri="{FF2B5EF4-FFF2-40B4-BE49-F238E27FC236}">
                  <a16:creationId xmlns:a16="http://schemas.microsoft.com/office/drawing/2014/main" id="{6B98BCB2-9E5E-4227-8860-70CE4E383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455">
              <a:extLst>
                <a:ext uri="{FF2B5EF4-FFF2-40B4-BE49-F238E27FC236}">
                  <a16:creationId xmlns:a16="http://schemas.microsoft.com/office/drawing/2014/main" id="{25098458-E0ED-4BF9-8C7C-4AA762820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456">
              <a:extLst>
                <a:ext uri="{FF2B5EF4-FFF2-40B4-BE49-F238E27FC236}">
                  <a16:creationId xmlns:a16="http://schemas.microsoft.com/office/drawing/2014/main" id="{3448772A-872A-44DD-B71A-35BAA13F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457">
              <a:extLst>
                <a:ext uri="{FF2B5EF4-FFF2-40B4-BE49-F238E27FC236}">
                  <a16:creationId xmlns:a16="http://schemas.microsoft.com/office/drawing/2014/main" id="{92826F62-0A3B-4B93-9B53-B9E80109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458">
              <a:extLst>
                <a:ext uri="{FF2B5EF4-FFF2-40B4-BE49-F238E27FC236}">
                  <a16:creationId xmlns:a16="http://schemas.microsoft.com/office/drawing/2014/main" id="{C4358772-0BCF-49F6-BDB3-93A37BCBE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459">
              <a:extLst>
                <a:ext uri="{FF2B5EF4-FFF2-40B4-BE49-F238E27FC236}">
                  <a16:creationId xmlns:a16="http://schemas.microsoft.com/office/drawing/2014/main" id="{3EFF3D4D-DFC0-40AA-BD6D-7706A6E84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60">
              <a:extLst>
                <a:ext uri="{FF2B5EF4-FFF2-40B4-BE49-F238E27FC236}">
                  <a16:creationId xmlns:a16="http://schemas.microsoft.com/office/drawing/2014/main" id="{BCC6FEA5-4311-4D4A-BC69-AE7D9829B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816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461">
              <a:extLst>
                <a:ext uri="{FF2B5EF4-FFF2-40B4-BE49-F238E27FC236}">
                  <a16:creationId xmlns:a16="http://schemas.microsoft.com/office/drawing/2014/main" id="{938B3DA5-4EFF-4623-AFBA-378BBDBC6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62">
              <a:extLst>
                <a:ext uri="{FF2B5EF4-FFF2-40B4-BE49-F238E27FC236}">
                  <a16:creationId xmlns:a16="http://schemas.microsoft.com/office/drawing/2014/main" id="{420D7B37-CEBD-4D03-856B-2DF272216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816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463">
              <a:extLst>
                <a:ext uri="{FF2B5EF4-FFF2-40B4-BE49-F238E27FC236}">
                  <a16:creationId xmlns:a16="http://schemas.microsoft.com/office/drawing/2014/main" id="{BD360A73-C564-4874-B50E-0862185F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816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464">
              <a:extLst>
                <a:ext uri="{FF2B5EF4-FFF2-40B4-BE49-F238E27FC236}">
                  <a16:creationId xmlns:a16="http://schemas.microsoft.com/office/drawing/2014/main" id="{814B8C84-E029-43A7-9C09-2B9A96F7B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465">
              <a:extLst>
                <a:ext uri="{FF2B5EF4-FFF2-40B4-BE49-F238E27FC236}">
                  <a16:creationId xmlns:a16="http://schemas.microsoft.com/office/drawing/2014/main" id="{DDE23A6C-9C57-4A7F-AA0A-5569B717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466">
              <a:extLst>
                <a:ext uri="{FF2B5EF4-FFF2-40B4-BE49-F238E27FC236}">
                  <a16:creationId xmlns:a16="http://schemas.microsoft.com/office/drawing/2014/main" id="{3E87A41A-F2B6-4EAF-ADB0-993321C0D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467">
              <a:extLst>
                <a:ext uri="{FF2B5EF4-FFF2-40B4-BE49-F238E27FC236}">
                  <a16:creationId xmlns:a16="http://schemas.microsoft.com/office/drawing/2014/main" id="{B0CBED10-A551-42B7-B096-27C9AA82E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468">
              <a:extLst>
                <a:ext uri="{FF2B5EF4-FFF2-40B4-BE49-F238E27FC236}">
                  <a16:creationId xmlns:a16="http://schemas.microsoft.com/office/drawing/2014/main" id="{356B680E-CCAC-4FEE-819D-9E29E4508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b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469">
              <a:extLst>
                <a:ext uri="{FF2B5EF4-FFF2-40B4-BE49-F238E27FC236}">
                  <a16:creationId xmlns:a16="http://schemas.microsoft.com/office/drawing/2014/main" id="{AB1EE89A-F86A-4761-A3DF-029E3A42E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e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470">
              <a:extLst>
                <a:ext uri="{FF2B5EF4-FFF2-40B4-BE49-F238E27FC236}">
                  <a16:creationId xmlns:a16="http://schemas.microsoft.com/office/drawing/2014/main" id="{FF7C6CE8-B992-4719-B23F-6ABF37C3B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71">
              <a:extLst>
                <a:ext uri="{FF2B5EF4-FFF2-40B4-BE49-F238E27FC236}">
                  <a16:creationId xmlns:a16="http://schemas.microsoft.com/office/drawing/2014/main" id="{975DE4C3-5790-4E80-B40D-DFF623864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472">
              <a:extLst>
                <a:ext uri="{FF2B5EF4-FFF2-40B4-BE49-F238E27FC236}">
                  <a16:creationId xmlns:a16="http://schemas.microsoft.com/office/drawing/2014/main" id="{FB92633C-CFDD-4909-B19B-8A680E02B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473">
              <a:extLst>
                <a:ext uri="{FF2B5EF4-FFF2-40B4-BE49-F238E27FC236}">
                  <a16:creationId xmlns:a16="http://schemas.microsoft.com/office/drawing/2014/main" id="{690F161D-2122-4B69-8B83-1F96A77CE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474">
              <a:extLst>
                <a:ext uri="{FF2B5EF4-FFF2-40B4-BE49-F238E27FC236}">
                  <a16:creationId xmlns:a16="http://schemas.microsoft.com/office/drawing/2014/main" id="{72FEA028-E90C-4985-A2A3-E3B620A2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88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475">
              <a:extLst>
                <a:ext uri="{FF2B5EF4-FFF2-40B4-BE49-F238E27FC236}">
                  <a16:creationId xmlns:a16="http://schemas.microsoft.com/office/drawing/2014/main" id="{8263C9CE-5436-4121-B4B1-D5A2B2C24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476">
              <a:extLst>
                <a:ext uri="{FF2B5EF4-FFF2-40B4-BE49-F238E27FC236}">
                  <a16:creationId xmlns:a16="http://schemas.microsoft.com/office/drawing/2014/main" id="{7FEA6844-B58A-489E-B22C-54539015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477">
              <a:extLst>
                <a:ext uri="{FF2B5EF4-FFF2-40B4-BE49-F238E27FC236}">
                  <a16:creationId xmlns:a16="http://schemas.microsoft.com/office/drawing/2014/main" id="{73E27B55-A759-4165-9AE4-34901706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3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478">
              <a:extLst>
                <a:ext uri="{FF2B5EF4-FFF2-40B4-BE49-F238E27FC236}">
                  <a16:creationId xmlns:a16="http://schemas.microsoft.com/office/drawing/2014/main" id="{06D96E02-2270-4336-92D7-CC0253A4F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1588"/>
              <a:ext cx="2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479">
              <a:extLst>
                <a:ext uri="{FF2B5EF4-FFF2-40B4-BE49-F238E27FC236}">
                  <a16:creationId xmlns:a16="http://schemas.microsoft.com/office/drawing/2014/main" id="{4851AC43-F6E3-4FFD-A4C7-4876BBB5F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480">
              <a:extLst>
                <a:ext uri="{FF2B5EF4-FFF2-40B4-BE49-F238E27FC236}">
                  <a16:creationId xmlns:a16="http://schemas.microsoft.com/office/drawing/2014/main" id="{3991A946-7FE6-4390-BBED-A077DC2F6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Line 481">
              <a:extLst>
                <a:ext uri="{FF2B5EF4-FFF2-40B4-BE49-F238E27FC236}">
                  <a16:creationId xmlns:a16="http://schemas.microsoft.com/office/drawing/2014/main" id="{46ADF3FE-6CB4-4EB9-9D2E-935D2429F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1474"/>
              <a:ext cx="0" cy="13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82">
              <a:extLst>
                <a:ext uri="{FF2B5EF4-FFF2-40B4-BE49-F238E27FC236}">
                  <a16:creationId xmlns:a16="http://schemas.microsoft.com/office/drawing/2014/main" id="{8B000B3E-F9A6-4434-B0FF-78F6DE920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" y="2828"/>
              <a:ext cx="40" cy="47"/>
            </a:xfrm>
            <a:custGeom>
              <a:avLst/>
              <a:gdLst>
                <a:gd name="T0" fmla="*/ 145 w 33"/>
                <a:gd name="T1" fmla="*/ 0 h 38"/>
                <a:gd name="T2" fmla="*/ 0 w 33"/>
                <a:gd name="T3" fmla="*/ 2 h 38"/>
                <a:gd name="T4" fmla="*/ 78 w 33"/>
                <a:gd name="T5" fmla="*/ 208 h 38"/>
                <a:gd name="T6" fmla="*/ 152 w 33"/>
                <a:gd name="T7" fmla="*/ 2 h 38"/>
                <a:gd name="T8" fmla="*/ 152 w 33"/>
                <a:gd name="T9" fmla="*/ 2 h 38"/>
                <a:gd name="T10" fmla="*/ 145 w 33"/>
                <a:gd name="T11" fmla="*/ 0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38"/>
                <a:gd name="T20" fmla="*/ 33 w 33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38">
                  <a:moveTo>
                    <a:pt x="31" y="0"/>
                  </a:moveTo>
                  <a:lnTo>
                    <a:pt x="0" y="2"/>
                  </a:lnTo>
                  <a:lnTo>
                    <a:pt x="17" y="38"/>
                  </a:lnTo>
                  <a:lnTo>
                    <a:pt x="33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Rectangle 483">
              <a:extLst>
                <a:ext uri="{FF2B5EF4-FFF2-40B4-BE49-F238E27FC236}">
                  <a16:creationId xmlns:a16="http://schemas.microsoft.com/office/drawing/2014/main" id="{F5F6068D-93C2-4C6D-B378-93CFF9381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3"/>
              <a:ext cx="5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484">
              <a:extLst>
                <a:ext uri="{FF2B5EF4-FFF2-40B4-BE49-F238E27FC236}">
                  <a16:creationId xmlns:a16="http://schemas.microsoft.com/office/drawing/2014/main" id="{8E3A9555-C004-481F-BE57-A1F1C3F4A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843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485">
              <a:extLst>
                <a:ext uri="{FF2B5EF4-FFF2-40B4-BE49-F238E27FC236}">
                  <a16:creationId xmlns:a16="http://schemas.microsoft.com/office/drawing/2014/main" id="{D6B67D30-A21E-4704-8598-F54D6635C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486">
              <a:extLst>
                <a:ext uri="{FF2B5EF4-FFF2-40B4-BE49-F238E27FC236}">
                  <a16:creationId xmlns:a16="http://schemas.microsoft.com/office/drawing/2014/main" id="{C3EF6772-5113-41C8-B9E9-801BBB86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487">
              <a:extLst>
                <a:ext uri="{FF2B5EF4-FFF2-40B4-BE49-F238E27FC236}">
                  <a16:creationId xmlns:a16="http://schemas.microsoft.com/office/drawing/2014/main" id="{10271325-F65D-49C9-AA3C-C8D603740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843"/>
              <a:ext cx="3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488">
              <a:extLst>
                <a:ext uri="{FF2B5EF4-FFF2-40B4-BE49-F238E27FC236}">
                  <a16:creationId xmlns:a16="http://schemas.microsoft.com/office/drawing/2014/main" id="{5615A260-1E65-4128-8150-2B031C492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843"/>
              <a:ext cx="4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</a:p>
            <a:p>
              <a:pPr eaLnBrk="0" hangingPunct="0"/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489">
              <a:extLst>
                <a:ext uri="{FF2B5EF4-FFF2-40B4-BE49-F238E27FC236}">
                  <a16:creationId xmlns:a16="http://schemas.microsoft.com/office/drawing/2014/main" id="{D75DAD3F-64BF-454F-BF98-7E2E83C7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843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490">
              <a:extLst>
                <a:ext uri="{FF2B5EF4-FFF2-40B4-BE49-F238E27FC236}">
                  <a16:creationId xmlns:a16="http://schemas.microsoft.com/office/drawing/2014/main" id="{86BC4155-6F9F-478C-A48D-70DD8AC4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84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91">
              <a:extLst>
                <a:ext uri="{FF2B5EF4-FFF2-40B4-BE49-F238E27FC236}">
                  <a16:creationId xmlns:a16="http://schemas.microsoft.com/office/drawing/2014/main" id="{6F491947-C6B6-4CFE-AEA7-368E46DE2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92">
              <a:extLst>
                <a:ext uri="{FF2B5EF4-FFF2-40B4-BE49-F238E27FC236}">
                  <a16:creationId xmlns:a16="http://schemas.microsoft.com/office/drawing/2014/main" id="{7769F246-E633-4F6F-812D-97E2613E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93">
              <a:extLst>
                <a:ext uri="{FF2B5EF4-FFF2-40B4-BE49-F238E27FC236}">
                  <a16:creationId xmlns:a16="http://schemas.microsoft.com/office/drawing/2014/main" id="{33CBCA32-116F-4A00-9E74-C4CDB2800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94">
              <a:extLst>
                <a:ext uri="{FF2B5EF4-FFF2-40B4-BE49-F238E27FC236}">
                  <a16:creationId xmlns:a16="http://schemas.microsoft.com/office/drawing/2014/main" id="{445D5FC6-CCD2-42E9-AE67-FBBBE90CD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95">
              <a:extLst>
                <a:ext uri="{FF2B5EF4-FFF2-40B4-BE49-F238E27FC236}">
                  <a16:creationId xmlns:a16="http://schemas.microsoft.com/office/drawing/2014/main" id="{85A25FEE-C3EE-4FC3-A148-58A263BFD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96">
              <a:extLst>
                <a:ext uri="{FF2B5EF4-FFF2-40B4-BE49-F238E27FC236}">
                  <a16:creationId xmlns:a16="http://schemas.microsoft.com/office/drawing/2014/main" id="{FEB0F73A-5589-4BFB-B698-3F67D124A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97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97">
              <a:extLst>
                <a:ext uri="{FF2B5EF4-FFF2-40B4-BE49-F238E27FC236}">
                  <a16:creationId xmlns:a16="http://schemas.microsoft.com/office/drawing/2014/main" id="{28174199-BBEF-4405-AB6D-11049446E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97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498">
              <a:extLst>
                <a:ext uri="{FF2B5EF4-FFF2-40B4-BE49-F238E27FC236}">
                  <a16:creationId xmlns:a16="http://schemas.microsoft.com/office/drawing/2014/main" id="{E1CCFAC6-F875-433A-A9AE-A8DD56ED9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499">
              <a:extLst>
                <a:ext uri="{FF2B5EF4-FFF2-40B4-BE49-F238E27FC236}">
                  <a16:creationId xmlns:a16="http://schemas.microsoft.com/office/drawing/2014/main" id="{07218023-B7D7-4458-AD74-13D4561C5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975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500">
              <a:extLst>
                <a:ext uri="{FF2B5EF4-FFF2-40B4-BE49-F238E27FC236}">
                  <a16:creationId xmlns:a16="http://schemas.microsoft.com/office/drawing/2014/main" id="{EE8AE605-3FCC-440F-99A5-F16BE0E3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975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501">
              <a:extLst>
                <a:ext uri="{FF2B5EF4-FFF2-40B4-BE49-F238E27FC236}">
                  <a16:creationId xmlns:a16="http://schemas.microsoft.com/office/drawing/2014/main" id="{0FC4D67F-12E4-4153-B054-44521DBF8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502">
              <a:extLst>
                <a:ext uri="{FF2B5EF4-FFF2-40B4-BE49-F238E27FC236}">
                  <a16:creationId xmlns:a16="http://schemas.microsoft.com/office/drawing/2014/main" id="{8122F818-84C4-472B-8703-45C891B83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503">
              <a:extLst>
                <a:ext uri="{FF2B5EF4-FFF2-40B4-BE49-F238E27FC236}">
                  <a16:creationId xmlns:a16="http://schemas.microsoft.com/office/drawing/2014/main" id="{9F48FC4E-BF1C-443E-9280-2B361E670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504">
              <a:extLst>
                <a:ext uri="{FF2B5EF4-FFF2-40B4-BE49-F238E27FC236}">
                  <a16:creationId xmlns:a16="http://schemas.microsoft.com/office/drawing/2014/main" id="{4341234B-B261-4739-9A43-BC5AFA996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505">
              <a:extLst>
                <a:ext uri="{FF2B5EF4-FFF2-40B4-BE49-F238E27FC236}">
                  <a16:creationId xmlns:a16="http://schemas.microsoft.com/office/drawing/2014/main" id="{F3F923C0-9F01-453A-9B94-27985FAF2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506">
              <a:extLst>
                <a:ext uri="{FF2B5EF4-FFF2-40B4-BE49-F238E27FC236}">
                  <a16:creationId xmlns:a16="http://schemas.microsoft.com/office/drawing/2014/main" id="{0108261B-72A1-491D-9DC0-3CC72C30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1104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507">
              <a:extLst>
                <a:ext uri="{FF2B5EF4-FFF2-40B4-BE49-F238E27FC236}">
                  <a16:creationId xmlns:a16="http://schemas.microsoft.com/office/drawing/2014/main" id="{5D619DB8-B50E-47A7-8F38-B556EB3B7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508">
              <a:extLst>
                <a:ext uri="{FF2B5EF4-FFF2-40B4-BE49-F238E27FC236}">
                  <a16:creationId xmlns:a16="http://schemas.microsoft.com/office/drawing/2014/main" id="{130494D8-C5CF-4956-A398-BC7109643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509">
              <a:extLst>
                <a:ext uri="{FF2B5EF4-FFF2-40B4-BE49-F238E27FC236}">
                  <a16:creationId xmlns:a16="http://schemas.microsoft.com/office/drawing/2014/main" id="{2617258A-5DC0-4552-8645-1BA25A58F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235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510">
              <a:extLst>
                <a:ext uri="{FF2B5EF4-FFF2-40B4-BE49-F238E27FC236}">
                  <a16:creationId xmlns:a16="http://schemas.microsoft.com/office/drawing/2014/main" id="{5372E308-1059-49DC-BB53-E5EC72179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511">
              <a:extLst>
                <a:ext uri="{FF2B5EF4-FFF2-40B4-BE49-F238E27FC236}">
                  <a16:creationId xmlns:a16="http://schemas.microsoft.com/office/drawing/2014/main" id="{7EDBC28A-6238-439C-8A55-023E145CF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512">
              <a:extLst>
                <a:ext uri="{FF2B5EF4-FFF2-40B4-BE49-F238E27FC236}">
                  <a16:creationId xmlns:a16="http://schemas.microsoft.com/office/drawing/2014/main" id="{C0B52963-E14E-42CC-AF13-A65DEB14F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513">
              <a:extLst>
                <a:ext uri="{FF2B5EF4-FFF2-40B4-BE49-F238E27FC236}">
                  <a16:creationId xmlns:a16="http://schemas.microsoft.com/office/drawing/2014/main" id="{41D47613-6431-412B-93E0-D43C4088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514">
              <a:extLst>
                <a:ext uri="{FF2B5EF4-FFF2-40B4-BE49-F238E27FC236}">
                  <a16:creationId xmlns:a16="http://schemas.microsoft.com/office/drawing/2014/main" id="{DF7C7CF1-ADBD-4159-8F7C-CA8EFA318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515">
              <a:extLst>
                <a:ext uri="{FF2B5EF4-FFF2-40B4-BE49-F238E27FC236}">
                  <a16:creationId xmlns:a16="http://schemas.microsoft.com/office/drawing/2014/main" id="{36B78819-C2FC-4635-B5BE-B37B81FBA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516">
              <a:extLst>
                <a:ext uri="{FF2B5EF4-FFF2-40B4-BE49-F238E27FC236}">
                  <a16:creationId xmlns:a16="http://schemas.microsoft.com/office/drawing/2014/main" id="{9E593168-67B7-4728-AF27-B940BC92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u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517">
              <a:extLst>
                <a:ext uri="{FF2B5EF4-FFF2-40B4-BE49-F238E27FC236}">
                  <a16:creationId xmlns:a16="http://schemas.microsoft.com/office/drawing/2014/main" id="{44744A4D-3F4F-444A-A33E-1163A6F51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35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518">
              <a:extLst>
                <a:ext uri="{FF2B5EF4-FFF2-40B4-BE49-F238E27FC236}">
                  <a16:creationId xmlns:a16="http://schemas.microsoft.com/office/drawing/2014/main" id="{4D87D1CF-AFDD-4937-8F99-31D51A02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519">
              <a:extLst>
                <a:ext uri="{FF2B5EF4-FFF2-40B4-BE49-F238E27FC236}">
                  <a16:creationId xmlns:a16="http://schemas.microsoft.com/office/drawing/2014/main" id="{F019B413-590A-441B-B0B5-6F0E2F60C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1235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520">
              <a:extLst>
                <a:ext uri="{FF2B5EF4-FFF2-40B4-BE49-F238E27FC236}">
                  <a16:creationId xmlns:a16="http://schemas.microsoft.com/office/drawing/2014/main" id="{D93DFF87-A470-40B1-968D-8579D6120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521">
              <a:extLst>
                <a:ext uri="{FF2B5EF4-FFF2-40B4-BE49-F238E27FC236}">
                  <a16:creationId xmlns:a16="http://schemas.microsoft.com/office/drawing/2014/main" id="{2E33AC35-6C14-4CA7-B6DD-7D890C69A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522">
              <a:extLst>
                <a:ext uri="{FF2B5EF4-FFF2-40B4-BE49-F238E27FC236}">
                  <a16:creationId xmlns:a16="http://schemas.microsoft.com/office/drawing/2014/main" id="{6A8F000E-F820-4598-8C58-FE71AAB7B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523">
              <a:extLst>
                <a:ext uri="{FF2B5EF4-FFF2-40B4-BE49-F238E27FC236}">
                  <a16:creationId xmlns:a16="http://schemas.microsoft.com/office/drawing/2014/main" id="{D04DA0C2-2A62-4925-A87E-EE58285A0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Line 524">
              <a:extLst>
                <a:ext uri="{FF2B5EF4-FFF2-40B4-BE49-F238E27FC236}">
                  <a16:creationId xmlns:a16="http://schemas.microsoft.com/office/drawing/2014/main" id="{FF6FB2A5-910A-469E-9492-782725596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889"/>
              <a:ext cx="341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525">
              <a:extLst>
                <a:ext uri="{FF2B5EF4-FFF2-40B4-BE49-F238E27FC236}">
                  <a16:creationId xmlns:a16="http://schemas.microsoft.com/office/drawing/2014/main" id="{478A0CDB-A0EE-451D-B858-073D70069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866"/>
              <a:ext cx="40" cy="46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526">
              <a:extLst>
                <a:ext uri="{FF2B5EF4-FFF2-40B4-BE49-F238E27FC236}">
                  <a16:creationId xmlns:a16="http://schemas.microsoft.com/office/drawing/2014/main" id="{EBCCD134-8801-4980-90F7-9C07F2F0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527">
              <a:extLst>
                <a:ext uri="{FF2B5EF4-FFF2-40B4-BE49-F238E27FC236}">
                  <a16:creationId xmlns:a16="http://schemas.microsoft.com/office/drawing/2014/main" id="{214C4032-D15F-4909-A860-5F359760E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528">
              <a:extLst>
                <a:ext uri="{FF2B5EF4-FFF2-40B4-BE49-F238E27FC236}">
                  <a16:creationId xmlns:a16="http://schemas.microsoft.com/office/drawing/2014/main" id="{D0C055A9-37B4-4B23-8D57-BA8966F86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29">
              <a:extLst>
                <a:ext uri="{FF2B5EF4-FFF2-40B4-BE49-F238E27FC236}">
                  <a16:creationId xmlns:a16="http://schemas.microsoft.com/office/drawing/2014/main" id="{8D1D05EF-019E-41BE-BE94-EB1892CAC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530">
              <a:extLst>
                <a:ext uri="{FF2B5EF4-FFF2-40B4-BE49-F238E27FC236}">
                  <a16:creationId xmlns:a16="http://schemas.microsoft.com/office/drawing/2014/main" id="{A5C3864F-874E-47F5-9493-91053B1CC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531">
              <a:extLst>
                <a:ext uri="{FF2B5EF4-FFF2-40B4-BE49-F238E27FC236}">
                  <a16:creationId xmlns:a16="http://schemas.microsoft.com/office/drawing/2014/main" id="{73078C4A-C43C-4EDD-B733-75CF29112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532">
              <a:extLst>
                <a:ext uri="{FF2B5EF4-FFF2-40B4-BE49-F238E27FC236}">
                  <a16:creationId xmlns:a16="http://schemas.microsoft.com/office/drawing/2014/main" id="{0E2AFE20-EA19-4E7A-9271-29264C1ED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5" cy="459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533">
              <a:extLst>
                <a:ext uri="{FF2B5EF4-FFF2-40B4-BE49-F238E27FC236}">
                  <a16:creationId xmlns:a16="http://schemas.microsoft.com/office/drawing/2014/main" id="{73DB982A-4658-44C1-828B-A637A59CF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" y="2283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w 126"/>
                <a:gd name="T19" fmla="*/ 0 h 3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6"/>
                <a:gd name="T31" fmla="*/ 0 h 372"/>
                <a:gd name="T32" fmla="*/ 126 w 126"/>
                <a:gd name="T33" fmla="*/ 372 h 3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534">
              <a:extLst>
                <a:ext uri="{FF2B5EF4-FFF2-40B4-BE49-F238E27FC236}">
                  <a16:creationId xmlns:a16="http://schemas.microsoft.com/office/drawing/2014/main" id="{BEF3E6FB-26F9-41A3-B523-5EC15FF4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" y="2283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535">
              <a:extLst>
                <a:ext uri="{FF2B5EF4-FFF2-40B4-BE49-F238E27FC236}">
                  <a16:creationId xmlns:a16="http://schemas.microsoft.com/office/drawing/2014/main" id="{341838EA-94DA-4C7F-BBAF-7A29D9AE3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507"/>
              <a:ext cx="3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Line 536">
              <a:extLst>
                <a:ext uri="{FF2B5EF4-FFF2-40B4-BE49-F238E27FC236}">
                  <a16:creationId xmlns:a16="http://schemas.microsoft.com/office/drawing/2014/main" id="{C9889757-201C-43FD-87CB-44B69AF87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2507"/>
              <a:ext cx="27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537">
              <a:extLst>
                <a:ext uri="{FF2B5EF4-FFF2-40B4-BE49-F238E27FC236}">
                  <a16:creationId xmlns:a16="http://schemas.microsoft.com/office/drawing/2014/main" id="{A384F681-0FEB-4E42-B92B-081C56600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567"/>
              <a:ext cx="3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538">
              <a:extLst>
                <a:ext uri="{FF2B5EF4-FFF2-40B4-BE49-F238E27FC236}">
                  <a16:creationId xmlns:a16="http://schemas.microsoft.com/office/drawing/2014/main" id="{A7AB1B30-954E-4E4D-8045-545CFFBE6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2450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539">
              <a:extLst>
                <a:ext uri="{FF2B5EF4-FFF2-40B4-BE49-F238E27FC236}">
                  <a16:creationId xmlns:a16="http://schemas.microsoft.com/office/drawing/2014/main" id="{87BD48C2-DC67-4E2F-B965-7DDC587FC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2507"/>
              <a:ext cx="349" cy="172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92 h 141"/>
                <a:gd name="T4" fmla="*/ 1139 w 288"/>
                <a:gd name="T5" fmla="*/ 692 h 141"/>
                <a:gd name="T6" fmla="*/ 1139 w 288"/>
                <a:gd name="T7" fmla="*/ 242 h 141"/>
                <a:gd name="T8" fmla="*/ 1343 w 288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5" y="141"/>
                  </a:lnTo>
                  <a:lnTo>
                    <a:pt x="245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540">
              <a:extLst>
                <a:ext uri="{FF2B5EF4-FFF2-40B4-BE49-F238E27FC236}">
                  <a16:creationId xmlns:a16="http://schemas.microsoft.com/office/drawing/2014/main" id="{293F2EB7-82FE-4205-BC45-81ACE139A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41">
              <a:extLst>
                <a:ext uri="{FF2B5EF4-FFF2-40B4-BE49-F238E27FC236}">
                  <a16:creationId xmlns:a16="http://schemas.microsoft.com/office/drawing/2014/main" id="{3A0E709C-7D59-4635-BBCC-D6824DA5B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542">
              <a:extLst>
                <a:ext uri="{FF2B5EF4-FFF2-40B4-BE49-F238E27FC236}">
                  <a16:creationId xmlns:a16="http://schemas.microsoft.com/office/drawing/2014/main" id="{F376C058-9B12-46FB-BEAC-15A526BBD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43">
              <a:extLst>
                <a:ext uri="{FF2B5EF4-FFF2-40B4-BE49-F238E27FC236}">
                  <a16:creationId xmlns:a16="http://schemas.microsoft.com/office/drawing/2014/main" id="{9BF86642-8DD4-4999-97A6-E91086B78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544">
              <a:extLst>
                <a:ext uri="{FF2B5EF4-FFF2-40B4-BE49-F238E27FC236}">
                  <a16:creationId xmlns:a16="http://schemas.microsoft.com/office/drawing/2014/main" id="{5D1D7AA5-BF36-431A-8978-B41213B02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" y="2283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45">
              <a:extLst>
                <a:ext uri="{FF2B5EF4-FFF2-40B4-BE49-F238E27FC236}">
                  <a16:creationId xmlns:a16="http://schemas.microsoft.com/office/drawing/2014/main" id="{4195ECEA-602B-4A17-9875-B54CB1DDD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" y="2283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46">
              <a:extLst>
                <a:ext uri="{FF2B5EF4-FFF2-40B4-BE49-F238E27FC236}">
                  <a16:creationId xmlns:a16="http://schemas.microsoft.com/office/drawing/2014/main" id="{3D8B03F0-DDD5-465A-9E05-F5C809DEE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547">
              <a:extLst>
                <a:ext uri="{FF2B5EF4-FFF2-40B4-BE49-F238E27FC236}">
                  <a16:creationId xmlns:a16="http://schemas.microsoft.com/office/drawing/2014/main" id="{455A41BB-27D6-4240-AE19-711BA5D94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48">
              <a:extLst>
                <a:ext uri="{FF2B5EF4-FFF2-40B4-BE49-F238E27FC236}">
                  <a16:creationId xmlns:a16="http://schemas.microsoft.com/office/drawing/2014/main" id="{70DFFA35-5968-44B0-A991-ADA58330D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1548"/>
              <a:ext cx="199" cy="228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549">
              <a:extLst>
                <a:ext uri="{FF2B5EF4-FFF2-40B4-BE49-F238E27FC236}">
                  <a16:creationId xmlns:a16="http://schemas.microsoft.com/office/drawing/2014/main" id="{33EF25B2-D794-44BB-8E80-76570396F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550">
              <a:extLst>
                <a:ext uri="{FF2B5EF4-FFF2-40B4-BE49-F238E27FC236}">
                  <a16:creationId xmlns:a16="http://schemas.microsoft.com/office/drawing/2014/main" id="{3B62AC1A-A33B-46B3-95B6-3E0D3E450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2621"/>
              <a:ext cx="12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551">
              <a:extLst>
                <a:ext uri="{FF2B5EF4-FFF2-40B4-BE49-F238E27FC236}">
                  <a16:creationId xmlns:a16="http://schemas.microsoft.com/office/drawing/2014/main" id="{840FC7D1-1A3B-4582-8461-1E5A53801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552">
              <a:extLst>
                <a:ext uri="{FF2B5EF4-FFF2-40B4-BE49-F238E27FC236}">
                  <a16:creationId xmlns:a16="http://schemas.microsoft.com/office/drawing/2014/main" id="{5E234D3A-E805-4649-8B90-D1FB82219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Rectangle 553">
              <a:extLst>
                <a:ext uri="{FF2B5EF4-FFF2-40B4-BE49-F238E27FC236}">
                  <a16:creationId xmlns:a16="http://schemas.microsoft.com/office/drawing/2014/main" id="{1CB2C5C0-AF5C-4857-BF0D-A1ECA94E6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554">
              <a:extLst>
                <a:ext uri="{FF2B5EF4-FFF2-40B4-BE49-F238E27FC236}">
                  <a16:creationId xmlns:a16="http://schemas.microsoft.com/office/drawing/2014/main" id="{445B31E9-CD54-4EE1-AF05-ABAEDC94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555">
              <a:extLst>
                <a:ext uri="{FF2B5EF4-FFF2-40B4-BE49-F238E27FC236}">
                  <a16:creationId xmlns:a16="http://schemas.microsoft.com/office/drawing/2014/main" id="{D0BA4196-6F7B-4E65-BC83-70A65CEA3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556">
              <a:extLst>
                <a:ext uri="{FF2B5EF4-FFF2-40B4-BE49-F238E27FC236}">
                  <a16:creationId xmlns:a16="http://schemas.microsoft.com/office/drawing/2014/main" id="{8774961B-4E51-4962-9F03-E4302F6B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43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57">
              <a:extLst>
                <a:ext uri="{FF2B5EF4-FFF2-40B4-BE49-F238E27FC236}">
                  <a16:creationId xmlns:a16="http://schemas.microsoft.com/office/drawing/2014/main" id="{B6323EA0-2895-40E5-B03E-15D740101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2438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58">
              <a:extLst>
                <a:ext uri="{FF2B5EF4-FFF2-40B4-BE49-F238E27FC236}">
                  <a16:creationId xmlns:a16="http://schemas.microsoft.com/office/drawing/2014/main" id="{AF2121DE-5304-45CC-A7AF-C5268E775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1588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59">
              <a:extLst>
                <a:ext uri="{FF2B5EF4-FFF2-40B4-BE49-F238E27FC236}">
                  <a16:creationId xmlns:a16="http://schemas.microsoft.com/office/drawing/2014/main" id="{BB0CFA58-084B-4490-BDDC-368605EC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60">
              <a:extLst>
                <a:ext uri="{FF2B5EF4-FFF2-40B4-BE49-F238E27FC236}">
                  <a16:creationId xmlns:a16="http://schemas.microsoft.com/office/drawing/2014/main" id="{8B2C35C5-2D29-4748-A4EF-CCE21E70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61">
              <a:extLst>
                <a:ext uri="{FF2B5EF4-FFF2-40B4-BE49-F238E27FC236}">
                  <a16:creationId xmlns:a16="http://schemas.microsoft.com/office/drawing/2014/main" id="{A7277BC0-F7C0-4EE5-9A14-8E5087B6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62">
              <a:extLst>
                <a:ext uri="{FF2B5EF4-FFF2-40B4-BE49-F238E27FC236}">
                  <a16:creationId xmlns:a16="http://schemas.microsoft.com/office/drawing/2014/main" id="{FC67A55D-1F15-4DB7-A045-8A660C59D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Freeform 563">
              <a:extLst>
                <a:ext uri="{FF2B5EF4-FFF2-40B4-BE49-F238E27FC236}">
                  <a16:creationId xmlns:a16="http://schemas.microsoft.com/office/drawing/2014/main" id="{F512ADB6-2140-4D05-8870-606FE802A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2395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379 w 84"/>
                <a:gd name="T9" fmla="*/ 86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564">
              <a:extLst>
                <a:ext uri="{FF2B5EF4-FFF2-40B4-BE49-F238E27FC236}">
                  <a16:creationId xmlns:a16="http://schemas.microsoft.com/office/drawing/2014/main" id="{C77784A4-CE1A-4FE2-B4FC-C063EF6C5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2395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565">
              <a:extLst>
                <a:ext uri="{FF2B5EF4-FFF2-40B4-BE49-F238E27FC236}">
                  <a16:creationId xmlns:a16="http://schemas.microsoft.com/office/drawing/2014/main" id="{24FAD010-BAAB-408E-9A36-95DA8FED8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" y="2395"/>
              <a:ext cx="3" cy="2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566">
              <a:extLst>
                <a:ext uri="{FF2B5EF4-FFF2-40B4-BE49-F238E27FC236}">
                  <a16:creationId xmlns:a16="http://schemas.microsoft.com/office/drawing/2014/main" id="{5A2AF828-7039-4D8B-96E4-E6160DBD6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5" y="239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567">
              <a:extLst>
                <a:ext uri="{FF2B5EF4-FFF2-40B4-BE49-F238E27FC236}">
                  <a16:creationId xmlns:a16="http://schemas.microsoft.com/office/drawing/2014/main" id="{B5F6DCD5-9198-4418-A33D-24390ED12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5" y="2623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568">
              <a:extLst>
                <a:ext uri="{FF2B5EF4-FFF2-40B4-BE49-F238E27FC236}">
                  <a16:creationId xmlns:a16="http://schemas.microsoft.com/office/drawing/2014/main" id="{6C3A6100-3175-4EC8-92DA-E8D512FC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438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569">
              <a:extLst>
                <a:ext uri="{FF2B5EF4-FFF2-40B4-BE49-F238E27FC236}">
                  <a16:creationId xmlns:a16="http://schemas.microsoft.com/office/drawing/2014/main" id="{E6DA8350-4ABD-4738-A314-52B75373E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43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570">
              <a:extLst>
                <a:ext uri="{FF2B5EF4-FFF2-40B4-BE49-F238E27FC236}">
                  <a16:creationId xmlns:a16="http://schemas.microsoft.com/office/drawing/2014/main" id="{6C93449F-C1CF-4A5F-BE18-BC9A27072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43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71">
              <a:extLst>
                <a:ext uri="{FF2B5EF4-FFF2-40B4-BE49-F238E27FC236}">
                  <a16:creationId xmlns:a16="http://schemas.microsoft.com/office/drawing/2014/main" id="{F7B0D831-A13E-4C69-8265-51AAD8C36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2452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72">
              <a:extLst>
                <a:ext uri="{FF2B5EF4-FFF2-40B4-BE49-F238E27FC236}">
                  <a16:creationId xmlns:a16="http://schemas.microsoft.com/office/drawing/2014/main" id="{7A74A65D-213A-4B7B-A149-B70803573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2452"/>
              <a:ext cx="7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73">
              <a:extLst>
                <a:ext uri="{FF2B5EF4-FFF2-40B4-BE49-F238E27FC236}">
                  <a16:creationId xmlns:a16="http://schemas.microsoft.com/office/drawing/2014/main" id="{5EBC757E-C4EB-4DC9-AB3A-A9983E10E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74">
              <a:extLst>
                <a:ext uri="{FF2B5EF4-FFF2-40B4-BE49-F238E27FC236}">
                  <a16:creationId xmlns:a16="http://schemas.microsoft.com/office/drawing/2014/main" id="{0232C69C-407E-4564-A849-9005E161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75">
              <a:extLst>
                <a:ext uri="{FF2B5EF4-FFF2-40B4-BE49-F238E27FC236}">
                  <a16:creationId xmlns:a16="http://schemas.microsoft.com/office/drawing/2014/main" id="{15D763A5-1F42-4D3B-A26E-A2D65D0CA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239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76">
              <a:extLst>
                <a:ext uri="{FF2B5EF4-FFF2-40B4-BE49-F238E27FC236}">
                  <a16:creationId xmlns:a16="http://schemas.microsoft.com/office/drawing/2014/main" id="{64733409-F173-401C-AC46-E2B95292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391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77">
              <a:extLst>
                <a:ext uri="{FF2B5EF4-FFF2-40B4-BE49-F238E27FC236}">
                  <a16:creationId xmlns:a16="http://schemas.microsoft.com/office/drawing/2014/main" id="{37A5E5BE-9839-4905-9450-DF064C809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239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78">
              <a:extLst>
                <a:ext uri="{FF2B5EF4-FFF2-40B4-BE49-F238E27FC236}">
                  <a16:creationId xmlns:a16="http://schemas.microsoft.com/office/drawing/2014/main" id="{85CFCC94-6F68-406C-A75D-8972CF85D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239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79">
              <a:extLst>
                <a:ext uri="{FF2B5EF4-FFF2-40B4-BE49-F238E27FC236}">
                  <a16:creationId xmlns:a16="http://schemas.microsoft.com/office/drawing/2014/main" id="{0CF49573-D89F-43BE-B7AA-27F6066A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80">
              <a:extLst>
                <a:ext uri="{FF2B5EF4-FFF2-40B4-BE49-F238E27FC236}">
                  <a16:creationId xmlns:a16="http://schemas.microsoft.com/office/drawing/2014/main" id="{4A4AA777-F493-4A19-9456-CDF048AF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2391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81">
              <a:extLst>
                <a:ext uri="{FF2B5EF4-FFF2-40B4-BE49-F238E27FC236}">
                  <a16:creationId xmlns:a16="http://schemas.microsoft.com/office/drawing/2014/main" id="{1F1128E7-46B4-4B97-9794-1105DCFA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39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82">
              <a:extLst>
                <a:ext uri="{FF2B5EF4-FFF2-40B4-BE49-F238E27FC236}">
                  <a16:creationId xmlns:a16="http://schemas.microsoft.com/office/drawing/2014/main" id="{B7256210-8714-4E6E-B267-A0ABED38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239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83">
              <a:extLst>
                <a:ext uri="{FF2B5EF4-FFF2-40B4-BE49-F238E27FC236}">
                  <a16:creationId xmlns:a16="http://schemas.microsoft.com/office/drawing/2014/main" id="{A75B5DDC-8F2B-484A-828B-CCE5F8B3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84">
              <a:extLst>
                <a:ext uri="{FF2B5EF4-FFF2-40B4-BE49-F238E27FC236}">
                  <a16:creationId xmlns:a16="http://schemas.microsoft.com/office/drawing/2014/main" id="{8036E71E-3958-4E21-B2E0-6500B7271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2391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85">
              <a:extLst>
                <a:ext uri="{FF2B5EF4-FFF2-40B4-BE49-F238E27FC236}">
                  <a16:creationId xmlns:a16="http://schemas.microsoft.com/office/drawing/2014/main" id="{3708494B-1AE5-40BF-B0A0-DBC6306B4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2391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86">
              <a:extLst>
                <a:ext uri="{FF2B5EF4-FFF2-40B4-BE49-F238E27FC236}">
                  <a16:creationId xmlns:a16="http://schemas.microsoft.com/office/drawing/2014/main" id="{B0B243C5-144D-40CA-B1D1-6E3B05A7F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91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87">
              <a:extLst>
                <a:ext uri="{FF2B5EF4-FFF2-40B4-BE49-F238E27FC236}">
                  <a16:creationId xmlns:a16="http://schemas.microsoft.com/office/drawing/2014/main" id="{745D5298-89BC-4C71-A795-FAC8BC5C4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88">
              <a:extLst>
                <a:ext uri="{FF2B5EF4-FFF2-40B4-BE49-F238E27FC236}">
                  <a16:creationId xmlns:a16="http://schemas.microsoft.com/office/drawing/2014/main" id="{9575485C-8D3B-4202-BF60-29232468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2391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89">
              <a:extLst>
                <a:ext uri="{FF2B5EF4-FFF2-40B4-BE49-F238E27FC236}">
                  <a16:creationId xmlns:a16="http://schemas.microsoft.com/office/drawing/2014/main" id="{BB3E889C-7E3E-40D6-A938-FC97B3658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90">
              <a:extLst>
                <a:ext uri="{FF2B5EF4-FFF2-40B4-BE49-F238E27FC236}">
                  <a16:creationId xmlns:a16="http://schemas.microsoft.com/office/drawing/2014/main" id="{C96F4D99-7230-458D-B161-A3815853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021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91">
              <a:extLst>
                <a:ext uri="{FF2B5EF4-FFF2-40B4-BE49-F238E27FC236}">
                  <a16:creationId xmlns:a16="http://schemas.microsoft.com/office/drawing/2014/main" id="{241F0B34-F156-4ABC-9092-8948BF7FD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02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92">
              <a:extLst>
                <a:ext uri="{FF2B5EF4-FFF2-40B4-BE49-F238E27FC236}">
                  <a16:creationId xmlns:a16="http://schemas.microsoft.com/office/drawing/2014/main" id="{B4440748-E9C8-427E-93FD-38666B7DF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93">
              <a:extLst>
                <a:ext uri="{FF2B5EF4-FFF2-40B4-BE49-F238E27FC236}">
                  <a16:creationId xmlns:a16="http://schemas.microsoft.com/office/drawing/2014/main" id="{697AE6C0-C145-45F6-9CEB-B5397932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94">
              <a:extLst>
                <a:ext uri="{FF2B5EF4-FFF2-40B4-BE49-F238E27FC236}">
                  <a16:creationId xmlns:a16="http://schemas.microsoft.com/office/drawing/2014/main" id="{264F0911-28AA-4D51-A691-B8379224A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95">
              <a:extLst>
                <a:ext uri="{FF2B5EF4-FFF2-40B4-BE49-F238E27FC236}">
                  <a16:creationId xmlns:a16="http://schemas.microsoft.com/office/drawing/2014/main" id="{25BF11FC-E796-4DA9-BE47-F7FA82BF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96">
              <a:extLst>
                <a:ext uri="{FF2B5EF4-FFF2-40B4-BE49-F238E27FC236}">
                  <a16:creationId xmlns:a16="http://schemas.microsoft.com/office/drawing/2014/main" id="{F1147042-5AB1-42D4-9342-54CD47B6B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97">
              <a:extLst>
                <a:ext uri="{FF2B5EF4-FFF2-40B4-BE49-F238E27FC236}">
                  <a16:creationId xmlns:a16="http://schemas.microsoft.com/office/drawing/2014/main" id="{ADE989BE-1EC3-49ED-A1D8-5E1E8CA9A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598">
              <a:extLst>
                <a:ext uri="{FF2B5EF4-FFF2-40B4-BE49-F238E27FC236}">
                  <a16:creationId xmlns:a16="http://schemas.microsoft.com/office/drawing/2014/main" id="{441BD045-1FC6-40FC-BF16-1AC4F7F8E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599">
              <a:extLst>
                <a:ext uri="{FF2B5EF4-FFF2-40B4-BE49-F238E27FC236}">
                  <a16:creationId xmlns:a16="http://schemas.microsoft.com/office/drawing/2014/main" id="{40799043-51B0-4260-A0E6-9105BBA59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600">
              <a:extLst>
                <a:ext uri="{FF2B5EF4-FFF2-40B4-BE49-F238E27FC236}">
                  <a16:creationId xmlns:a16="http://schemas.microsoft.com/office/drawing/2014/main" id="{C98C6021-124A-44D3-9F2F-251A313A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601">
              <a:extLst>
                <a:ext uri="{FF2B5EF4-FFF2-40B4-BE49-F238E27FC236}">
                  <a16:creationId xmlns:a16="http://schemas.microsoft.com/office/drawing/2014/main" id="{D974B074-A467-4C6A-ABFC-1F5B25E4A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602">
              <a:extLst>
                <a:ext uri="{FF2B5EF4-FFF2-40B4-BE49-F238E27FC236}">
                  <a16:creationId xmlns:a16="http://schemas.microsoft.com/office/drawing/2014/main" id="{1E48A67C-8B00-4CC7-9F13-D5A80E3A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Rectangle 603">
              <a:extLst>
                <a:ext uri="{FF2B5EF4-FFF2-40B4-BE49-F238E27FC236}">
                  <a16:creationId xmlns:a16="http://schemas.microsoft.com/office/drawing/2014/main" id="{4D22A5FD-807D-4A88-806D-16EEE1D3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02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604">
              <a:extLst>
                <a:ext uri="{FF2B5EF4-FFF2-40B4-BE49-F238E27FC236}">
                  <a16:creationId xmlns:a16="http://schemas.microsoft.com/office/drawing/2014/main" id="{F24514F3-E659-4811-BC8E-372225823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1021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605">
              <a:extLst>
                <a:ext uri="{FF2B5EF4-FFF2-40B4-BE49-F238E27FC236}">
                  <a16:creationId xmlns:a16="http://schemas.microsoft.com/office/drawing/2014/main" id="{1566C57E-0902-4608-8385-401D58CC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021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606">
              <a:extLst>
                <a:ext uri="{FF2B5EF4-FFF2-40B4-BE49-F238E27FC236}">
                  <a16:creationId xmlns:a16="http://schemas.microsoft.com/office/drawing/2014/main" id="{C571B0C9-6037-40DA-81CA-60F225920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607">
              <a:extLst>
                <a:ext uri="{FF2B5EF4-FFF2-40B4-BE49-F238E27FC236}">
                  <a16:creationId xmlns:a16="http://schemas.microsoft.com/office/drawing/2014/main" id="{80C10CAB-9FF9-40D8-9898-177739BC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608">
              <a:extLst>
                <a:ext uri="{FF2B5EF4-FFF2-40B4-BE49-F238E27FC236}">
                  <a16:creationId xmlns:a16="http://schemas.microsoft.com/office/drawing/2014/main" id="{BA3310E0-687D-4471-A16D-1A21E6E0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609">
              <a:extLst>
                <a:ext uri="{FF2B5EF4-FFF2-40B4-BE49-F238E27FC236}">
                  <a16:creationId xmlns:a16="http://schemas.microsoft.com/office/drawing/2014/main" id="{E6038980-AF3F-4432-B6F5-6096C4E4C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610">
              <a:extLst>
                <a:ext uri="{FF2B5EF4-FFF2-40B4-BE49-F238E27FC236}">
                  <a16:creationId xmlns:a16="http://schemas.microsoft.com/office/drawing/2014/main" id="{68DE52A6-3B89-47A7-83BA-2306A399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611">
              <a:extLst>
                <a:ext uri="{FF2B5EF4-FFF2-40B4-BE49-F238E27FC236}">
                  <a16:creationId xmlns:a16="http://schemas.microsoft.com/office/drawing/2014/main" id="{6FA9EA98-9A45-4081-9514-5EA62CEB7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612">
              <a:extLst>
                <a:ext uri="{FF2B5EF4-FFF2-40B4-BE49-F238E27FC236}">
                  <a16:creationId xmlns:a16="http://schemas.microsoft.com/office/drawing/2014/main" id="{AFC70BA9-49A0-430A-A49A-8635A05A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613">
              <a:extLst>
                <a:ext uri="{FF2B5EF4-FFF2-40B4-BE49-F238E27FC236}">
                  <a16:creationId xmlns:a16="http://schemas.microsoft.com/office/drawing/2014/main" id="{9D3E3D28-67FD-4719-9FFD-FCCABEB4B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614">
              <a:extLst>
                <a:ext uri="{FF2B5EF4-FFF2-40B4-BE49-F238E27FC236}">
                  <a16:creationId xmlns:a16="http://schemas.microsoft.com/office/drawing/2014/main" id="{CA5A7E4D-88AF-468C-B7B0-32B3557FF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615">
              <a:extLst>
                <a:ext uri="{FF2B5EF4-FFF2-40B4-BE49-F238E27FC236}">
                  <a16:creationId xmlns:a16="http://schemas.microsoft.com/office/drawing/2014/main" id="{5167F816-3C98-485B-B936-A6BAF39E3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02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616">
              <a:extLst>
                <a:ext uri="{FF2B5EF4-FFF2-40B4-BE49-F238E27FC236}">
                  <a16:creationId xmlns:a16="http://schemas.microsoft.com/office/drawing/2014/main" id="{E1F853E2-C564-48DC-AA6A-431F8C36F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1021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617">
              <a:extLst>
                <a:ext uri="{FF2B5EF4-FFF2-40B4-BE49-F238E27FC236}">
                  <a16:creationId xmlns:a16="http://schemas.microsoft.com/office/drawing/2014/main" id="{92D8728F-DC6A-4D0E-BFD9-59739060B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1021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618">
              <a:extLst>
                <a:ext uri="{FF2B5EF4-FFF2-40B4-BE49-F238E27FC236}">
                  <a16:creationId xmlns:a16="http://schemas.microsoft.com/office/drawing/2014/main" id="{8A2A6F12-AE88-417D-A633-CDF70804B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" y="1021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619">
              <a:extLst>
                <a:ext uri="{FF2B5EF4-FFF2-40B4-BE49-F238E27FC236}">
                  <a16:creationId xmlns:a16="http://schemas.microsoft.com/office/drawing/2014/main" id="{81FD6007-A6EC-487C-8019-EE07866BA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620">
              <a:extLst>
                <a:ext uri="{FF2B5EF4-FFF2-40B4-BE49-F238E27FC236}">
                  <a16:creationId xmlns:a16="http://schemas.microsoft.com/office/drawing/2014/main" id="{E144999D-91C3-41B3-8B47-E68EC6867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Freeform 621">
              <a:extLst>
                <a:ext uri="{FF2B5EF4-FFF2-40B4-BE49-F238E27FC236}">
                  <a16:creationId xmlns:a16="http://schemas.microsoft.com/office/drawing/2014/main" id="{4C2C2F26-212B-4774-A72D-AAB085DC3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6" cy="459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2" name="Group 622">
              <a:extLst>
                <a:ext uri="{FF2B5EF4-FFF2-40B4-BE49-F238E27FC236}">
                  <a16:creationId xmlns:a16="http://schemas.microsoft.com/office/drawing/2014/main" id="{5274B9EB-B9B9-40DF-B51A-E14B57624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6" y="1997"/>
              <a:ext cx="465" cy="255"/>
              <a:chOff x="3474" y="2602"/>
              <a:chExt cx="426" cy="286"/>
            </a:xfrm>
          </p:grpSpPr>
          <p:sp>
            <p:nvSpPr>
              <p:cNvPr id="247" name="Cloud">
                <a:extLst>
                  <a:ext uri="{FF2B5EF4-FFF2-40B4-BE49-F238E27FC236}">
                    <a16:creationId xmlns:a16="http://schemas.microsoft.com/office/drawing/2014/main" id="{45C5747B-332E-4602-B80A-94DF79812D15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Text Box 624">
                <a:extLst>
                  <a:ext uri="{FF2B5EF4-FFF2-40B4-BE49-F238E27FC236}">
                    <a16:creationId xmlns:a16="http://schemas.microsoft.com/office/drawing/2014/main" id="{C3E9FFE4-9FB4-44AE-B711-CCA2C88967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33" name="Line 625">
              <a:extLst>
                <a:ext uri="{FF2B5EF4-FFF2-40B4-BE49-F238E27FC236}">
                  <a16:creationId xmlns:a16="http://schemas.microsoft.com/office/drawing/2014/main" id="{83027E9D-EF6D-42E2-9544-810D28A04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1675"/>
              <a:ext cx="117" cy="71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Line 626">
              <a:extLst>
                <a:ext uri="{FF2B5EF4-FFF2-40B4-BE49-F238E27FC236}">
                  <a16:creationId xmlns:a16="http://schemas.microsoft.com/office/drawing/2014/main" id="{8B12CAEE-8801-47C3-8B56-7C0BEF8CC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" y="1775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5" name="Group 627">
              <a:extLst>
                <a:ext uri="{FF2B5EF4-FFF2-40B4-BE49-F238E27FC236}">
                  <a16:creationId xmlns:a16="http://schemas.microsoft.com/office/drawing/2014/main" id="{955803BA-4B57-4D2D-AD72-7F4AD4A1C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5" y="1997"/>
              <a:ext cx="465" cy="255"/>
              <a:chOff x="3474" y="2602"/>
              <a:chExt cx="426" cy="286"/>
            </a:xfrm>
          </p:grpSpPr>
          <p:sp>
            <p:nvSpPr>
              <p:cNvPr id="245" name="Cloud">
                <a:extLst>
                  <a:ext uri="{FF2B5EF4-FFF2-40B4-BE49-F238E27FC236}">
                    <a16:creationId xmlns:a16="http://schemas.microsoft.com/office/drawing/2014/main" id="{AD778305-03EC-4961-B9C6-4061BE65ADAD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Text Box 629">
                <a:extLst>
                  <a:ext uri="{FF2B5EF4-FFF2-40B4-BE49-F238E27FC236}">
                    <a16:creationId xmlns:a16="http://schemas.microsoft.com/office/drawing/2014/main" id="{927789E4-F3A5-41F3-A651-098FDCA07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6" name="Group 630">
              <a:extLst>
                <a:ext uri="{FF2B5EF4-FFF2-40B4-BE49-F238E27FC236}">
                  <a16:creationId xmlns:a16="http://schemas.microsoft.com/office/drawing/2014/main" id="{C0C7F060-0745-4EFF-8BD7-A6FB5AF1B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" y="1983"/>
              <a:ext cx="465" cy="255"/>
              <a:chOff x="3474" y="2602"/>
              <a:chExt cx="426" cy="286"/>
            </a:xfrm>
          </p:grpSpPr>
          <p:sp>
            <p:nvSpPr>
              <p:cNvPr id="243" name="Cloud">
                <a:extLst>
                  <a:ext uri="{FF2B5EF4-FFF2-40B4-BE49-F238E27FC236}">
                    <a16:creationId xmlns:a16="http://schemas.microsoft.com/office/drawing/2014/main" id="{7908ECC9-D454-4846-BF12-2DD5C92A774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Text Box 632">
                <a:extLst>
                  <a:ext uri="{FF2B5EF4-FFF2-40B4-BE49-F238E27FC236}">
                    <a16:creationId xmlns:a16="http://schemas.microsoft.com/office/drawing/2014/main" id="{ACBC33EF-D0DC-4346-93AA-E245792EB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7" name="Group 633">
              <a:extLst>
                <a:ext uri="{FF2B5EF4-FFF2-40B4-BE49-F238E27FC236}">
                  <a16:creationId xmlns:a16="http://schemas.microsoft.com/office/drawing/2014/main" id="{582B6546-4C5E-404F-941A-DD1B8C6C1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2" y="1983"/>
              <a:ext cx="465" cy="255"/>
              <a:chOff x="3474" y="2602"/>
              <a:chExt cx="426" cy="286"/>
            </a:xfrm>
          </p:grpSpPr>
          <p:sp>
            <p:nvSpPr>
              <p:cNvPr id="241" name="Cloud">
                <a:extLst>
                  <a:ext uri="{FF2B5EF4-FFF2-40B4-BE49-F238E27FC236}">
                    <a16:creationId xmlns:a16="http://schemas.microsoft.com/office/drawing/2014/main" id="{D2B16A1A-5E1D-42A8-8A10-DA69E477A6A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Text Box 635">
                <a:extLst>
                  <a:ext uri="{FF2B5EF4-FFF2-40B4-BE49-F238E27FC236}">
                    <a16:creationId xmlns:a16="http://schemas.microsoft.com/office/drawing/2014/main" id="{8A15E0DE-7309-4A8D-9676-0CBFFA07BB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8" name="Group 636">
              <a:extLst>
                <a:ext uri="{FF2B5EF4-FFF2-40B4-BE49-F238E27FC236}">
                  <a16:creationId xmlns:a16="http://schemas.microsoft.com/office/drawing/2014/main" id="{B49B3F84-4BF9-43CC-88F2-E41238BF85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1" y="1983"/>
              <a:ext cx="465" cy="255"/>
              <a:chOff x="3474" y="2602"/>
              <a:chExt cx="426" cy="286"/>
            </a:xfrm>
          </p:grpSpPr>
          <p:sp>
            <p:nvSpPr>
              <p:cNvPr id="239" name="Cloud">
                <a:extLst>
                  <a:ext uri="{FF2B5EF4-FFF2-40B4-BE49-F238E27FC236}">
                    <a16:creationId xmlns:a16="http://schemas.microsoft.com/office/drawing/2014/main" id="{38E965C0-6145-4E54-BAD3-68450D2F4AA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Text Box 638">
                <a:extLst>
                  <a:ext uri="{FF2B5EF4-FFF2-40B4-BE49-F238E27FC236}">
                    <a16:creationId xmlns:a16="http://schemas.microsoft.com/office/drawing/2014/main" id="{C6908C46-2F28-44AB-86E9-2A794EA0E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sp>
        <p:nvSpPr>
          <p:cNvPr id="249" name="Rectangle 640">
            <a:extLst>
              <a:ext uri="{FF2B5EF4-FFF2-40B4-BE49-F238E27FC236}">
                <a16:creationId xmlns:a16="http://schemas.microsoft.com/office/drawing/2014/main" id="{9B86D321-3069-4BAD-ABCB-C1CF22C6F935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4754983"/>
            <a:ext cx="8229600" cy="16700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Wait until the branch decision is known: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Then fetch the correct instruction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Reduced from 3 to </a:t>
            </a:r>
            <a:r>
              <a:rPr lang="en-US" sz="2800" b="1" dirty="0"/>
              <a:t>1 clock cycle delay</a:t>
            </a:r>
            <a:endParaRPr lang="en-US" dirty="0"/>
          </a:p>
        </p:txBody>
      </p:sp>
      <p:sp>
        <p:nvSpPr>
          <p:cNvPr id="25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 dirty="0"/>
              <a:t>Lecture #21: Pipelining II: Hazards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CD6778E-9E1A-34EA-ACF0-7F2C7BA6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Early Branch: </a:t>
            </a:r>
            <a:r>
              <a:rPr lang="en-GB" sz="3600" b="1" dirty="0">
                <a:solidFill>
                  <a:srgbClr val="0000FF"/>
                </a:solidFill>
              </a:rPr>
              <a:t>Problems</a:t>
            </a:r>
            <a:r>
              <a:rPr lang="en-GB" sz="3600" dirty="0">
                <a:solidFill>
                  <a:srgbClr val="0000FF"/>
                </a:solidFill>
              </a:rPr>
              <a:t>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#21: Pipelining II: Hazards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C0B776E-9079-4AA5-B4D9-ECF6EF4B1FC0}"/>
              </a:ext>
            </a:extLst>
          </p:cNvPr>
          <p:cNvSpPr txBox="1">
            <a:spLocks noChangeArrowheads="1"/>
          </p:cNvSpPr>
          <p:nvPr/>
        </p:nvSpPr>
        <p:spPr>
          <a:xfrm>
            <a:off x="1942642" y="1346417"/>
            <a:ext cx="8229600" cy="13160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However, if the register(s) involved in the comparison is produced by preceding instruction: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Further stall is still needed!</a:t>
            </a:r>
            <a:endParaRPr lang="en-US" dirty="0"/>
          </a:p>
        </p:txBody>
      </p:sp>
      <p:grpSp>
        <p:nvGrpSpPr>
          <p:cNvPr id="9" name="Group 245">
            <a:extLst>
              <a:ext uri="{FF2B5EF4-FFF2-40B4-BE49-F238E27FC236}">
                <a16:creationId xmlns:a16="http://schemas.microsoft.com/office/drawing/2014/main" id="{636C9072-E273-4959-8E6A-CB06175579FF}"/>
              </a:ext>
            </a:extLst>
          </p:cNvPr>
          <p:cNvGrpSpPr>
            <a:grpSpLocks/>
          </p:cNvGrpSpPr>
          <p:nvPr/>
        </p:nvGrpSpPr>
        <p:grpSpPr bwMode="auto">
          <a:xfrm>
            <a:off x="2093454" y="2870417"/>
            <a:ext cx="7926388" cy="3295650"/>
            <a:chOff x="384" y="1200"/>
            <a:chExt cx="4993" cy="2076"/>
          </a:xfrm>
        </p:grpSpPr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52DA79AA-E551-4D1D-B96A-3BBFEEE2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2407"/>
              <a:ext cx="96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2487BFB1-DA4A-4028-8913-2006DD010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302"/>
              <a:ext cx="97" cy="214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D5AB3A56-7092-4762-8AAF-F049A02C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302"/>
              <a:ext cx="97" cy="214"/>
            </a:xfrm>
            <a:prstGeom prst="rect">
              <a:avLst/>
            </a:prstGeom>
            <a:solidFill>
              <a:srgbClr val="C0C0C0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019FE61D-6203-47FA-818D-77FF51E3D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0" y="2299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061B9EDB-C551-4B91-BEF1-FF7089BB2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4" y="2302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09A4A19F-07EC-4CD2-82EA-F956D3293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4" y="2516"/>
              <a:ext cx="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7436AB9F-E4B4-4F59-9397-59225B39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34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9886F2E5-8F2E-4377-ADF2-3B5B5747E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2345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B3B0EC46-5601-4A83-BAA9-F6B3041FE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2345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C80FEECB-5934-4D3D-9B76-427F0C1C3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2878"/>
              <a:ext cx="125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7D49EFB6-D97F-4A32-A959-0E6E8641C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354"/>
              <a:ext cx="12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1AEC6712-3227-40C3-B554-A1C08A4F1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866"/>
              <a:ext cx="98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0552F49D-4CDB-4A0F-9179-04D16B118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986"/>
              <a:ext cx="29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1DE9092A-E0EF-4D24-93B3-7567BFE46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2459"/>
              <a:ext cx="29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8390CDAB-70B1-4237-82FE-E49D824A5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2354"/>
              <a:ext cx="10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2193248-2719-4B0A-940C-99B6BC52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1820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10E06C7-35DD-45EA-BA81-5D18BB5C7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1820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D16CC518-4518-4772-86FD-15FEA5390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" y="1816"/>
              <a:ext cx="96" cy="217"/>
            </a:xfrm>
            <a:custGeom>
              <a:avLst/>
              <a:gdLst>
                <a:gd name="T0" fmla="*/ 247 w 84"/>
                <a:gd name="T1" fmla="*/ 0 h 190"/>
                <a:gd name="T2" fmla="*/ 0 w 84"/>
                <a:gd name="T3" fmla="*/ 3 h 190"/>
                <a:gd name="T4" fmla="*/ 0 w 84"/>
                <a:gd name="T5" fmla="*/ 549 h 190"/>
                <a:gd name="T6" fmla="*/ 247 w 84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A32AF1BC-1A4C-4BDD-9123-5AD79CCD4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1858"/>
              <a:ext cx="2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904CE5A4-6FAC-46C4-B119-5BD448CA3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1857"/>
              <a:ext cx="6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85032B9-E811-46E5-90A9-1FDF57561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1711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2BE7442-28AA-4992-9EC1-260711F76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1711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777032E1-53C8-4197-AAB4-CAFB00B46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7" y="1925"/>
              <a:ext cx="2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EAEB8D1-0B69-4319-8D86-4FA101870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" y="1808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48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882D0D5-AECD-47A5-B0FF-DD16E87FD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" y="1808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9">
              <a:extLst>
                <a:ext uri="{FF2B5EF4-FFF2-40B4-BE49-F238E27FC236}">
                  <a16:creationId xmlns:a16="http://schemas.microsoft.com/office/drawing/2014/main" id="{FACEDD8E-281E-4893-A61A-771DA5024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1" y="1805"/>
              <a:ext cx="2" cy="22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5E02FE70-F05E-4B1C-BEEF-B5639D19C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808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8F6588D7-3FB0-4378-85DB-54CB414F5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2022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66F0BF02-16D8-4ACF-B17A-D3906C670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50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965B6199-8F36-470F-B5F6-CFAD36134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" y="1850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8ED15F05-C607-4E01-B3C6-E3D8EE385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1850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Line 35">
              <a:extLst>
                <a:ext uri="{FF2B5EF4-FFF2-40B4-BE49-F238E27FC236}">
                  <a16:creationId xmlns:a16="http://schemas.microsoft.com/office/drawing/2014/main" id="{EA6D4BEA-3C18-4412-8566-C6FE78A1A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1862"/>
              <a:ext cx="2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36">
              <a:extLst>
                <a:ext uri="{FF2B5EF4-FFF2-40B4-BE49-F238E27FC236}">
                  <a16:creationId xmlns:a16="http://schemas.microsoft.com/office/drawing/2014/main" id="{24CBB476-939A-4B5F-A04B-A1D72A125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" y="1925"/>
              <a:ext cx="2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37">
              <a:extLst>
                <a:ext uri="{FF2B5EF4-FFF2-40B4-BE49-F238E27FC236}">
                  <a16:creationId xmlns:a16="http://schemas.microsoft.com/office/drawing/2014/main" id="{4D0439A4-FF63-4A18-8D49-A47EF28AB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1" y="1976"/>
              <a:ext cx="2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20B16AFE-B4D3-4832-8665-F0DF83EF9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" y="1871"/>
              <a:ext cx="50" cy="54"/>
            </a:xfrm>
            <a:custGeom>
              <a:avLst/>
              <a:gdLst>
                <a:gd name="T0" fmla="*/ 0 w 44"/>
                <a:gd name="T1" fmla="*/ 142 h 47"/>
                <a:gd name="T2" fmla="*/ 0 w 44"/>
                <a:gd name="T3" fmla="*/ 0 h 47"/>
                <a:gd name="T4" fmla="*/ 123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90F64FA5-B4A4-4EF5-BB55-B456F764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2299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9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BCBFE6A-5B53-420F-978A-4C3ACA7DD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2299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1AD49B38-FED5-4E50-BEA8-6941898F4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2299"/>
              <a:ext cx="98" cy="215"/>
            </a:xfrm>
            <a:custGeom>
              <a:avLst/>
              <a:gdLst>
                <a:gd name="T0" fmla="*/ 238 w 86"/>
                <a:gd name="T1" fmla="*/ 0 h 188"/>
                <a:gd name="T2" fmla="*/ 0 w 86"/>
                <a:gd name="T3" fmla="*/ 0 h 188"/>
                <a:gd name="T4" fmla="*/ 0 w 86"/>
                <a:gd name="T5" fmla="*/ 549 h 188"/>
                <a:gd name="T6" fmla="*/ 245 w 86"/>
                <a:gd name="T7" fmla="*/ 549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42">
              <a:extLst>
                <a:ext uri="{FF2B5EF4-FFF2-40B4-BE49-F238E27FC236}">
                  <a16:creationId xmlns:a16="http://schemas.microsoft.com/office/drawing/2014/main" id="{942BB4E5-C2CB-47D6-AD6E-D6F3A5555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2341"/>
              <a:ext cx="2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3">
              <a:extLst>
                <a:ext uri="{FF2B5EF4-FFF2-40B4-BE49-F238E27FC236}">
                  <a16:creationId xmlns:a16="http://schemas.microsoft.com/office/drawing/2014/main" id="{1C305DD8-0222-4631-8EC7-89833DA0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341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0DB3CFAE-2574-4A82-A637-4A7290C2B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2299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45">
              <a:extLst>
                <a:ext uri="{FF2B5EF4-FFF2-40B4-BE49-F238E27FC236}">
                  <a16:creationId xmlns:a16="http://schemas.microsoft.com/office/drawing/2014/main" id="{7428BBAE-024C-40E2-A308-6E69AEAC1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8" y="2297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46">
              <a:extLst>
                <a:ext uri="{FF2B5EF4-FFF2-40B4-BE49-F238E27FC236}">
                  <a16:creationId xmlns:a16="http://schemas.microsoft.com/office/drawing/2014/main" id="{398561A6-41FA-4A0F-8FEC-40BA36EE2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8" y="2299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47">
              <a:extLst>
                <a:ext uri="{FF2B5EF4-FFF2-40B4-BE49-F238E27FC236}">
                  <a16:creationId xmlns:a16="http://schemas.microsoft.com/office/drawing/2014/main" id="{708F878D-7024-4BCB-8CB3-5C0190F42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8" y="2514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F374E4E-AD91-4281-91FA-8FB3FB11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" y="2194"/>
              <a:ext cx="148" cy="425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433 h 372"/>
                <a:gd name="T4" fmla="*/ 123 w 129"/>
                <a:gd name="T5" fmla="*/ 543 h 372"/>
                <a:gd name="T6" fmla="*/ 0 w 129"/>
                <a:gd name="T7" fmla="*/ 644 h 372"/>
                <a:gd name="T8" fmla="*/ 0 w 129"/>
                <a:gd name="T9" fmla="*/ 1080 h 372"/>
                <a:gd name="T10" fmla="*/ 388 w 129"/>
                <a:gd name="T11" fmla="*/ 753 h 372"/>
                <a:gd name="T12" fmla="*/ 388 w 129"/>
                <a:gd name="T13" fmla="*/ 332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49">
              <a:extLst>
                <a:ext uri="{FF2B5EF4-FFF2-40B4-BE49-F238E27FC236}">
                  <a16:creationId xmlns:a16="http://schemas.microsoft.com/office/drawing/2014/main" id="{20E42B8B-C3E2-4FDD-8C63-D55FCEF7C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1" y="2405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50">
              <a:extLst>
                <a:ext uri="{FF2B5EF4-FFF2-40B4-BE49-F238E27FC236}">
                  <a16:creationId xmlns:a16="http://schemas.microsoft.com/office/drawing/2014/main" id="{E3C09EC2-5FA2-4C30-A704-9E8F54177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6" y="2405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D00F5D3A-2AD2-44F5-9AEA-52683A707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2354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0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99941C9D-6624-4C37-9480-6DAE07AC4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53">
              <a:extLst>
                <a:ext uri="{FF2B5EF4-FFF2-40B4-BE49-F238E27FC236}">
                  <a16:creationId xmlns:a16="http://schemas.microsoft.com/office/drawing/2014/main" id="{E0D67699-D08F-48C8-91DF-20AD82E85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54">
              <a:extLst>
                <a:ext uri="{FF2B5EF4-FFF2-40B4-BE49-F238E27FC236}">
                  <a16:creationId xmlns:a16="http://schemas.microsoft.com/office/drawing/2014/main" id="{B431617A-781A-4D77-BD13-4B8A4E62F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67CB0E9C-81B1-474E-9FDB-736B855F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3D31BD35-F0AB-4707-9D02-F6FC5DB06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1360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57">
              <a:extLst>
                <a:ext uri="{FF2B5EF4-FFF2-40B4-BE49-F238E27FC236}">
                  <a16:creationId xmlns:a16="http://schemas.microsoft.com/office/drawing/2014/main" id="{6C169DD7-F7C6-4D18-9DCC-381317272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D1755F39-3689-4B34-B5AC-6125C9CEF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A67C1B2F-EA1B-42A1-9786-3DBF5FCED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1360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60">
              <a:extLst>
                <a:ext uri="{FF2B5EF4-FFF2-40B4-BE49-F238E27FC236}">
                  <a16:creationId xmlns:a16="http://schemas.microsoft.com/office/drawing/2014/main" id="{36F266C6-016F-41CE-9081-5C8DA1AB4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61">
              <a:extLst>
                <a:ext uri="{FF2B5EF4-FFF2-40B4-BE49-F238E27FC236}">
                  <a16:creationId xmlns:a16="http://schemas.microsoft.com/office/drawing/2014/main" id="{9C6C2AD8-1677-409F-8B00-0AEBDFBF5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62">
              <a:extLst>
                <a:ext uri="{FF2B5EF4-FFF2-40B4-BE49-F238E27FC236}">
                  <a16:creationId xmlns:a16="http://schemas.microsoft.com/office/drawing/2014/main" id="{C2B33E2B-B50E-4ED2-8D56-DA40038D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63">
              <a:extLst>
                <a:ext uri="{FF2B5EF4-FFF2-40B4-BE49-F238E27FC236}">
                  <a16:creationId xmlns:a16="http://schemas.microsoft.com/office/drawing/2014/main" id="{CE7054E9-78E2-42B8-BBCE-D2FEF466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EB7C9296-3C64-4BBC-A95E-FCBAC411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65">
              <a:extLst>
                <a:ext uri="{FF2B5EF4-FFF2-40B4-BE49-F238E27FC236}">
                  <a16:creationId xmlns:a16="http://schemas.microsoft.com/office/drawing/2014/main" id="{E620AE2E-7785-41F4-A110-D1941E40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F3AF81BC-3164-4D62-A4A7-5AC0D35C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67">
              <a:extLst>
                <a:ext uri="{FF2B5EF4-FFF2-40B4-BE49-F238E27FC236}">
                  <a16:creationId xmlns:a16="http://schemas.microsoft.com/office/drawing/2014/main" id="{91A60671-6A18-48A6-B47F-F1606CBA7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68">
              <a:extLst>
                <a:ext uri="{FF2B5EF4-FFF2-40B4-BE49-F238E27FC236}">
                  <a16:creationId xmlns:a16="http://schemas.microsoft.com/office/drawing/2014/main" id="{0663FF3C-1A41-4439-9E70-8D716717A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69">
              <a:extLst>
                <a:ext uri="{FF2B5EF4-FFF2-40B4-BE49-F238E27FC236}">
                  <a16:creationId xmlns:a16="http://schemas.microsoft.com/office/drawing/2014/main" id="{7C71ED6A-4127-4CE9-B3D1-610202FD3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70">
              <a:extLst>
                <a:ext uri="{FF2B5EF4-FFF2-40B4-BE49-F238E27FC236}">
                  <a16:creationId xmlns:a16="http://schemas.microsoft.com/office/drawing/2014/main" id="{7A8B7C3F-93FC-440E-9B33-CEDABB3F3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71">
              <a:extLst>
                <a:ext uri="{FF2B5EF4-FFF2-40B4-BE49-F238E27FC236}">
                  <a16:creationId xmlns:a16="http://schemas.microsoft.com/office/drawing/2014/main" id="{2B24DD00-AA6E-4EAA-A5AD-9C204AB54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72">
              <a:extLst>
                <a:ext uri="{FF2B5EF4-FFF2-40B4-BE49-F238E27FC236}">
                  <a16:creationId xmlns:a16="http://schemas.microsoft.com/office/drawing/2014/main" id="{CA327865-59F9-4F7A-B492-519AD7BD4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360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73">
              <a:extLst>
                <a:ext uri="{FF2B5EF4-FFF2-40B4-BE49-F238E27FC236}">
                  <a16:creationId xmlns:a16="http://schemas.microsoft.com/office/drawing/2014/main" id="{831A42E5-60F9-40F1-9CA0-2197EC5D0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74">
              <a:extLst>
                <a:ext uri="{FF2B5EF4-FFF2-40B4-BE49-F238E27FC236}">
                  <a16:creationId xmlns:a16="http://schemas.microsoft.com/office/drawing/2014/main" id="{26A6971D-A30B-4CEE-82EC-7943145EB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75">
              <a:extLst>
                <a:ext uri="{FF2B5EF4-FFF2-40B4-BE49-F238E27FC236}">
                  <a16:creationId xmlns:a16="http://schemas.microsoft.com/office/drawing/2014/main" id="{987A7A94-150F-4ED0-9C37-31FD938B2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76">
              <a:extLst>
                <a:ext uri="{FF2B5EF4-FFF2-40B4-BE49-F238E27FC236}">
                  <a16:creationId xmlns:a16="http://schemas.microsoft.com/office/drawing/2014/main" id="{036769AD-B3A9-4272-A602-8A8565ACB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1200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77">
              <a:extLst>
                <a:ext uri="{FF2B5EF4-FFF2-40B4-BE49-F238E27FC236}">
                  <a16:creationId xmlns:a16="http://schemas.microsoft.com/office/drawing/2014/main" id="{EB30E2CF-952F-4F2D-884E-D69891B4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1200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78">
              <a:extLst>
                <a:ext uri="{FF2B5EF4-FFF2-40B4-BE49-F238E27FC236}">
                  <a16:creationId xmlns:a16="http://schemas.microsoft.com/office/drawing/2014/main" id="{C58214AA-88D0-4465-8A18-F84EC0604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" y="1200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79">
              <a:extLst>
                <a:ext uri="{FF2B5EF4-FFF2-40B4-BE49-F238E27FC236}">
                  <a16:creationId xmlns:a16="http://schemas.microsoft.com/office/drawing/2014/main" id="{2FA2054F-2B27-476E-B511-795A7D30C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120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80">
              <a:extLst>
                <a:ext uri="{FF2B5EF4-FFF2-40B4-BE49-F238E27FC236}">
                  <a16:creationId xmlns:a16="http://schemas.microsoft.com/office/drawing/2014/main" id="{63707D1E-DAE8-44E8-8286-A3106273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20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81">
              <a:extLst>
                <a:ext uri="{FF2B5EF4-FFF2-40B4-BE49-F238E27FC236}">
                  <a16:creationId xmlns:a16="http://schemas.microsoft.com/office/drawing/2014/main" id="{102ABED7-3B1F-465B-9D6F-0C248B8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200"/>
              <a:ext cx="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82">
              <a:extLst>
                <a:ext uri="{FF2B5EF4-FFF2-40B4-BE49-F238E27FC236}">
                  <a16:creationId xmlns:a16="http://schemas.microsoft.com/office/drawing/2014/main" id="{9B540A1A-6115-44E6-AF37-6D3CBC7F2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200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8207301D-97D2-4136-B54D-7DEB7D3BE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200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84">
              <a:extLst>
                <a:ext uri="{FF2B5EF4-FFF2-40B4-BE49-F238E27FC236}">
                  <a16:creationId xmlns:a16="http://schemas.microsoft.com/office/drawing/2014/main" id="{140D3DA6-C9CB-4C46-A365-B456D1FD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20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85">
              <a:extLst>
                <a:ext uri="{FF2B5EF4-FFF2-40B4-BE49-F238E27FC236}">
                  <a16:creationId xmlns:a16="http://schemas.microsoft.com/office/drawing/2014/main" id="{2F70BD44-7207-43E9-BC65-CABEBFF04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86">
              <a:extLst>
                <a:ext uri="{FF2B5EF4-FFF2-40B4-BE49-F238E27FC236}">
                  <a16:creationId xmlns:a16="http://schemas.microsoft.com/office/drawing/2014/main" id="{464C8241-F2AA-4846-B411-E7AA2973F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200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87">
              <a:extLst>
                <a:ext uri="{FF2B5EF4-FFF2-40B4-BE49-F238E27FC236}">
                  <a16:creationId xmlns:a16="http://schemas.microsoft.com/office/drawing/2014/main" id="{54031BF8-2D54-48CB-B1A5-BF6B39533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" y="120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88">
              <a:extLst>
                <a:ext uri="{FF2B5EF4-FFF2-40B4-BE49-F238E27FC236}">
                  <a16:creationId xmlns:a16="http://schemas.microsoft.com/office/drawing/2014/main" id="{C4B62610-983C-4424-96B7-035C95682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1200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89">
              <a:extLst>
                <a:ext uri="{FF2B5EF4-FFF2-40B4-BE49-F238E27FC236}">
                  <a16:creationId xmlns:a16="http://schemas.microsoft.com/office/drawing/2014/main" id="{B5B44486-0D72-4B20-9F7C-EB511674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90">
              <a:extLst>
                <a:ext uri="{FF2B5EF4-FFF2-40B4-BE49-F238E27FC236}">
                  <a16:creationId xmlns:a16="http://schemas.microsoft.com/office/drawing/2014/main" id="{778C1CD8-55FE-4EDC-B99B-663BB1574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120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91">
              <a:extLst>
                <a:ext uri="{FF2B5EF4-FFF2-40B4-BE49-F238E27FC236}">
                  <a16:creationId xmlns:a16="http://schemas.microsoft.com/office/drawing/2014/main" id="{8178A8B0-6660-43DA-A867-14356AAF3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92">
              <a:extLst>
                <a:ext uri="{FF2B5EF4-FFF2-40B4-BE49-F238E27FC236}">
                  <a16:creationId xmlns:a16="http://schemas.microsoft.com/office/drawing/2014/main" id="{EE73F08F-5BA7-4180-884B-8D9AED39D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93">
              <a:extLst>
                <a:ext uri="{FF2B5EF4-FFF2-40B4-BE49-F238E27FC236}">
                  <a16:creationId xmlns:a16="http://schemas.microsoft.com/office/drawing/2014/main" id="{E8874B0B-BC3A-4B75-A97B-50AABA2F0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94">
              <a:extLst>
                <a:ext uri="{FF2B5EF4-FFF2-40B4-BE49-F238E27FC236}">
                  <a16:creationId xmlns:a16="http://schemas.microsoft.com/office/drawing/2014/main" id="{53F2D964-A8B3-4D28-B882-F0A61DF35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1200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95">
              <a:extLst>
                <a:ext uri="{FF2B5EF4-FFF2-40B4-BE49-F238E27FC236}">
                  <a16:creationId xmlns:a16="http://schemas.microsoft.com/office/drawing/2014/main" id="{51AE14F9-AE59-4256-9A76-D0C87B904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120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96">
              <a:extLst>
                <a:ext uri="{FF2B5EF4-FFF2-40B4-BE49-F238E27FC236}">
                  <a16:creationId xmlns:a16="http://schemas.microsoft.com/office/drawing/2014/main" id="{71EEC81B-A26F-40E4-A3E1-AD6DE23DD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97">
              <a:extLst>
                <a:ext uri="{FF2B5EF4-FFF2-40B4-BE49-F238E27FC236}">
                  <a16:creationId xmlns:a16="http://schemas.microsoft.com/office/drawing/2014/main" id="{62548271-AB6B-4D49-B5D1-78F996E75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200"/>
              <a:ext cx="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Line 98">
              <a:extLst>
                <a:ext uri="{FF2B5EF4-FFF2-40B4-BE49-F238E27FC236}">
                  <a16:creationId xmlns:a16="http://schemas.microsoft.com/office/drawing/2014/main" id="{EAE611EA-EDD8-4A9E-AA08-71CD74BC5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883"/>
              <a:ext cx="7" cy="139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100">
              <a:extLst>
                <a:ext uri="{FF2B5EF4-FFF2-40B4-BE49-F238E27FC236}">
                  <a16:creationId xmlns:a16="http://schemas.microsoft.com/office/drawing/2014/main" id="{9BF944CC-AC5B-4960-AADD-66DFE248F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33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101">
              <a:extLst>
                <a:ext uri="{FF2B5EF4-FFF2-40B4-BE49-F238E27FC236}">
                  <a16:creationId xmlns:a16="http://schemas.microsoft.com/office/drawing/2014/main" id="{C09D63BF-F31B-492A-AC8C-71A0DADBD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133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102">
              <a:extLst>
                <a:ext uri="{FF2B5EF4-FFF2-40B4-BE49-F238E27FC236}">
                  <a16:creationId xmlns:a16="http://schemas.microsoft.com/office/drawing/2014/main" id="{0EE25D57-5D57-43A3-8CA2-56EF4CC1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" y="133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103">
              <a:extLst>
                <a:ext uri="{FF2B5EF4-FFF2-40B4-BE49-F238E27FC236}">
                  <a16:creationId xmlns:a16="http://schemas.microsoft.com/office/drawing/2014/main" id="{EDAAAC47-ACD7-4DA4-8375-9DC58BF23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" y="133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104">
              <a:extLst>
                <a:ext uri="{FF2B5EF4-FFF2-40B4-BE49-F238E27FC236}">
                  <a16:creationId xmlns:a16="http://schemas.microsoft.com/office/drawing/2014/main" id="{79D96FAA-486C-421C-B1A4-1A19DE5D3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33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105">
              <a:extLst>
                <a:ext uri="{FF2B5EF4-FFF2-40B4-BE49-F238E27FC236}">
                  <a16:creationId xmlns:a16="http://schemas.microsoft.com/office/drawing/2014/main" id="{8D7702BE-C243-4B07-BA9B-5CBC1F888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133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106">
              <a:extLst>
                <a:ext uri="{FF2B5EF4-FFF2-40B4-BE49-F238E27FC236}">
                  <a16:creationId xmlns:a16="http://schemas.microsoft.com/office/drawing/2014/main" id="{E8BDEDE0-1A0E-4794-BDEC-890035613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333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107">
              <a:extLst>
                <a:ext uri="{FF2B5EF4-FFF2-40B4-BE49-F238E27FC236}">
                  <a16:creationId xmlns:a16="http://schemas.microsoft.com/office/drawing/2014/main" id="{527D180F-370F-42AD-AC51-471F4E165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133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108">
              <a:extLst>
                <a:ext uri="{FF2B5EF4-FFF2-40B4-BE49-F238E27FC236}">
                  <a16:creationId xmlns:a16="http://schemas.microsoft.com/office/drawing/2014/main" id="{E0B948D2-80B5-4C44-BC47-2D5F6EBA9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0879FF9F-DD1D-43DD-A1E1-69CB96A4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44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110">
              <a:extLst>
                <a:ext uri="{FF2B5EF4-FFF2-40B4-BE49-F238E27FC236}">
                  <a16:creationId xmlns:a16="http://schemas.microsoft.com/office/drawing/2014/main" id="{BE4E83B9-C9CF-49AD-B4E4-D6488151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111">
              <a:extLst>
                <a:ext uri="{FF2B5EF4-FFF2-40B4-BE49-F238E27FC236}">
                  <a16:creationId xmlns:a16="http://schemas.microsoft.com/office/drawing/2014/main" id="{3B53717E-535E-4B56-B9E4-49409F4BB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144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112">
              <a:extLst>
                <a:ext uri="{FF2B5EF4-FFF2-40B4-BE49-F238E27FC236}">
                  <a16:creationId xmlns:a16="http://schemas.microsoft.com/office/drawing/2014/main" id="{FF440067-EC6F-4A86-B772-532495164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447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113">
              <a:extLst>
                <a:ext uri="{FF2B5EF4-FFF2-40B4-BE49-F238E27FC236}">
                  <a16:creationId xmlns:a16="http://schemas.microsoft.com/office/drawing/2014/main" id="{E3740D5C-5907-4F38-BAEA-48FBB7623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144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114">
              <a:extLst>
                <a:ext uri="{FF2B5EF4-FFF2-40B4-BE49-F238E27FC236}">
                  <a16:creationId xmlns:a16="http://schemas.microsoft.com/office/drawing/2014/main" id="{79496F12-4265-43B4-9F0C-EE98519B6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44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115">
              <a:extLst>
                <a:ext uri="{FF2B5EF4-FFF2-40B4-BE49-F238E27FC236}">
                  <a16:creationId xmlns:a16="http://schemas.microsoft.com/office/drawing/2014/main" id="{391516AD-5D69-44C9-BB68-7EC87C8F1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116">
              <a:extLst>
                <a:ext uri="{FF2B5EF4-FFF2-40B4-BE49-F238E27FC236}">
                  <a16:creationId xmlns:a16="http://schemas.microsoft.com/office/drawing/2014/main" id="{CAD3DFDA-EE88-491E-B818-3A03C8DEA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117">
              <a:extLst>
                <a:ext uri="{FF2B5EF4-FFF2-40B4-BE49-F238E27FC236}">
                  <a16:creationId xmlns:a16="http://schemas.microsoft.com/office/drawing/2014/main" id="{858AD321-2304-49EF-8535-95FF4DDED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447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118">
              <a:extLst>
                <a:ext uri="{FF2B5EF4-FFF2-40B4-BE49-F238E27FC236}">
                  <a16:creationId xmlns:a16="http://schemas.microsoft.com/office/drawing/2014/main" id="{FFC5BA63-27E7-4CE4-9FA2-03FC42565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119">
              <a:extLst>
                <a:ext uri="{FF2B5EF4-FFF2-40B4-BE49-F238E27FC236}">
                  <a16:creationId xmlns:a16="http://schemas.microsoft.com/office/drawing/2014/main" id="{B11EEA2D-BF68-40CD-B978-BBFE9AD2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5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120">
              <a:extLst>
                <a:ext uri="{FF2B5EF4-FFF2-40B4-BE49-F238E27FC236}">
                  <a16:creationId xmlns:a16="http://schemas.microsoft.com/office/drawing/2014/main" id="{08B46D3A-8A58-4855-AA1A-C917AD195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" y="15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121">
              <a:extLst>
                <a:ext uri="{FF2B5EF4-FFF2-40B4-BE49-F238E27FC236}">
                  <a16:creationId xmlns:a16="http://schemas.microsoft.com/office/drawing/2014/main" id="{957B8725-F519-480A-807A-CF23C7325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" y="15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122">
              <a:extLst>
                <a:ext uri="{FF2B5EF4-FFF2-40B4-BE49-F238E27FC236}">
                  <a16:creationId xmlns:a16="http://schemas.microsoft.com/office/drawing/2014/main" id="{039308AF-AF5C-49EB-B2A6-E511E5C29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15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123">
              <a:extLst>
                <a:ext uri="{FF2B5EF4-FFF2-40B4-BE49-F238E27FC236}">
                  <a16:creationId xmlns:a16="http://schemas.microsoft.com/office/drawing/2014/main" id="{A838499E-5EBA-4BE8-B4C1-0208BFC10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1557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124">
              <a:extLst>
                <a:ext uri="{FF2B5EF4-FFF2-40B4-BE49-F238E27FC236}">
                  <a16:creationId xmlns:a16="http://schemas.microsoft.com/office/drawing/2014/main" id="{F768392F-DA2A-404A-B3EF-FB96D24C5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7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125">
              <a:extLst>
                <a:ext uri="{FF2B5EF4-FFF2-40B4-BE49-F238E27FC236}">
                  <a16:creationId xmlns:a16="http://schemas.microsoft.com/office/drawing/2014/main" id="{4F1F3EFF-F03D-4F65-BE30-1F08E37FA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" y="167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126">
              <a:extLst>
                <a:ext uri="{FF2B5EF4-FFF2-40B4-BE49-F238E27FC236}">
                  <a16:creationId xmlns:a16="http://schemas.microsoft.com/office/drawing/2014/main" id="{062B320E-F9FB-4202-90CD-08F469179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127">
              <a:extLst>
                <a:ext uri="{FF2B5EF4-FFF2-40B4-BE49-F238E27FC236}">
                  <a16:creationId xmlns:a16="http://schemas.microsoft.com/office/drawing/2014/main" id="{C60800F0-78B4-44DA-B1F4-7DFC1DE7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" y="16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128">
              <a:extLst>
                <a:ext uri="{FF2B5EF4-FFF2-40B4-BE49-F238E27FC236}">
                  <a16:creationId xmlns:a16="http://schemas.microsoft.com/office/drawing/2014/main" id="{F2821F96-7681-4E5E-907A-3539AF399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167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129">
              <a:extLst>
                <a:ext uri="{FF2B5EF4-FFF2-40B4-BE49-F238E27FC236}">
                  <a16:creationId xmlns:a16="http://schemas.microsoft.com/office/drawing/2014/main" id="{41F34DE2-7A03-4ACD-8948-392D9D2B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130">
              <a:extLst>
                <a:ext uri="{FF2B5EF4-FFF2-40B4-BE49-F238E27FC236}">
                  <a16:creationId xmlns:a16="http://schemas.microsoft.com/office/drawing/2014/main" id="{1E9F3A56-B368-4D67-AB5A-BB7FB351D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6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131">
              <a:extLst>
                <a:ext uri="{FF2B5EF4-FFF2-40B4-BE49-F238E27FC236}">
                  <a16:creationId xmlns:a16="http://schemas.microsoft.com/office/drawing/2014/main" id="{11E4CBBB-94C5-4FF9-885F-29B0AE01D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16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Rectangle 132">
              <a:extLst>
                <a:ext uri="{FF2B5EF4-FFF2-40B4-BE49-F238E27FC236}">
                  <a16:creationId xmlns:a16="http://schemas.microsoft.com/office/drawing/2014/main" id="{13709647-A95D-4770-8625-6F7C2937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67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133">
              <a:extLst>
                <a:ext uri="{FF2B5EF4-FFF2-40B4-BE49-F238E27FC236}">
                  <a16:creationId xmlns:a16="http://schemas.microsoft.com/office/drawing/2014/main" id="{1A19B7FC-EE5A-4B7D-8F67-3A470AC32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134">
              <a:extLst>
                <a:ext uri="{FF2B5EF4-FFF2-40B4-BE49-F238E27FC236}">
                  <a16:creationId xmlns:a16="http://schemas.microsoft.com/office/drawing/2014/main" id="{AADBC1DA-E9FC-464A-BC62-16A32506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16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135">
              <a:extLst>
                <a:ext uri="{FF2B5EF4-FFF2-40B4-BE49-F238E27FC236}">
                  <a16:creationId xmlns:a16="http://schemas.microsoft.com/office/drawing/2014/main" id="{0C88A573-A6DE-4600-A7A6-E80F401ED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16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136">
              <a:extLst>
                <a:ext uri="{FF2B5EF4-FFF2-40B4-BE49-F238E27FC236}">
                  <a16:creationId xmlns:a16="http://schemas.microsoft.com/office/drawing/2014/main" id="{D2D9B6E2-B4BA-4FC2-9CC3-DD4BE1FD7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" y="167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137">
              <a:extLst>
                <a:ext uri="{FF2B5EF4-FFF2-40B4-BE49-F238E27FC236}">
                  <a16:creationId xmlns:a16="http://schemas.microsoft.com/office/drawing/2014/main" id="{2CF936E8-97D2-4B73-BACE-C5846973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138">
              <a:extLst>
                <a:ext uri="{FF2B5EF4-FFF2-40B4-BE49-F238E27FC236}">
                  <a16:creationId xmlns:a16="http://schemas.microsoft.com/office/drawing/2014/main" id="{C58C477D-0F6A-42E3-AD81-DE6D61243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1673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139">
              <a:extLst>
                <a:ext uri="{FF2B5EF4-FFF2-40B4-BE49-F238E27FC236}">
                  <a16:creationId xmlns:a16="http://schemas.microsoft.com/office/drawing/2014/main" id="{26CADA7E-87D0-4E60-B8EF-B41685A2D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16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140">
              <a:extLst>
                <a:ext uri="{FF2B5EF4-FFF2-40B4-BE49-F238E27FC236}">
                  <a16:creationId xmlns:a16="http://schemas.microsoft.com/office/drawing/2014/main" id="{8AA3D17D-181E-42A0-ADC4-124490C12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167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Line 141">
              <a:extLst>
                <a:ext uri="{FF2B5EF4-FFF2-40B4-BE49-F238E27FC236}">
                  <a16:creationId xmlns:a16="http://schemas.microsoft.com/office/drawing/2014/main" id="{1B4142E6-10B3-4C1B-9BF4-6A171E086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" y="1263"/>
              <a:ext cx="3270" cy="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42">
              <a:extLst>
                <a:ext uri="{FF2B5EF4-FFF2-40B4-BE49-F238E27FC236}">
                  <a16:creationId xmlns:a16="http://schemas.microsoft.com/office/drawing/2014/main" id="{8EAF7B84-1E08-4C41-A11D-472B2495B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0" y="1246"/>
              <a:ext cx="33" cy="37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82 h 33"/>
                <a:gd name="T4" fmla="*/ 83 w 29"/>
                <a:gd name="T5" fmla="*/ 44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43">
              <a:extLst>
                <a:ext uri="{FF2B5EF4-FFF2-40B4-BE49-F238E27FC236}">
                  <a16:creationId xmlns:a16="http://schemas.microsoft.com/office/drawing/2014/main" id="{C8EC4DEC-FCE9-42AA-952D-F06E08E46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711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179 w 65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4">
              <a:extLst>
                <a:ext uri="{FF2B5EF4-FFF2-40B4-BE49-F238E27FC236}">
                  <a16:creationId xmlns:a16="http://schemas.microsoft.com/office/drawing/2014/main" id="{D1956C42-34CF-4FCA-9ACD-AACB33C7A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711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45">
              <a:extLst>
                <a:ext uri="{FF2B5EF4-FFF2-40B4-BE49-F238E27FC236}">
                  <a16:creationId xmlns:a16="http://schemas.microsoft.com/office/drawing/2014/main" id="{5DD1BEA1-C279-4855-95AB-F0A11BC5E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1711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46">
              <a:extLst>
                <a:ext uri="{FF2B5EF4-FFF2-40B4-BE49-F238E27FC236}">
                  <a16:creationId xmlns:a16="http://schemas.microsoft.com/office/drawing/2014/main" id="{BCAC0E91-7838-4A42-BECC-E5F3DBEA4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1711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>
              <a:extLst>
                <a:ext uri="{FF2B5EF4-FFF2-40B4-BE49-F238E27FC236}">
                  <a16:creationId xmlns:a16="http://schemas.microsoft.com/office/drawing/2014/main" id="{294EBAE4-E379-4727-B85A-CF55BFA2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1711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48">
              <a:extLst>
                <a:ext uri="{FF2B5EF4-FFF2-40B4-BE49-F238E27FC236}">
                  <a16:creationId xmlns:a16="http://schemas.microsoft.com/office/drawing/2014/main" id="{AEB401BB-E73D-4C99-82E7-519C009A4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1711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49">
              <a:extLst>
                <a:ext uri="{FF2B5EF4-FFF2-40B4-BE49-F238E27FC236}">
                  <a16:creationId xmlns:a16="http://schemas.microsoft.com/office/drawing/2014/main" id="{AC146893-3784-4FE5-8DC5-2CBF141FE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1711"/>
              <a:ext cx="73" cy="428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50">
              <a:extLst>
                <a:ext uri="{FF2B5EF4-FFF2-40B4-BE49-F238E27FC236}">
                  <a16:creationId xmlns:a16="http://schemas.microsoft.com/office/drawing/2014/main" id="{6647F200-1AA8-4419-AA24-EC4519F04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94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1">
              <a:extLst>
                <a:ext uri="{FF2B5EF4-FFF2-40B4-BE49-F238E27FC236}">
                  <a16:creationId xmlns:a16="http://schemas.microsoft.com/office/drawing/2014/main" id="{54556086-F272-4CCD-93F8-2693D583A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94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52">
              <a:extLst>
                <a:ext uri="{FF2B5EF4-FFF2-40B4-BE49-F238E27FC236}">
                  <a16:creationId xmlns:a16="http://schemas.microsoft.com/office/drawing/2014/main" id="{D2561240-BC62-4D80-9B7F-838A7DD0F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194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53">
              <a:extLst>
                <a:ext uri="{FF2B5EF4-FFF2-40B4-BE49-F238E27FC236}">
                  <a16:creationId xmlns:a16="http://schemas.microsoft.com/office/drawing/2014/main" id="{13371D4B-21C7-4CD3-9D9F-59416017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194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54">
              <a:extLst>
                <a:ext uri="{FF2B5EF4-FFF2-40B4-BE49-F238E27FC236}">
                  <a16:creationId xmlns:a16="http://schemas.microsoft.com/office/drawing/2014/main" id="{8F79CA0A-5B26-4AB8-947F-7326259D3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2194"/>
              <a:ext cx="73" cy="428"/>
            </a:xfrm>
            <a:custGeom>
              <a:avLst/>
              <a:gdLst>
                <a:gd name="T0" fmla="*/ 177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55">
              <a:extLst>
                <a:ext uri="{FF2B5EF4-FFF2-40B4-BE49-F238E27FC236}">
                  <a16:creationId xmlns:a16="http://schemas.microsoft.com/office/drawing/2014/main" id="{D23A135B-C307-4539-A64D-A8E38E146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2194"/>
              <a:ext cx="73" cy="428"/>
            </a:xfrm>
            <a:custGeom>
              <a:avLst/>
              <a:gdLst>
                <a:gd name="T0" fmla="*/ 182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156">
              <a:extLst>
                <a:ext uri="{FF2B5EF4-FFF2-40B4-BE49-F238E27FC236}">
                  <a16:creationId xmlns:a16="http://schemas.microsoft.com/office/drawing/2014/main" id="{9D850724-DA37-4101-933E-0A48CE096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2813"/>
              <a:ext cx="96" cy="21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157">
              <a:extLst>
                <a:ext uri="{FF2B5EF4-FFF2-40B4-BE49-F238E27FC236}">
                  <a16:creationId xmlns:a16="http://schemas.microsoft.com/office/drawing/2014/main" id="{68C2AEE7-A10E-4BE2-88AF-47BE473B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2813"/>
              <a:ext cx="96" cy="2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158">
              <a:extLst>
                <a:ext uri="{FF2B5EF4-FFF2-40B4-BE49-F238E27FC236}">
                  <a16:creationId xmlns:a16="http://schemas.microsoft.com/office/drawing/2014/main" id="{6058A6F8-0866-42F5-B166-DEF31428C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9" y="2809"/>
              <a:ext cx="2" cy="2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159">
              <a:extLst>
                <a:ext uri="{FF2B5EF4-FFF2-40B4-BE49-F238E27FC236}">
                  <a16:creationId xmlns:a16="http://schemas.microsoft.com/office/drawing/2014/main" id="{985BB2C7-B760-45BB-982D-84B9786FE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813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160">
              <a:extLst>
                <a:ext uri="{FF2B5EF4-FFF2-40B4-BE49-F238E27FC236}">
                  <a16:creationId xmlns:a16="http://schemas.microsoft.com/office/drawing/2014/main" id="{56B9635E-EF29-42C6-B982-657DE0C42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3026"/>
              <a:ext cx="9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61">
              <a:extLst>
                <a:ext uri="{FF2B5EF4-FFF2-40B4-BE49-F238E27FC236}">
                  <a16:creationId xmlns:a16="http://schemas.microsoft.com/office/drawing/2014/main" id="{7B9C8464-3316-4419-B7D4-EBF1FFE33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" y="2813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162">
              <a:extLst>
                <a:ext uri="{FF2B5EF4-FFF2-40B4-BE49-F238E27FC236}">
                  <a16:creationId xmlns:a16="http://schemas.microsoft.com/office/drawing/2014/main" id="{A4B226E2-945A-4C49-8E38-33AFD2224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" y="2813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63">
              <a:extLst>
                <a:ext uri="{FF2B5EF4-FFF2-40B4-BE49-F238E27FC236}">
                  <a16:creationId xmlns:a16="http://schemas.microsoft.com/office/drawing/2014/main" id="{646142FD-C157-4013-B10A-A8C0F0D3A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" y="2813"/>
              <a:ext cx="98" cy="213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Rectangle 164">
              <a:extLst>
                <a:ext uri="{FF2B5EF4-FFF2-40B4-BE49-F238E27FC236}">
                  <a16:creationId xmlns:a16="http://schemas.microsoft.com/office/drawing/2014/main" id="{CCD0A4AD-5A9D-405E-B5D4-1F4249732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85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165">
              <a:extLst>
                <a:ext uri="{FF2B5EF4-FFF2-40B4-BE49-F238E27FC236}">
                  <a16:creationId xmlns:a16="http://schemas.microsoft.com/office/drawing/2014/main" id="{4A431363-F5C5-437B-89E1-926612D13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855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Freeform 166">
              <a:extLst>
                <a:ext uri="{FF2B5EF4-FFF2-40B4-BE49-F238E27FC236}">
                  <a16:creationId xmlns:a16="http://schemas.microsoft.com/office/drawing/2014/main" id="{D6293CD7-87D1-4200-9126-7B9F3C071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" y="2813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167">
              <a:extLst>
                <a:ext uri="{FF2B5EF4-FFF2-40B4-BE49-F238E27FC236}">
                  <a16:creationId xmlns:a16="http://schemas.microsoft.com/office/drawing/2014/main" id="{9BF95960-6BD4-40C9-BA17-E68CBD080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" y="2813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168">
              <a:extLst>
                <a:ext uri="{FF2B5EF4-FFF2-40B4-BE49-F238E27FC236}">
                  <a16:creationId xmlns:a16="http://schemas.microsoft.com/office/drawing/2014/main" id="{B9B0226D-D625-43F1-BC5E-0B3627750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" y="2810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169">
              <a:extLst>
                <a:ext uri="{FF2B5EF4-FFF2-40B4-BE49-F238E27FC236}">
                  <a16:creationId xmlns:a16="http://schemas.microsoft.com/office/drawing/2014/main" id="{6BA0B0FB-015C-4578-9113-635715A70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2813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170">
              <a:extLst>
                <a:ext uri="{FF2B5EF4-FFF2-40B4-BE49-F238E27FC236}">
                  <a16:creationId xmlns:a16="http://schemas.microsoft.com/office/drawing/2014/main" id="{B1EF20F6-37B1-4183-99E7-7D30E0C48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3026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Rectangle 171">
              <a:extLst>
                <a:ext uri="{FF2B5EF4-FFF2-40B4-BE49-F238E27FC236}">
                  <a16:creationId xmlns:a16="http://schemas.microsoft.com/office/drawing/2014/main" id="{42A063D8-1B3B-4A10-93E5-F64664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28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172">
              <a:extLst>
                <a:ext uri="{FF2B5EF4-FFF2-40B4-BE49-F238E27FC236}">
                  <a16:creationId xmlns:a16="http://schemas.microsoft.com/office/drawing/2014/main" id="{B2F843A2-1EF1-450D-9ABE-56C4D546B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285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173">
              <a:extLst>
                <a:ext uri="{FF2B5EF4-FFF2-40B4-BE49-F238E27FC236}">
                  <a16:creationId xmlns:a16="http://schemas.microsoft.com/office/drawing/2014/main" id="{291FC370-116B-44F4-A188-96B92826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855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Freeform 174">
              <a:extLst>
                <a:ext uri="{FF2B5EF4-FFF2-40B4-BE49-F238E27FC236}">
                  <a16:creationId xmlns:a16="http://schemas.microsoft.com/office/drawing/2014/main" id="{9D0EBC2C-1D93-4974-8982-CA0B999D5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707"/>
              <a:ext cx="149" cy="426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175">
              <a:extLst>
                <a:ext uri="{FF2B5EF4-FFF2-40B4-BE49-F238E27FC236}">
                  <a16:creationId xmlns:a16="http://schemas.microsoft.com/office/drawing/2014/main" id="{ECA7A4C8-22F4-4509-ABB7-613FDE456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" y="2813"/>
              <a:ext cx="195" cy="213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" name="Rectangle 176">
              <a:extLst>
                <a:ext uri="{FF2B5EF4-FFF2-40B4-BE49-F238E27FC236}">
                  <a16:creationId xmlns:a16="http://schemas.microsoft.com/office/drawing/2014/main" id="{9E2F4F3C-476B-418D-864F-BF13920A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28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77">
              <a:extLst>
                <a:ext uri="{FF2B5EF4-FFF2-40B4-BE49-F238E27FC236}">
                  <a16:creationId xmlns:a16="http://schemas.microsoft.com/office/drawing/2014/main" id="{D0B4FF80-DF5D-457E-A534-D37A54C16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855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78">
              <a:extLst>
                <a:ext uri="{FF2B5EF4-FFF2-40B4-BE49-F238E27FC236}">
                  <a16:creationId xmlns:a16="http://schemas.microsoft.com/office/drawing/2014/main" id="{E2A15CA1-6DA5-4147-AB0E-19E3D9BD9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28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79">
              <a:extLst>
                <a:ext uri="{FF2B5EF4-FFF2-40B4-BE49-F238E27FC236}">
                  <a16:creationId xmlns:a16="http://schemas.microsoft.com/office/drawing/2014/main" id="{A38A438F-2968-4BE9-B5DB-E195C9D82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285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80">
              <a:extLst>
                <a:ext uri="{FF2B5EF4-FFF2-40B4-BE49-F238E27FC236}">
                  <a16:creationId xmlns:a16="http://schemas.microsoft.com/office/drawing/2014/main" id="{6FA97623-0CC2-4BF0-B2B7-8ED527D13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285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Line 181">
              <a:extLst>
                <a:ext uri="{FF2B5EF4-FFF2-40B4-BE49-F238E27FC236}">
                  <a16:creationId xmlns:a16="http://schemas.microsoft.com/office/drawing/2014/main" id="{43F5F89D-B846-4316-910B-4CF36E62C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" y="2918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182">
              <a:extLst>
                <a:ext uri="{FF2B5EF4-FFF2-40B4-BE49-F238E27FC236}">
                  <a16:creationId xmlns:a16="http://schemas.microsoft.com/office/drawing/2014/main" id="{CCEC4C2A-F3B3-48AE-9041-E3C6B46D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2918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83">
              <a:extLst>
                <a:ext uri="{FF2B5EF4-FFF2-40B4-BE49-F238E27FC236}">
                  <a16:creationId xmlns:a16="http://schemas.microsoft.com/office/drawing/2014/main" id="{1B52BB03-EFF1-4E51-AC70-229AD251D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" y="2867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4">
              <a:extLst>
                <a:ext uri="{FF2B5EF4-FFF2-40B4-BE49-F238E27FC236}">
                  <a16:creationId xmlns:a16="http://schemas.microsoft.com/office/drawing/2014/main" id="{2FFC1FA8-9A33-4DD2-AE5E-D67BF195F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" y="2918"/>
              <a:ext cx="342" cy="1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185">
              <a:extLst>
                <a:ext uri="{FF2B5EF4-FFF2-40B4-BE49-F238E27FC236}">
                  <a16:creationId xmlns:a16="http://schemas.microsoft.com/office/drawing/2014/main" id="{25DF2B62-0FAB-46BE-A162-ED413C087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2707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186">
              <a:extLst>
                <a:ext uri="{FF2B5EF4-FFF2-40B4-BE49-F238E27FC236}">
                  <a16:creationId xmlns:a16="http://schemas.microsoft.com/office/drawing/2014/main" id="{786FFD9F-F2A3-446B-BCAA-FEF911341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2707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187">
              <a:extLst>
                <a:ext uri="{FF2B5EF4-FFF2-40B4-BE49-F238E27FC236}">
                  <a16:creationId xmlns:a16="http://schemas.microsoft.com/office/drawing/2014/main" id="{F1EAFB54-C293-46AE-B867-7B8BCC094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2707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8">
              <a:extLst>
                <a:ext uri="{FF2B5EF4-FFF2-40B4-BE49-F238E27FC236}">
                  <a16:creationId xmlns:a16="http://schemas.microsoft.com/office/drawing/2014/main" id="{BD1B2D94-D847-433A-B0B3-810AFF288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2707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9">
              <a:extLst>
                <a:ext uri="{FF2B5EF4-FFF2-40B4-BE49-F238E27FC236}">
                  <a16:creationId xmlns:a16="http://schemas.microsoft.com/office/drawing/2014/main" id="{E979C8A5-6ACC-4059-A47C-9640FEA13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707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190">
              <a:extLst>
                <a:ext uri="{FF2B5EF4-FFF2-40B4-BE49-F238E27FC236}">
                  <a16:creationId xmlns:a16="http://schemas.microsoft.com/office/drawing/2014/main" id="{391F5DA0-042E-4445-88CE-E4FCB97BA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2707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191">
              <a:extLst>
                <a:ext uri="{FF2B5EF4-FFF2-40B4-BE49-F238E27FC236}">
                  <a16:creationId xmlns:a16="http://schemas.microsoft.com/office/drawing/2014/main" id="{F99478C6-25A2-46CA-AB73-7A80ED38C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2707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Rectangle 192">
              <a:extLst>
                <a:ext uri="{FF2B5EF4-FFF2-40B4-BE49-F238E27FC236}">
                  <a16:creationId xmlns:a16="http://schemas.microsoft.com/office/drawing/2014/main" id="{6FDFDB9E-E192-4517-8974-11A96B858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193">
              <a:extLst>
                <a:ext uri="{FF2B5EF4-FFF2-40B4-BE49-F238E27FC236}">
                  <a16:creationId xmlns:a16="http://schemas.microsoft.com/office/drawing/2014/main" id="{B4A015E4-431E-4A45-A0B0-03EE12C3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194">
              <a:extLst>
                <a:ext uri="{FF2B5EF4-FFF2-40B4-BE49-F238E27FC236}">
                  <a16:creationId xmlns:a16="http://schemas.microsoft.com/office/drawing/2014/main" id="{3FB1F86C-F07B-4359-A0A0-C23AC815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195">
              <a:extLst>
                <a:ext uri="{FF2B5EF4-FFF2-40B4-BE49-F238E27FC236}">
                  <a16:creationId xmlns:a16="http://schemas.microsoft.com/office/drawing/2014/main" id="{46C3E05F-628E-497F-A01D-711C3C9F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196">
              <a:extLst>
                <a:ext uri="{FF2B5EF4-FFF2-40B4-BE49-F238E27FC236}">
                  <a16:creationId xmlns:a16="http://schemas.microsoft.com/office/drawing/2014/main" id="{B637E85A-282A-47F8-9A60-D96329613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197">
              <a:extLst>
                <a:ext uri="{FF2B5EF4-FFF2-40B4-BE49-F238E27FC236}">
                  <a16:creationId xmlns:a16="http://schemas.microsoft.com/office/drawing/2014/main" id="{83DFE60E-3621-4976-87F4-F6DE23D67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198">
              <a:extLst>
                <a:ext uri="{FF2B5EF4-FFF2-40B4-BE49-F238E27FC236}">
                  <a16:creationId xmlns:a16="http://schemas.microsoft.com/office/drawing/2014/main" id="{194F4DBE-61C0-44E8-9F7D-904AB854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199">
              <a:extLst>
                <a:ext uri="{FF2B5EF4-FFF2-40B4-BE49-F238E27FC236}">
                  <a16:creationId xmlns:a16="http://schemas.microsoft.com/office/drawing/2014/main" id="{CE92CD3A-B616-4C3A-A6C9-459360E1C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200">
              <a:extLst>
                <a:ext uri="{FF2B5EF4-FFF2-40B4-BE49-F238E27FC236}">
                  <a16:creationId xmlns:a16="http://schemas.microsoft.com/office/drawing/2014/main" id="{BB7FF25E-6A5F-4840-B70A-09CCBDF1B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201">
              <a:extLst>
                <a:ext uri="{FF2B5EF4-FFF2-40B4-BE49-F238E27FC236}">
                  <a16:creationId xmlns:a16="http://schemas.microsoft.com/office/drawing/2014/main" id="{F7562A2E-1D73-463F-AC32-4DE808B5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202">
              <a:extLst>
                <a:ext uri="{FF2B5EF4-FFF2-40B4-BE49-F238E27FC236}">
                  <a16:creationId xmlns:a16="http://schemas.microsoft.com/office/drawing/2014/main" id="{6B10E447-388D-442E-A12C-E6A5402C7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203">
              <a:extLst>
                <a:ext uri="{FF2B5EF4-FFF2-40B4-BE49-F238E27FC236}">
                  <a16:creationId xmlns:a16="http://schemas.microsoft.com/office/drawing/2014/main" id="{423DBD09-5E20-436D-8D09-289B54390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" y="1360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Freeform 204">
              <a:extLst>
                <a:ext uri="{FF2B5EF4-FFF2-40B4-BE49-F238E27FC236}">
                  <a16:creationId xmlns:a16="http://schemas.microsoft.com/office/drawing/2014/main" id="{E15C8660-EC6A-4152-BCFB-167426F72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820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205">
              <a:extLst>
                <a:ext uri="{FF2B5EF4-FFF2-40B4-BE49-F238E27FC236}">
                  <a16:creationId xmlns:a16="http://schemas.microsoft.com/office/drawing/2014/main" id="{224713DD-1AD1-4A3E-9674-9FBF47263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820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206">
              <a:extLst>
                <a:ext uri="{FF2B5EF4-FFF2-40B4-BE49-F238E27FC236}">
                  <a16:creationId xmlns:a16="http://schemas.microsoft.com/office/drawing/2014/main" id="{B1E30A89-70A3-46B0-849A-5D861D414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" y="1816"/>
              <a:ext cx="100" cy="217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Rectangle 207">
              <a:extLst>
                <a:ext uri="{FF2B5EF4-FFF2-40B4-BE49-F238E27FC236}">
                  <a16:creationId xmlns:a16="http://schemas.microsoft.com/office/drawing/2014/main" id="{24F5B0F8-BC01-47D1-92DA-87A15D193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1859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208">
              <a:extLst>
                <a:ext uri="{FF2B5EF4-FFF2-40B4-BE49-F238E27FC236}">
                  <a16:creationId xmlns:a16="http://schemas.microsoft.com/office/drawing/2014/main" id="{9486F21B-BCC0-42F5-9533-BD8C749F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1859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Line 209">
              <a:extLst>
                <a:ext uri="{FF2B5EF4-FFF2-40B4-BE49-F238E27FC236}">
                  <a16:creationId xmlns:a16="http://schemas.microsoft.com/office/drawing/2014/main" id="{9B81E1C5-71B1-4CF3-856F-52FC5112E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" y="1925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Line 210">
              <a:extLst>
                <a:ext uri="{FF2B5EF4-FFF2-40B4-BE49-F238E27FC236}">
                  <a16:creationId xmlns:a16="http://schemas.microsoft.com/office/drawing/2014/main" id="{3B6C534B-9E19-4099-850D-F41C938BC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925"/>
              <a:ext cx="9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11">
              <a:extLst>
                <a:ext uri="{FF2B5EF4-FFF2-40B4-BE49-F238E27FC236}">
                  <a16:creationId xmlns:a16="http://schemas.microsoft.com/office/drawing/2014/main" id="{35D0B696-A86E-408F-8874-0BF32A5CF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820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212">
              <a:extLst>
                <a:ext uri="{FF2B5EF4-FFF2-40B4-BE49-F238E27FC236}">
                  <a16:creationId xmlns:a16="http://schemas.microsoft.com/office/drawing/2014/main" id="{719D18E8-028F-4060-B389-799CAD8A3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820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Line 213">
              <a:extLst>
                <a:ext uri="{FF2B5EF4-FFF2-40B4-BE49-F238E27FC236}">
                  <a16:creationId xmlns:a16="http://schemas.microsoft.com/office/drawing/2014/main" id="{672AF09D-6427-4E19-B5BD-99A920195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6" y="1814"/>
              <a:ext cx="1" cy="2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Line 214">
              <a:extLst>
                <a:ext uri="{FF2B5EF4-FFF2-40B4-BE49-F238E27FC236}">
                  <a16:creationId xmlns:a16="http://schemas.microsoft.com/office/drawing/2014/main" id="{90C847C4-07BB-43FF-BA97-1525AC1F0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1816"/>
              <a:ext cx="9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Line 215">
              <a:extLst>
                <a:ext uri="{FF2B5EF4-FFF2-40B4-BE49-F238E27FC236}">
                  <a16:creationId xmlns:a16="http://schemas.microsoft.com/office/drawing/2014/main" id="{C04DA1FF-B866-48D3-A5A4-0C6E4DA01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2031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Rectangle 216">
              <a:extLst>
                <a:ext uri="{FF2B5EF4-FFF2-40B4-BE49-F238E27FC236}">
                  <a16:creationId xmlns:a16="http://schemas.microsoft.com/office/drawing/2014/main" id="{96FFEDFA-1F94-4AF3-8346-CF9C623F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1859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217">
              <a:extLst>
                <a:ext uri="{FF2B5EF4-FFF2-40B4-BE49-F238E27FC236}">
                  <a16:creationId xmlns:a16="http://schemas.microsoft.com/office/drawing/2014/main" id="{0AF425D5-855A-4163-BE6F-CB6D59711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859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218">
              <a:extLst>
                <a:ext uri="{FF2B5EF4-FFF2-40B4-BE49-F238E27FC236}">
                  <a16:creationId xmlns:a16="http://schemas.microsoft.com/office/drawing/2014/main" id="{5C962A84-0CEE-4E51-8C70-EA056000F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859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219">
              <a:extLst>
                <a:ext uri="{FF2B5EF4-FFF2-40B4-BE49-F238E27FC236}">
                  <a16:creationId xmlns:a16="http://schemas.microsoft.com/office/drawing/2014/main" id="{D5ADA2AA-F8BE-4E49-9974-305E400D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2341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220">
              <a:extLst>
                <a:ext uri="{FF2B5EF4-FFF2-40B4-BE49-F238E27FC236}">
                  <a16:creationId xmlns:a16="http://schemas.microsoft.com/office/drawing/2014/main" id="{BE9F7D3A-4B87-4265-A08B-F454ADD5C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34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221">
              <a:extLst>
                <a:ext uri="{FF2B5EF4-FFF2-40B4-BE49-F238E27FC236}">
                  <a16:creationId xmlns:a16="http://schemas.microsoft.com/office/drawing/2014/main" id="{7AECBE0A-494D-4392-9E26-D29BFDCE5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234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Freeform 222">
              <a:extLst>
                <a:ext uri="{FF2B5EF4-FFF2-40B4-BE49-F238E27FC236}">
                  <a16:creationId xmlns:a16="http://schemas.microsoft.com/office/drawing/2014/main" id="{7372FE7E-FF5C-4ADF-9C46-DC86A7F71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194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223">
              <a:extLst>
                <a:ext uri="{FF2B5EF4-FFF2-40B4-BE49-F238E27FC236}">
                  <a16:creationId xmlns:a16="http://schemas.microsoft.com/office/drawing/2014/main" id="{67559C33-8EA6-4745-AA75-315DC5E96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" y="1711"/>
              <a:ext cx="72" cy="428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24">
              <a:extLst>
                <a:ext uri="{FF2B5EF4-FFF2-40B4-BE49-F238E27FC236}">
                  <a16:creationId xmlns:a16="http://schemas.microsoft.com/office/drawing/2014/main" id="{DF67655E-151D-42E1-9E8A-78F1503D5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" y="2194"/>
              <a:ext cx="72" cy="428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25">
              <a:extLst>
                <a:ext uri="{FF2B5EF4-FFF2-40B4-BE49-F238E27FC236}">
                  <a16:creationId xmlns:a16="http://schemas.microsoft.com/office/drawing/2014/main" id="{5F796578-9DF5-4AF1-8079-3D60DC1A8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2707"/>
              <a:ext cx="147" cy="426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226">
              <a:extLst>
                <a:ext uri="{FF2B5EF4-FFF2-40B4-BE49-F238E27FC236}">
                  <a16:creationId xmlns:a16="http://schemas.microsoft.com/office/drawing/2014/main" id="{3E5D150F-11E6-4D3E-80BE-D71A8BC8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2707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227">
              <a:extLst>
                <a:ext uri="{FF2B5EF4-FFF2-40B4-BE49-F238E27FC236}">
                  <a16:creationId xmlns:a16="http://schemas.microsoft.com/office/drawing/2014/main" id="{3DA92F09-E419-4EC7-B235-306FBC564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1925"/>
              <a:ext cx="343" cy="16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Line 228">
              <a:extLst>
                <a:ext uri="{FF2B5EF4-FFF2-40B4-BE49-F238E27FC236}">
                  <a16:creationId xmlns:a16="http://schemas.microsoft.com/office/drawing/2014/main" id="{CF37FD47-5730-49A1-BF5C-54972D144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1" y="2405"/>
              <a:ext cx="116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Line 229">
              <a:extLst>
                <a:ext uri="{FF2B5EF4-FFF2-40B4-BE49-F238E27FC236}">
                  <a16:creationId xmlns:a16="http://schemas.microsoft.com/office/drawing/2014/main" id="{E9030CB6-6E3D-4BAA-8452-AD4FA596D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2" y="2405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230">
              <a:extLst>
                <a:ext uri="{FF2B5EF4-FFF2-40B4-BE49-F238E27FC236}">
                  <a16:creationId xmlns:a16="http://schemas.microsoft.com/office/drawing/2014/main" id="{4DE68068-9CFF-4699-BBA0-76BEB25B8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2918"/>
              <a:ext cx="11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Line 231">
              <a:extLst>
                <a:ext uri="{FF2B5EF4-FFF2-40B4-BE49-F238E27FC236}">
                  <a16:creationId xmlns:a16="http://schemas.microsoft.com/office/drawing/2014/main" id="{83964998-DE72-444E-823F-1A442DCC4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918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232">
              <a:extLst>
                <a:ext uri="{FF2B5EF4-FFF2-40B4-BE49-F238E27FC236}">
                  <a16:creationId xmlns:a16="http://schemas.microsoft.com/office/drawing/2014/main" id="{430C25D4-6673-4EF0-9C21-FBD9735D1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" y="2405"/>
              <a:ext cx="343" cy="162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Rectangle 233">
              <a:extLst>
                <a:ext uri="{FF2B5EF4-FFF2-40B4-BE49-F238E27FC236}">
                  <a16:creationId xmlns:a16="http://schemas.microsoft.com/office/drawing/2014/main" id="{FEA138B4-BB1A-45C7-A4FB-81072F856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2341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34">
              <a:extLst>
                <a:ext uri="{FF2B5EF4-FFF2-40B4-BE49-F238E27FC236}">
                  <a16:creationId xmlns:a16="http://schemas.microsoft.com/office/drawing/2014/main" id="{304E11E2-4280-4B1D-8562-1C927C63E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341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Freeform 235">
              <a:extLst>
                <a:ext uri="{FF2B5EF4-FFF2-40B4-BE49-F238E27FC236}">
                  <a16:creationId xmlns:a16="http://schemas.microsoft.com/office/drawing/2014/main" id="{8CE5A0AC-2D14-4E74-843C-6E5C8BC70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2299"/>
              <a:ext cx="194" cy="215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236">
              <a:extLst>
                <a:ext uri="{FF2B5EF4-FFF2-40B4-BE49-F238E27FC236}">
                  <a16:creationId xmlns:a16="http://schemas.microsoft.com/office/drawing/2014/main" id="{224E070A-BB6E-4782-A9B9-8C64099DE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2194"/>
              <a:ext cx="75" cy="428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Text Box 238">
              <a:extLst>
                <a:ext uri="{FF2B5EF4-FFF2-40B4-BE49-F238E27FC236}">
                  <a16:creationId xmlns:a16="http://schemas.microsoft.com/office/drawing/2014/main" id="{7D011BF8-D09F-487F-B75E-9BD06E29A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" y="1859"/>
              <a:ext cx="932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add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$s1, $s2</a:t>
              </a:r>
            </a:p>
          </p:txBody>
        </p:sp>
        <p:sp>
          <p:nvSpPr>
            <p:cNvPr id="246" name="Text Box 239">
              <a:extLst>
                <a:ext uri="{FF2B5EF4-FFF2-40B4-BE49-F238E27FC236}">
                  <a16:creationId xmlns:a16="http://schemas.microsoft.com/office/drawing/2014/main" id="{681970FC-0EC5-4567-AD8A-88EC24031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" y="2328"/>
              <a:ext cx="980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beq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$s3, Exit</a:t>
              </a:r>
            </a:p>
          </p:txBody>
        </p:sp>
        <p:grpSp>
          <p:nvGrpSpPr>
            <p:cNvPr id="247" name="Group 241">
              <a:extLst>
                <a:ext uri="{FF2B5EF4-FFF2-40B4-BE49-F238E27FC236}">
                  <a16:creationId xmlns:a16="http://schemas.microsoft.com/office/drawing/2014/main" id="{912E689C-FE51-472A-AFDA-5AC4CB35CE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7" y="2790"/>
              <a:ext cx="465" cy="255"/>
              <a:chOff x="3474" y="2602"/>
              <a:chExt cx="426" cy="286"/>
            </a:xfrm>
          </p:grpSpPr>
          <p:sp>
            <p:nvSpPr>
              <p:cNvPr id="248" name="Cloud">
                <a:extLst>
                  <a:ext uri="{FF2B5EF4-FFF2-40B4-BE49-F238E27FC236}">
                    <a16:creationId xmlns:a16="http://schemas.microsoft.com/office/drawing/2014/main" id="{CB731032-C97F-4592-93E2-3D600CBE740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Text Box 243">
                <a:extLst>
                  <a:ext uri="{FF2B5EF4-FFF2-40B4-BE49-F238E27FC236}">
                    <a16:creationId xmlns:a16="http://schemas.microsoft.com/office/drawing/2014/main" id="{2C335567-6F39-4DAC-A0BC-D6E5DDBE8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grpSp>
        <p:nvGrpSpPr>
          <p:cNvPr id="250" name="Group 246">
            <a:extLst>
              <a:ext uri="{FF2B5EF4-FFF2-40B4-BE49-F238E27FC236}">
                <a16:creationId xmlns:a16="http://schemas.microsoft.com/office/drawing/2014/main" id="{6FBD52BB-2B3D-4908-BE1F-FA6A40863E43}"/>
              </a:ext>
            </a:extLst>
          </p:cNvPr>
          <p:cNvGrpSpPr>
            <a:grpSpLocks/>
          </p:cNvGrpSpPr>
          <p:nvPr/>
        </p:nvGrpSpPr>
        <p:grpSpPr bwMode="auto">
          <a:xfrm>
            <a:off x="2826880" y="4013417"/>
            <a:ext cx="2849562" cy="703262"/>
            <a:chOff x="845" y="1911"/>
            <a:chExt cx="1795" cy="443"/>
          </a:xfrm>
        </p:grpSpPr>
        <p:sp>
          <p:nvSpPr>
            <p:cNvPr id="251" name="Line 237">
              <a:extLst>
                <a:ext uri="{FF2B5EF4-FFF2-40B4-BE49-F238E27FC236}">
                  <a16:creationId xmlns:a16="http://schemas.microsoft.com/office/drawing/2014/main" id="{BFA7CD06-69F5-4C83-889C-C38B4652C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911"/>
              <a:ext cx="96" cy="43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Line 240">
              <a:extLst>
                <a:ext uri="{FF2B5EF4-FFF2-40B4-BE49-F238E27FC236}">
                  <a16:creationId xmlns:a16="http://schemas.microsoft.com/office/drawing/2014/main" id="{B964EEE4-C65E-4A59-9333-9F48DF381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2023"/>
              <a:ext cx="0" cy="331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53" name="Rounded Rectangle 250">
            <a:extLst>
              <a:ext uri="{FF2B5EF4-FFF2-40B4-BE49-F238E27FC236}">
                <a16:creationId xmlns:a16="http://schemas.microsoft.com/office/drawing/2014/main" id="{353CC5EF-9256-4F88-A1DD-56125B03D478}"/>
              </a:ext>
            </a:extLst>
          </p:cNvPr>
          <p:cNvSpPr/>
          <p:nvPr/>
        </p:nvSpPr>
        <p:spPr>
          <a:xfrm>
            <a:off x="8419642" y="3632417"/>
            <a:ext cx="1905000" cy="10668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b="1" dirty="0">
                <a:solidFill>
                  <a:prstClr val="black"/>
                </a:solidFill>
              </a:rPr>
              <a:t>is needed before it is produced!</a:t>
            </a:r>
            <a:endParaRPr lang="en-SG" b="1" dirty="0">
              <a:solidFill>
                <a:prstClr val="black"/>
              </a:solidFill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B9E0F52-732D-BB27-5CF9-9BF2C433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Early Branch: </a:t>
            </a:r>
            <a:r>
              <a:rPr lang="en-GB" sz="3600" b="1" dirty="0">
                <a:solidFill>
                  <a:srgbClr val="0000FF"/>
                </a:solidFill>
              </a:rPr>
              <a:t>Problems</a:t>
            </a:r>
            <a:r>
              <a:rPr lang="en-GB" sz="3600" dirty="0">
                <a:solidFill>
                  <a:srgbClr val="0000FF"/>
                </a:solidFill>
              </a:rPr>
              <a:t>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68916AD-20B1-4270-B9E4-1BA3B388085C}"/>
              </a:ext>
            </a:extLst>
          </p:cNvPr>
          <p:cNvSpPr txBox="1">
            <a:spLocks noChangeArrowheads="1"/>
          </p:cNvSpPr>
          <p:nvPr/>
        </p:nvSpPr>
        <p:spPr>
          <a:xfrm>
            <a:off x="1970088" y="123390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 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Add forwarding path from ALU to ID stage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One clock cycle delay </a:t>
            </a:r>
            <a:r>
              <a:rPr lang="en-US" sz="2400" dirty="0"/>
              <a:t>is still needed</a:t>
            </a:r>
            <a:endParaRPr lang="en-US" b="1" dirty="0"/>
          </a:p>
        </p:txBody>
      </p:sp>
      <p:grpSp>
        <p:nvGrpSpPr>
          <p:cNvPr id="10" name="Group 493">
            <a:extLst>
              <a:ext uri="{FF2B5EF4-FFF2-40B4-BE49-F238E27FC236}">
                <a16:creationId xmlns:a16="http://schemas.microsoft.com/office/drawing/2014/main" id="{10AEEBA6-C474-4570-BB8C-1EFF71318F8B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2873375"/>
            <a:ext cx="7969250" cy="3090863"/>
            <a:chOff x="382" y="1125"/>
            <a:chExt cx="5020" cy="1947"/>
          </a:xfrm>
        </p:grpSpPr>
        <p:sp>
          <p:nvSpPr>
            <p:cNvPr id="11" name="Line 246">
              <a:extLst>
                <a:ext uri="{FF2B5EF4-FFF2-40B4-BE49-F238E27FC236}">
                  <a16:creationId xmlns:a16="http://schemas.microsoft.com/office/drawing/2014/main" id="{4240849F-E702-4358-BC69-79EBEC982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2338"/>
              <a:ext cx="96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247">
              <a:extLst>
                <a:ext uri="{FF2B5EF4-FFF2-40B4-BE49-F238E27FC236}">
                  <a16:creationId xmlns:a16="http://schemas.microsoft.com/office/drawing/2014/main" id="{F1966A7D-6F3F-4621-B224-AF5B9D054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233"/>
              <a:ext cx="97" cy="214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248">
              <a:extLst>
                <a:ext uri="{FF2B5EF4-FFF2-40B4-BE49-F238E27FC236}">
                  <a16:creationId xmlns:a16="http://schemas.microsoft.com/office/drawing/2014/main" id="{1177B313-E7C1-4BAF-AB98-F4EDEA0D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233"/>
              <a:ext cx="97" cy="214"/>
            </a:xfrm>
            <a:prstGeom prst="rect">
              <a:avLst/>
            </a:prstGeom>
            <a:solidFill>
              <a:srgbClr val="C0C0C0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249">
              <a:extLst>
                <a:ext uri="{FF2B5EF4-FFF2-40B4-BE49-F238E27FC236}">
                  <a16:creationId xmlns:a16="http://schemas.microsoft.com/office/drawing/2014/main" id="{C2F9EBA5-9F45-419A-A1C7-63ABDC508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4" y="2230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250">
              <a:extLst>
                <a:ext uri="{FF2B5EF4-FFF2-40B4-BE49-F238E27FC236}">
                  <a16:creationId xmlns:a16="http://schemas.microsoft.com/office/drawing/2014/main" id="{F8E62DDA-0BD9-4455-97DC-EE063E7B7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8" y="2233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251">
              <a:extLst>
                <a:ext uri="{FF2B5EF4-FFF2-40B4-BE49-F238E27FC236}">
                  <a16:creationId xmlns:a16="http://schemas.microsoft.com/office/drawing/2014/main" id="{D580BC6D-7CD9-4EDB-BC07-75420D1E4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8" y="2447"/>
              <a:ext cx="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252">
              <a:extLst>
                <a:ext uri="{FF2B5EF4-FFF2-40B4-BE49-F238E27FC236}">
                  <a16:creationId xmlns:a16="http://schemas.microsoft.com/office/drawing/2014/main" id="{3F412F1E-A1B1-400A-9977-EED5632E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2276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253">
              <a:extLst>
                <a:ext uri="{FF2B5EF4-FFF2-40B4-BE49-F238E27FC236}">
                  <a16:creationId xmlns:a16="http://schemas.microsoft.com/office/drawing/2014/main" id="{8D6CBFF7-2844-49A8-94B4-14D856DB1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2276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254">
              <a:extLst>
                <a:ext uri="{FF2B5EF4-FFF2-40B4-BE49-F238E27FC236}">
                  <a16:creationId xmlns:a16="http://schemas.microsoft.com/office/drawing/2014/main" id="{6D71B794-611A-4140-A22F-B88054E5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276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Line 255">
              <a:extLst>
                <a:ext uri="{FF2B5EF4-FFF2-40B4-BE49-F238E27FC236}">
                  <a16:creationId xmlns:a16="http://schemas.microsoft.com/office/drawing/2014/main" id="{4DA91F10-A9D1-48E4-A363-D022EF38F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3" y="2800"/>
              <a:ext cx="125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56">
              <a:extLst>
                <a:ext uri="{FF2B5EF4-FFF2-40B4-BE49-F238E27FC236}">
                  <a16:creationId xmlns:a16="http://schemas.microsoft.com/office/drawing/2014/main" id="{459BDBEF-D1B6-4767-9256-432E0FF32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85"/>
              <a:ext cx="12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257">
              <a:extLst>
                <a:ext uri="{FF2B5EF4-FFF2-40B4-BE49-F238E27FC236}">
                  <a16:creationId xmlns:a16="http://schemas.microsoft.com/office/drawing/2014/main" id="{6A9E2780-9747-4BEE-BEBB-EE1D73407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788"/>
              <a:ext cx="98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258">
              <a:extLst>
                <a:ext uri="{FF2B5EF4-FFF2-40B4-BE49-F238E27FC236}">
                  <a16:creationId xmlns:a16="http://schemas.microsoft.com/office/drawing/2014/main" id="{58CA8332-A2CF-4CF1-9054-E12291579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908"/>
              <a:ext cx="29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59">
              <a:extLst>
                <a:ext uri="{FF2B5EF4-FFF2-40B4-BE49-F238E27FC236}">
                  <a16:creationId xmlns:a16="http://schemas.microsoft.com/office/drawing/2014/main" id="{9B37B537-8D26-4057-9AB7-95A6F1AD2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390"/>
              <a:ext cx="29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260">
              <a:extLst>
                <a:ext uri="{FF2B5EF4-FFF2-40B4-BE49-F238E27FC236}">
                  <a16:creationId xmlns:a16="http://schemas.microsoft.com/office/drawing/2014/main" id="{13FDF477-7FAD-4B36-9C83-34E396598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285"/>
              <a:ext cx="10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61">
              <a:extLst>
                <a:ext uri="{FF2B5EF4-FFF2-40B4-BE49-F238E27FC236}">
                  <a16:creationId xmlns:a16="http://schemas.microsoft.com/office/drawing/2014/main" id="{6C89C8F8-F000-4337-97A6-2B4692BB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1745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2">
              <a:extLst>
                <a:ext uri="{FF2B5EF4-FFF2-40B4-BE49-F238E27FC236}">
                  <a16:creationId xmlns:a16="http://schemas.microsoft.com/office/drawing/2014/main" id="{8D9D3614-98AF-468A-BF22-876E8A804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1745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3">
              <a:extLst>
                <a:ext uri="{FF2B5EF4-FFF2-40B4-BE49-F238E27FC236}">
                  <a16:creationId xmlns:a16="http://schemas.microsoft.com/office/drawing/2014/main" id="{3C529540-495F-4694-A77A-2C5A6BE54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1741"/>
              <a:ext cx="96" cy="217"/>
            </a:xfrm>
            <a:custGeom>
              <a:avLst/>
              <a:gdLst>
                <a:gd name="T0" fmla="*/ 247 w 84"/>
                <a:gd name="T1" fmla="*/ 0 h 190"/>
                <a:gd name="T2" fmla="*/ 0 w 84"/>
                <a:gd name="T3" fmla="*/ 3 h 190"/>
                <a:gd name="T4" fmla="*/ 0 w 84"/>
                <a:gd name="T5" fmla="*/ 549 h 190"/>
                <a:gd name="T6" fmla="*/ 247 w 84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264">
              <a:extLst>
                <a:ext uri="{FF2B5EF4-FFF2-40B4-BE49-F238E27FC236}">
                  <a16:creationId xmlns:a16="http://schemas.microsoft.com/office/drawing/2014/main" id="{FF8AC65E-0600-4382-8B2A-B43523DED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1783"/>
              <a:ext cx="2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65">
              <a:extLst>
                <a:ext uri="{FF2B5EF4-FFF2-40B4-BE49-F238E27FC236}">
                  <a16:creationId xmlns:a16="http://schemas.microsoft.com/office/drawing/2014/main" id="{65AB261E-DC41-4C8B-A054-E8BC07833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782"/>
              <a:ext cx="6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Freeform 266">
              <a:extLst>
                <a:ext uri="{FF2B5EF4-FFF2-40B4-BE49-F238E27FC236}">
                  <a16:creationId xmlns:a16="http://schemas.microsoft.com/office/drawing/2014/main" id="{DD299D6A-938F-422D-9E2D-DCA7B4674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636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67">
              <a:extLst>
                <a:ext uri="{FF2B5EF4-FFF2-40B4-BE49-F238E27FC236}">
                  <a16:creationId xmlns:a16="http://schemas.microsoft.com/office/drawing/2014/main" id="{53FE7EA3-7E9F-4E94-937E-9D2A5383D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636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268">
              <a:extLst>
                <a:ext uri="{FF2B5EF4-FFF2-40B4-BE49-F238E27FC236}">
                  <a16:creationId xmlns:a16="http://schemas.microsoft.com/office/drawing/2014/main" id="{0C1287C1-CEA5-4087-A356-12F2EBAA0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5" y="1850"/>
              <a:ext cx="2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69">
              <a:extLst>
                <a:ext uri="{FF2B5EF4-FFF2-40B4-BE49-F238E27FC236}">
                  <a16:creationId xmlns:a16="http://schemas.microsoft.com/office/drawing/2014/main" id="{EB9FFC8F-3BB7-4053-A25D-B71897B4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" y="1733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48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70">
              <a:extLst>
                <a:ext uri="{FF2B5EF4-FFF2-40B4-BE49-F238E27FC236}">
                  <a16:creationId xmlns:a16="http://schemas.microsoft.com/office/drawing/2014/main" id="{4154AD25-0C61-4E75-8047-5F87B0D86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" y="1733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71">
              <a:extLst>
                <a:ext uri="{FF2B5EF4-FFF2-40B4-BE49-F238E27FC236}">
                  <a16:creationId xmlns:a16="http://schemas.microsoft.com/office/drawing/2014/main" id="{CA457D26-2C9C-4534-8065-4E2D3DEA0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9" y="1730"/>
              <a:ext cx="2" cy="22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72">
              <a:extLst>
                <a:ext uri="{FF2B5EF4-FFF2-40B4-BE49-F238E27FC236}">
                  <a16:creationId xmlns:a16="http://schemas.microsoft.com/office/drawing/2014/main" id="{3BA51B0A-44FE-4422-8F5D-6923908D2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733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273">
              <a:extLst>
                <a:ext uri="{FF2B5EF4-FFF2-40B4-BE49-F238E27FC236}">
                  <a16:creationId xmlns:a16="http://schemas.microsoft.com/office/drawing/2014/main" id="{B1601F48-12B6-40A3-B20C-3FBCE74BC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947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274">
              <a:extLst>
                <a:ext uri="{FF2B5EF4-FFF2-40B4-BE49-F238E27FC236}">
                  <a16:creationId xmlns:a16="http://schemas.microsoft.com/office/drawing/2014/main" id="{6655D1EE-0659-4710-AAD3-A26D70544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177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275">
              <a:extLst>
                <a:ext uri="{FF2B5EF4-FFF2-40B4-BE49-F238E27FC236}">
                  <a16:creationId xmlns:a16="http://schemas.microsoft.com/office/drawing/2014/main" id="{B6E8B915-21AF-418F-9526-8E8CA0E12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1775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276">
              <a:extLst>
                <a:ext uri="{FF2B5EF4-FFF2-40B4-BE49-F238E27FC236}">
                  <a16:creationId xmlns:a16="http://schemas.microsoft.com/office/drawing/2014/main" id="{A4000399-D19E-4C2F-9EF2-B7A65FD9A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775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Line 277">
              <a:extLst>
                <a:ext uri="{FF2B5EF4-FFF2-40B4-BE49-F238E27FC236}">
                  <a16:creationId xmlns:a16="http://schemas.microsoft.com/office/drawing/2014/main" id="{CCB70EBD-9F09-444C-81E8-F4DC26708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1787"/>
              <a:ext cx="2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78">
              <a:extLst>
                <a:ext uri="{FF2B5EF4-FFF2-40B4-BE49-F238E27FC236}">
                  <a16:creationId xmlns:a16="http://schemas.microsoft.com/office/drawing/2014/main" id="{A44D8059-56D4-48AD-A609-8B0F19E6D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1850"/>
              <a:ext cx="2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279">
              <a:extLst>
                <a:ext uri="{FF2B5EF4-FFF2-40B4-BE49-F238E27FC236}">
                  <a16:creationId xmlns:a16="http://schemas.microsoft.com/office/drawing/2014/main" id="{BC93D686-8663-46BE-A2BE-F3504313E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1901"/>
              <a:ext cx="2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80">
              <a:extLst>
                <a:ext uri="{FF2B5EF4-FFF2-40B4-BE49-F238E27FC236}">
                  <a16:creationId xmlns:a16="http://schemas.microsoft.com/office/drawing/2014/main" id="{62FE6B06-FE1F-41F5-B507-8337F660D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" y="1796"/>
              <a:ext cx="50" cy="54"/>
            </a:xfrm>
            <a:custGeom>
              <a:avLst/>
              <a:gdLst>
                <a:gd name="T0" fmla="*/ 0 w 44"/>
                <a:gd name="T1" fmla="*/ 142 h 47"/>
                <a:gd name="T2" fmla="*/ 0 w 44"/>
                <a:gd name="T3" fmla="*/ 0 h 47"/>
                <a:gd name="T4" fmla="*/ 123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81">
              <a:extLst>
                <a:ext uri="{FF2B5EF4-FFF2-40B4-BE49-F238E27FC236}">
                  <a16:creationId xmlns:a16="http://schemas.microsoft.com/office/drawing/2014/main" id="{A1CD9DD5-E75F-4558-81F0-F208973BC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" y="2224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9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82">
              <a:extLst>
                <a:ext uri="{FF2B5EF4-FFF2-40B4-BE49-F238E27FC236}">
                  <a16:creationId xmlns:a16="http://schemas.microsoft.com/office/drawing/2014/main" id="{72575F79-1C50-4282-95A7-A2ED8E403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" y="2224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283">
              <a:extLst>
                <a:ext uri="{FF2B5EF4-FFF2-40B4-BE49-F238E27FC236}">
                  <a16:creationId xmlns:a16="http://schemas.microsoft.com/office/drawing/2014/main" id="{2B167977-758B-4A9D-8691-0E4CFAC89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2224"/>
              <a:ext cx="98" cy="215"/>
            </a:xfrm>
            <a:custGeom>
              <a:avLst/>
              <a:gdLst>
                <a:gd name="T0" fmla="*/ 238 w 86"/>
                <a:gd name="T1" fmla="*/ 0 h 188"/>
                <a:gd name="T2" fmla="*/ 0 w 86"/>
                <a:gd name="T3" fmla="*/ 0 h 188"/>
                <a:gd name="T4" fmla="*/ 0 w 86"/>
                <a:gd name="T5" fmla="*/ 549 h 188"/>
                <a:gd name="T6" fmla="*/ 245 w 86"/>
                <a:gd name="T7" fmla="*/ 549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284">
              <a:extLst>
                <a:ext uri="{FF2B5EF4-FFF2-40B4-BE49-F238E27FC236}">
                  <a16:creationId xmlns:a16="http://schemas.microsoft.com/office/drawing/2014/main" id="{0B45E965-0399-48F8-BB1F-02D3D1BE2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2266"/>
              <a:ext cx="2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285">
              <a:extLst>
                <a:ext uri="{FF2B5EF4-FFF2-40B4-BE49-F238E27FC236}">
                  <a16:creationId xmlns:a16="http://schemas.microsoft.com/office/drawing/2014/main" id="{6F936FA1-C787-44D7-A5BF-5E5E8DA50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2266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Freeform 286">
              <a:extLst>
                <a:ext uri="{FF2B5EF4-FFF2-40B4-BE49-F238E27FC236}">
                  <a16:creationId xmlns:a16="http://schemas.microsoft.com/office/drawing/2014/main" id="{AF5DA819-FD45-4459-9AF6-0F37DBE94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2230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287">
              <a:extLst>
                <a:ext uri="{FF2B5EF4-FFF2-40B4-BE49-F238E27FC236}">
                  <a16:creationId xmlns:a16="http://schemas.microsoft.com/office/drawing/2014/main" id="{DF796FD1-94C7-4438-AABA-A31410B1A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2" y="2228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288">
              <a:extLst>
                <a:ext uri="{FF2B5EF4-FFF2-40B4-BE49-F238E27FC236}">
                  <a16:creationId xmlns:a16="http://schemas.microsoft.com/office/drawing/2014/main" id="{6649A2BF-8BCC-4B39-99F2-771834B4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2230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289">
              <a:extLst>
                <a:ext uri="{FF2B5EF4-FFF2-40B4-BE49-F238E27FC236}">
                  <a16:creationId xmlns:a16="http://schemas.microsoft.com/office/drawing/2014/main" id="{D32C3182-DBCB-45C7-98D4-56F47DFC7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2445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90">
              <a:extLst>
                <a:ext uri="{FF2B5EF4-FFF2-40B4-BE49-F238E27FC236}">
                  <a16:creationId xmlns:a16="http://schemas.microsoft.com/office/drawing/2014/main" id="{B27773F5-6E95-4BEF-801B-2FC75BB7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125"/>
              <a:ext cx="148" cy="425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433 h 372"/>
                <a:gd name="T4" fmla="*/ 123 w 129"/>
                <a:gd name="T5" fmla="*/ 543 h 372"/>
                <a:gd name="T6" fmla="*/ 0 w 129"/>
                <a:gd name="T7" fmla="*/ 644 h 372"/>
                <a:gd name="T8" fmla="*/ 0 w 129"/>
                <a:gd name="T9" fmla="*/ 1080 h 372"/>
                <a:gd name="T10" fmla="*/ 388 w 129"/>
                <a:gd name="T11" fmla="*/ 753 h 372"/>
                <a:gd name="T12" fmla="*/ 388 w 129"/>
                <a:gd name="T13" fmla="*/ 332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291">
              <a:extLst>
                <a:ext uri="{FF2B5EF4-FFF2-40B4-BE49-F238E27FC236}">
                  <a16:creationId xmlns:a16="http://schemas.microsoft.com/office/drawing/2014/main" id="{1F1B92BD-0E64-4D01-AF81-4626A96C7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2334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292">
              <a:extLst>
                <a:ext uri="{FF2B5EF4-FFF2-40B4-BE49-F238E27FC236}">
                  <a16:creationId xmlns:a16="http://schemas.microsoft.com/office/drawing/2014/main" id="{ED450DE2-574C-42B5-BA30-AD5B42C0C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33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93">
              <a:extLst>
                <a:ext uri="{FF2B5EF4-FFF2-40B4-BE49-F238E27FC236}">
                  <a16:creationId xmlns:a16="http://schemas.microsoft.com/office/drawing/2014/main" id="{32ADC613-5E30-4060-AA90-61AE045D1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" y="2285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0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294">
              <a:extLst>
                <a:ext uri="{FF2B5EF4-FFF2-40B4-BE49-F238E27FC236}">
                  <a16:creationId xmlns:a16="http://schemas.microsoft.com/office/drawing/2014/main" id="{26442651-C558-4AE3-BA76-339953A4E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295">
              <a:extLst>
                <a:ext uri="{FF2B5EF4-FFF2-40B4-BE49-F238E27FC236}">
                  <a16:creationId xmlns:a16="http://schemas.microsoft.com/office/drawing/2014/main" id="{205E2175-9E93-40CC-9620-67CDFF895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296">
              <a:extLst>
                <a:ext uri="{FF2B5EF4-FFF2-40B4-BE49-F238E27FC236}">
                  <a16:creationId xmlns:a16="http://schemas.microsoft.com/office/drawing/2014/main" id="{5D410FC5-1347-4B4E-9E2E-20CEC3047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297">
              <a:extLst>
                <a:ext uri="{FF2B5EF4-FFF2-40B4-BE49-F238E27FC236}">
                  <a16:creationId xmlns:a16="http://schemas.microsoft.com/office/drawing/2014/main" id="{9608A7DF-72AE-406F-8E04-B8F247FB6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298">
              <a:extLst>
                <a:ext uri="{FF2B5EF4-FFF2-40B4-BE49-F238E27FC236}">
                  <a16:creationId xmlns:a16="http://schemas.microsoft.com/office/drawing/2014/main" id="{4036A55E-0141-4DD4-9D1F-3FD1703E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128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299">
              <a:extLst>
                <a:ext uri="{FF2B5EF4-FFF2-40B4-BE49-F238E27FC236}">
                  <a16:creationId xmlns:a16="http://schemas.microsoft.com/office/drawing/2014/main" id="{C0FC1381-2E49-4765-BC50-62546E183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00">
              <a:extLst>
                <a:ext uri="{FF2B5EF4-FFF2-40B4-BE49-F238E27FC236}">
                  <a16:creationId xmlns:a16="http://schemas.microsoft.com/office/drawing/2014/main" id="{1FA047F1-A2FB-49B8-8FAA-E084DA9F9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01">
              <a:extLst>
                <a:ext uri="{FF2B5EF4-FFF2-40B4-BE49-F238E27FC236}">
                  <a16:creationId xmlns:a16="http://schemas.microsoft.com/office/drawing/2014/main" id="{55F8B9E3-61E7-4F16-B9F0-BF9DFFC1B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1285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02">
              <a:extLst>
                <a:ext uri="{FF2B5EF4-FFF2-40B4-BE49-F238E27FC236}">
                  <a16:creationId xmlns:a16="http://schemas.microsoft.com/office/drawing/2014/main" id="{05577BFF-FB24-49EC-84D9-3C33EF842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03">
              <a:extLst>
                <a:ext uri="{FF2B5EF4-FFF2-40B4-BE49-F238E27FC236}">
                  <a16:creationId xmlns:a16="http://schemas.microsoft.com/office/drawing/2014/main" id="{E53F32B3-82FB-4DF2-B1DE-6654BD57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04">
              <a:extLst>
                <a:ext uri="{FF2B5EF4-FFF2-40B4-BE49-F238E27FC236}">
                  <a16:creationId xmlns:a16="http://schemas.microsoft.com/office/drawing/2014/main" id="{CA03CF0F-4193-4C1F-9A5B-F1FA7106F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05">
              <a:extLst>
                <a:ext uri="{FF2B5EF4-FFF2-40B4-BE49-F238E27FC236}">
                  <a16:creationId xmlns:a16="http://schemas.microsoft.com/office/drawing/2014/main" id="{07185F8C-6956-49C0-9E27-68EC00B76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06">
              <a:extLst>
                <a:ext uri="{FF2B5EF4-FFF2-40B4-BE49-F238E27FC236}">
                  <a16:creationId xmlns:a16="http://schemas.microsoft.com/office/drawing/2014/main" id="{10DD43A2-3F37-4647-A07B-451618CC7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07">
              <a:extLst>
                <a:ext uri="{FF2B5EF4-FFF2-40B4-BE49-F238E27FC236}">
                  <a16:creationId xmlns:a16="http://schemas.microsoft.com/office/drawing/2014/main" id="{0EC117D7-CF7B-4162-8659-BDAC5FC3A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08">
              <a:extLst>
                <a:ext uri="{FF2B5EF4-FFF2-40B4-BE49-F238E27FC236}">
                  <a16:creationId xmlns:a16="http://schemas.microsoft.com/office/drawing/2014/main" id="{D10AE951-7BD6-4AD0-8A5D-663AFF599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09">
              <a:extLst>
                <a:ext uri="{FF2B5EF4-FFF2-40B4-BE49-F238E27FC236}">
                  <a16:creationId xmlns:a16="http://schemas.microsoft.com/office/drawing/2014/main" id="{E3DFEC5C-B47D-4BCA-97E5-46CDAE74D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10">
              <a:extLst>
                <a:ext uri="{FF2B5EF4-FFF2-40B4-BE49-F238E27FC236}">
                  <a16:creationId xmlns:a16="http://schemas.microsoft.com/office/drawing/2014/main" id="{B2254BBE-AFF9-4801-8E3B-9857FE6C3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11">
              <a:extLst>
                <a:ext uri="{FF2B5EF4-FFF2-40B4-BE49-F238E27FC236}">
                  <a16:creationId xmlns:a16="http://schemas.microsoft.com/office/drawing/2014/main" id="{8A1E2329-41CF-46A0-AF35-A4A3D1BA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12">
              <a:extLst>
                <a:ext uri="{FF2B5EF4-FFF2-40B4-BE49-F238E27FC236}">
                  <a16:creationId xmlns:a16="http://schemas.microsoft.com/office/drawing/2014/main" id="{9F08BE1F-CA47-4AD7-AED6-C8DBB6D11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13">
              <a:extLst>
                <a:ext uri="{FF2B5EF4-FFF2-40B4-BE49-F238E27FC236}">
                  <a16:creationId xmlns:a16="http://schemas.microsoft.com/office/drawing/2014/main" id="{51077E3B-5FA5-4F74-981B-B6F6859E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14">
              <a:extLst>
                <a:ext uri="{FF2B5EF4-FFF2-40B4-BE49-F238E27FC236}">
                  <a16:creationId xmlns:a16="http://schemas.microsoft.com/office/drawing/2014/main" id="{E2CA824A-8DE3-4984-A5A3-B5B37ED8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1285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15">
              <a:extLst>
                <a:ext uri="{FF2B5EF4-FFF2-40B4-BE49-F238E27FC236}">
                  <a16:creationId xmlns:a16="http://schemas.microsoft.com/office/drawing/2014/main" id="{253E36AA-3581-401C-8F62-DA74B1B6A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16">
              <a:extLst>
                <a:ext uri="{FF2B5EF4-FFF2-40B4-BE49-F238E27FC236}">
                  <a16:creationId xmlns:a16="http://schemas.microsoft.com/office/drawing/2014/main" id="{D2B40BC1-E344-4DB5-8F57-A51B886A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17">
              <a:extLst>
                <a:ext uri="{FF2B5EF4-FFF2-40B4-BE49-F238E27FC236}">
                  <a16:creationId xmlns:a16="http://schemas.microsoft.com/office/drawing/2014/main" id="{E4BFB0A6-9F6C-455F-85D7-73503D96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18">
              <a:extLst>
                <a:ext uri="{FF2B5EF4-FFF2-40B4-BE49-F238E27FC236}">
                  <a16:creationId xmlns:a16="http://schemas.microsoft.com/office/drawing/2014/main" id="{C78082D1-D5BF-4787-94DD-23A8D41C1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125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19">
              <a:extLst>
                <a:ext uri="{FF2B5EF4-FFF2-40B4-BE49-F238E27FC236}">
                  <a16:creationId xmlns:a16="http://schemas.microsoft.com/office/drawing/2014/main" id="{779C54FB-2E74-4798-8D7A-734E5C265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20">
              <a:extLst>
                <a:ext uri="{FF2B5EF4-FFF2-40B4-BE49-F238E27FC236}">
                  <a16:creationId xmlns:a16="http://schemas.microsoft.com/office/drawing/2014/main" id="{44C7DCD4-62D1-41D9-AEAB-04789EBD3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1125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21">
              <a:extLst>
                <a:ext uri="{FF2B5EF4-FFF2-40B4-BE49-F238E27FC236}">
                  <a16:creationId xmlns:a16="http://schemas.microsoft.com/office/drawing/2014/main" id="{7C08BD43-B391-4A44-A7A4-600747497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" y="112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22">
              <a:extLst>
                <a:ext uri="{FF2B5EF4-FFF2-40B4-BE49-F238E27FC236}">
                  <a16:creationId xmlns:a16="http://schemas.microsoft.com/office/drawing/2014/main" id="{CBEBC945-9E34-4890-BD90-C725D0749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112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23">
              <a:extLst>
                <a:ext uri="{FF2B5EF4-FFF2-40B4-BE49-F238E27FC236}">
                  <a16:creationId xmlns:a16="http://schemas.microsoft.com/office/drawing/2014/main" id="{9AB89C10-EC2F-4567-B154-9576575D5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125"/>
              <a:ext cx="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24">
              <a:extLst>
                <a:ext uri="{FF2B5EF4-FFF2-40B4-BE49-F238E27FC236}">
                  <a16:creationId xmlns:a16="http://schemas.microsoft.com/office/drawing/2014/main" id="{68236DE0-14B4-4758-A586-94AF5DE86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25">
              <a:extLst>
                <a:ext uri="{FF2B5EF4-FFF2-40B4-BE49-F238E27FC236}">
                  <a16:creationId xmlns:a16="http://schemas.microsoft.com/office/drawing/2014/main" id="{5838EA25-902B-40E9-81B1-31A707A0A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125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26">
              <a:extLst>
                <a:ext uri="{FF2B5EF4-FFF2-40B4-BE49-F238E27FC236}">
                  <a16:creationId xmlns:a16="http://schemas.microsoft.com/office/drawing/2014/main" id="{E760346A-5B3D-4BD2-BA62-C9E5F367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112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27">
              <a:extLst>
                <a:ext uri="{FF2B5EF4-FFF2-40B4-BE49-F238E27FC236}">
                  <a16:creationId xmlns:a16="http://schemas.microsoft.com/office/drawing/2014/main" id="{94F60626-C9B0-4CF9-8176-53B8F6E0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28">
              <a:extLst>
                <a:ext uri="{FF2B5EF4-FFF2-40B4-BE49-F238E27FC236}">
                  <a16:creationId xmlns:a16="http://schemas.microsoft.com/office/drawing/2014/main" id="{B1945255-E871-4153-9832-089B864B5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29">
              <a:extLst>
                <a:ext uri="{FF2B5EF4-FFF2-40B4-BE49-F238E27FC236}">
                  <a16:creationId xmlns:a16="http://schemas.microsoft.com/office/drawing/2014/main" id="{D69494FF-B578-4AE4-9039-2DE0426B0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112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30">
              <a:extLst>
                <a:ext uri="{FF2B5EF4-FFF2-40B4-BE49-F238E27FC236}">
                  <a16:creationId xmlns:a16="http://schemas.microsoft.com/office/drawing/2014/main" id="{8751FEDF-6BD0-40D9-AED1-491676446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1125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31">
              <a:extLst>
                <a:ext uri="{FF2B5EF4-FFF2-40B4-BE49-F238E27FC236}">
                  <a16:creationId xmlns:a16="http://schemas.microsoft.com/office/drawing/2014/main" id="{7BD1C878-0FD6-423B-BBCA-D9F56AEED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32">
              <a:extLst>
                <a:ext uri="{FF2B5EF4-FFF2-40B4-BE49-F238E27FC236}">
                  <a16:creationId xmlns:a16="http://schemas.microsoft.com/office/drawing/2014/main" id="{B884196E-2491-4FA1-A83C-5602141E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112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33">
              <a:extLst>
                <a:ext uri="{FF2B5EF4-FFF2-40B4-BE49-F238E27FC236}">
                  <a16:creationId xmlns:a16="http://schemas.microsoft.com/office/drawing/2014/main" id="{353D0D59-E8EF-4DF4-ADB0-23142AF26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34">
              <a:extLst>
                <a:ext uri="{FF2B5EF4-FFF2-40B4-BE49-F238E27FC236}">
                  <a16:creationId xmlns:a16="http://schemas.microsoft.com/office/drawing/2014/main" id="{8F5A7C3D-50D4-4D52-9B8C-D4F05BA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335">
              <a:extLst>
                <a:ext uri="{FF2B5EF4-FFF2-40B4-BE49-F238E27FC236}">
                  <a16:creationId xmlns:a16="http://schemas.microsoft.com/office/drawing/2014/main" id="{C90AB48A-5E0D-455B-97EA-0932BF29F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336">
              <a:extLst>
                <a:ext uri="{FF2B5EF4-FFF2-40B4-BE49-F238E27FC236}">
                  <a16:creationId xmlns:a16="http://schemas.microsoft.com/office/drawing/2014/main" id="{0EC84B73-D63B-4DFA-8540-701680188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125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337">
              <a:extLst>
                <a:ext uri="{FF2B5EF4-FFF2-40B4-BE49-F238E27FC236}">
                  <a16:creationId xmlns:a16="http://schemas.microsoft.com/office/drawing/2014/main" id="{5B79045D-A23C-4037-8ADE-E05DD0A3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112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338">
              <a:extLst>
                <a:ext uri="{FF2B5EF4-FFF2-40B4-BE49-F238E27FC236}">
                  <a16:creationId xmlns:a16="http://schemas.microsoft.com/office/drawing/2014/main" id="{6F9A1F12-E9EB-45A1-B0C3-91B242508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339">
              <a:extLst>
                <a:ext uri="{FF2B5EF4-FFF2-40B4-BE49-F238E27FC236}">
                  <a16:creationId xmlns:a16="http://schemas.microsoft.com/office/drawing/2014/main" id="{CA27ACF3-8A27-425D-BF47-1B643628A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125"/>
              <a:ext cx="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Line 340">
              <a:extLst>
                <a:ext uri="{FF2B5EF4-FFF2-40B4-BE49-F238E27FC236}">
                  <a16:creationId xmlns:a16="http://schemas.microsoft.com/office/drawing/2014/main" id="{39F69765-81C0-4B15-A8C8-0D69444DA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808"/>
              <a:ext cx="5" cy="126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Rectangle 342">
              <a:extLst>
                <a:ext uri="{FF2B5EF4-FFF2-40B4-BE49-F238E27FC236}">
                  <a16:creationId xmlns:a16="http://schemas.microsoft.com/office/drawing/2014/main" id="{48B7102C-D3F9-464B-964B-1A6DCF22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258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343">
              <a:extLst>
                <a:ext uri="{FF2B5EF4-FFF2-40B4-BE49-F238E27FC236}">
                  <a16:creationId xmlns:a16="http://schemas.microsoft.com/office/drawing/2014/main" id="{743F3B2D-CA42-47A8-8418-60CB8DA28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25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344">
              <a:extLst>
                <a:ext uri="{FF2B5EF4-FFF2-40B4-BE49-F238E27FC236}">
                  <a16:creationId xmlns:a16="http://schemas.microsoft.com/office/drawing/2014/main" id="{F660BDD7-03EC-42DE-92B3-11C7DEB1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" y="125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345">
              <a:extLst>
                <a:ext uri="{FF2B5EF4-FFF2-40B4-BE49-F238E27FC236}">
                  <a16:creationId xmlns:a16="http://schemas.microsoft.com/office/drawing/2014/main" id="{F305EDEE-CEE3-4F36-96A3-16529F70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25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346">
              <a:extLst>
                <a:ext uri="{FF2B5EF4-FFF2-40B4-BE49-F238E27FC236}">
                  <a16:creationId xmlns:a16="http://schemas.microsoft.com/office/drawing/2014/main" id="{05939C9D-EFE9-43A8-8887-3FAC5F88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25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347">
              <a:extLst>
                <a:ext uri="{FF2B5EF4-FFF2-40B4-BE49-F238E27FC236}">
                  <a16:creationId xmlns:a16="http://schemas.microsoft.com/office/drawing/2014/main" id="{3FDC0B60-B85E-4434-B7F0-7A9015393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25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348">
              <a:extLst>
                <a:ext uri="{FF2B5EF4-FFF2-40B4-BE49-F238E27FC236}">
                  <a16:creationId xmlns:a16="http://schemas.microsoft.com/office/drawing/2014/main" id="{7EAAADA9-7D7E-4F44-AE52-0ED6CD3AB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258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349">
              <a:extLst>
                <a:ext uri="{FF2B5EF4-FFF2-40B4-BE49-F238E27FC236}">
                  <a16:creationId xmlns:a16="http://schemas.microsoft.com/office/drawing/2014/main" id="{C232E531-BDB3-47BB-B070-87430B6B4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258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350">
              <a:extLst>
                <a:ext uri="{FF2B5EF4-FFF2-40B4-BE49-F238E27FC236}">
                  <a16:creationId xmlns:a16="http://schemas.microsoft.com/office/drawing/2014/main" id="{60BEAFE2-7ED3-4834-AB9E-EFE2E62E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351">
              <a:extLst>
                <a:ext uri="{FF2B5EF4-FFF2-40B4-BE49-F238E27FC236}">
                  <a16:creationId xmlns:a16="http://schemas.microsoft.com/office/drawing/2014/main" id="{556D296C-33CC-416F-A618-50623332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37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352">
              <a:extLst>
                <a:ext uri="{FF2B5EF4-FFF2-40B4-BE49-F238E27FC236}">
                  <a16:creationId xmlns:a16="http://schemas.microsoft.com/office/drawing/2014/main" id="{DD40C929-9C5A-4DE9-8DBD-54C814A0D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353">
              <a:extLst>
                <a:ext uri="{FF2B5EF4-FFF2-40B4-BE49-F238E27FC236}">
                  <a16:creationId xmlns:a16="http://schemas.microsoft.com/office/drawing/2014/main" id="{CEC57184-05E1-4283-9F10-19347194B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37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354">
              <a:extLst>
                <a:ext uri="{FF2B5EF4-FFF2-40B4-BE49-F238E27FC236}">
                  <a16:creationId xmlns:a16="http://schemas.microsoft.com/office/drawing/2014/main" id="{9659363C-1663-4767-91D5-D3F4D9A9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72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355">
              <a:extLst>
                <a:ext uri="{FF2B5EF4-FFF2-40B4-BE49-F238E27FC236}">
                  <a16:creationId xmlns:a16="http://schemas.microsoft.com/office/drawing/2014/main" id="{2AD02604-2C2D-4FA5-AEA3-4C9FC2072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372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356">
              <a:extLst>
                <a:ext uri="{FF2B5EF4-FFF2-40B4-BE49-F238E27FC236}">
                  <a16:creationId xmlns:a16="http://schemas.microsoft.com/office/drawing/2014/main" id="{DBED91AD-044F-4913-AD70-CB24A716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372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357">
              <a:extLst>
                <a:ext uri="{FF2B5EF4-FFF2-40B4-BE49-F238E27FC236}">
                  <a16:creationId xmlns:a16="http://schemas.microsoft.com/office/drawing/2014/main" id="{2D1C6B81-88FF-429C-97CF-B7BE2AC73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358">
              <a:extLst>
                <a:ext uri="{FF2B5EF4-FFF2-40B4-BE49-F238E27FC236}">
                  <a16:creationId xmlns:a16="http://schemas.microsoft.com/office/drawing/2014/main" id="{300A91F4-1616-41E2-B5E2-450B2DD1E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359">
              <a:extLst>
                <a:ext uri="{FF2B5EF4-FFF2-40B4-BE49-F238E27FC236}">
                  <a16:creationId xmlns:a16="http://schemas.microsoft.com/office/drawing/2014/main" id="{9D094C4C-17DD-493B-ABB9-29F1C5C61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372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360">
              <a:extLst>
                <a:ext uri="{FF2B5EF4-FFF2-40B4-BE49-F238E27FC236}">
                  <a16:creationId xmlns:a16="http://schemas.microsoft.com/office/drawing/2014/main" id="{D03CA2D1-74F4-41A8-9B21-970AFBDDB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361">
              <a:extLst>
                <a:ext uri="{FF2B5EF4-FFF2-40B4-BE49-F238E27FC236}">
                  <a16:creationId xmlns:a16="http://schemas.microsoft.com/office/drawing/2014/main" id="{4A5A546A-08E0-4468-B52B-56A395728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48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362">
              <a:extLst>
                <a:ext uri="{FF2B5EF4-FFF2-40B4-BE49-F238E27FC236}">
                  <a16:creationId xmlns:a16="http://schemas.microsoft.com/office/drawing/2014/main" id="{E3FB007F-54C2-45F6-8D58-46CB2E40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363">
              <a:extLst>
                <a:ext uri="{FF2B5EF4-FFF2-40B4-BE49-F238E27FC236}">
                  <a16:creationId xmlns:a16="http://schemas.microsoft.com/office/drawing/2014/main" id="{546D3F4D-7146-4EEE-B7C1-AFD57C387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364">
              <a:extLst>
                <a:ext uri="{FF2B5EF4-FFF2-40B4-BE49-F238E27FC236}">
                  <a16:creationId xmlns:a16="http://schemas.microsoft.com/office/drawing/2014/main" id="{0F81E046-4AE7-48D8-BD16-91A9F3CA5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48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365">
              <a:extLst>
                <a:ext uri="{FF2B5EF4-FFF2-40B4-BE49-F238E27FC236}">
                  <a16:creationId xmlns:a16="http://schemas.microsoft.com/office/drawing/2014/main" id="{0C2D89E9-A276-4AFC-898D-FC12F316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1482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366">
              <a:extLst>
                <a:ext uri="{FF2B5EF4-FFF2-40B4-BE49-F238E27FC236}">
                  <a16:creationId xmlns:a16="http://schemas.microsoft.com/office/drawing/2014/main" id="{10E5D66E-AF31-49B4-8190-79515AA2D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59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367">
              <a:extLst>
                <a:ext uri="{FF2B5EF4-FFF2-40B4-BE49-F238E27FC236}">
                  <a16:creationId xmlns:a16="http://schemas.microsoft.com/office/drawing/2014/main" id="{4A28D95E-7902-4531-A356-073EEA9AC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368">
              <a:extLst>
                <a:ext uri="{FF2B5EF4-FFF2-40B4-BE49-F238E27FC236}">
                  <a16:creationId xmlns:a16="http://schemas.microsoft.com/office/drawing/2014/main" id="{10A7837E-5536-4862-9F2D-498A63F8F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369">
              <a:extLst>
                <a:ext uri="{FF2B5EF4-FFF2-40B4-BE49-F238E27FC236}">
                  <a16:creationId xmlns:a16="http://schemas.microsoft.com/office/drawing/2014/main" id="{1F7F5949-0B32-4997-AA05-579E9291E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159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370">
              <a:extLst>
                <a:ext uri="{FF2B5EF4-FFF2-40B4-BE49-F238E27FC236}">
                  <a16:creationId xmlns:a16="http://schemas.microsoft.com/office/drawing/2014/main" id="{80DFDC0C-569A-4D11-9F65-F5A40FFB8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371">
              <a:extLst>
                <a:ext uri="{FF2B5EF4-FFF2-40B4-BE49-F238E27FC236}">
                  <a16:creationId xmlns:a16="http://schemas.microsoft.com/office/drawing/2014/main" id="{B6841D92-3C69-40C8-82CF-24B13279E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372">
              <a:extLst>
                <a:ext uri="{FF2B5EF4-FFF2-40B4-BE49-F238E27FC236}">
                  <a16:creationId xmlns:a16="http://schemas.microsoft.com/office/drawing/2014/main" id="{BA71578E-B09E-4F71-90DB-7449347E5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" y="159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373">
              <a:extLst>
                <a:ext uri="{FF2B5EF4-FFF2-40B4-BE49-F238E27FC236}">
                  <a16:creationId xmlns:a16="http://schemas.microsoft.com/office/drawing/2014/main" id="{F1D3F4BB-640F-40AE-AB49-D66AA8FDC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59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374">
              <a:extLst>
                <a:ext uri="{FF2B5EF4-FFF2-40B4-BE49-F238E27FC236}">
                  <a16:creationId xmlns:a16="http://schemas.microsoft.com/office/drawing/2014/main" id="{7E7FB528-76D6-4528-9D46-B17A79E4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59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Rectangle 375">
              <a:extLst>
                <a:ext uri="{FF2B5EF4-FFF2-40B4-BE49-F238E27FC236}">
                  <a16:creationId xmlns:a16="http://schemas.microsoft.com/office/drawing/2014/main" id="{40B992B7-E8BE-47A1-9464-8790C7BF9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376">
              <a:extLst>
                <a:ext uri="{FF2B5EF4-FFF2-40B4-BE49-F238E27FC236}">
                  <a16:creationId xmlns:a16="http://schemas.microsoft.com/office/drawing/2014/main" id="{50351DDC-5DED-4777-A794-6F5B59727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59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377">
              <a:extLst>
                <a:ext uri="{FF2B5EF4-FFF2-40B4-BE49-F238E27FC236}">
                  <a16:creationId xmlns:a16="http://schemas.microsoft.com/office/drawing/2014/main" id="{F7F62FAC-EC77-494D-B5E0-869D355E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59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378">
              <a:extLst>
                <a:ext uri="{FF2B5EF4-FFF2-40B4-BE49-F238E27FC236}">
                  <a16:creationId xmlns:a16="http://schemas.microsoft.com/office/drawing/2014/main" id="{39D4D0CA-0930-4403-B95F-D0FB91644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379">
              <a:extLst>
                <a:ext uri="{FF2B5EF4-FFF2-40B4-BE49-F238E27FC236}">
                  <a16:creationId xmlns:a16="http://schemas.microsoft.com/office/drawing/2014/main" id="{54CAEB12-82C2-4CB8-91F4-F905D0D3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380">
              <a:extLst>
                <a:ext uri="{FF2B5EF4-FFF2-40B4-BE49-F238E27FC236}">
                  <a16:creationId xmlns:a16="http://schemas.microsoft.com/office/drawing/2014/main" id="{6861A311-D0B3-4369-BB1C-DDC9EC5DC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598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381">
              <a:extLst>
                <a:ext uri="{FF2B5EF4-FFF2-40B4-BE49-F238E27FC236}">
                  <a16:creationId xmlns:a16="http://schemas.microsoft.com/office/drawing/2014/main" id="{4312CF36-782B-44BE-8855-9724DD979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159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82">
              <a:extLst>
                <a:ext uri="{FF2B5EF4-FFF2-40B4-BE49-F238E27FC236}">
                  <a16:creationId xmlns:a16="http://schemas.microsoft.com/office/drawing/2014/main" id="{8544D000-B370-4AAE-988B-A26B82D4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59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Line 383">
              <a:extLst>
                <a:ext uri="{FF2B5EF4-FFF2-40B4-BE49-F238E27FC236}">
                  <a16:creationId xmlns:a16="http://schemas.microsoft.com/office/drawing/2014/main" id="{F6627FFF-C890-47C9-B375-99761FA05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1188"/>
              <a:ext cx="3270" cy="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384">
              <a:extLst>
                <a:ext uri="{FF2B5EF4-FFF2-40B4-BE49-F238E27FC236}">
                  <a16:creationId xmlns:a16="http://schemas.microsoft.com/office/drawing/2014/main" id="{07B2475D-1BDB-4DE4-A82A-E6EF6870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1171"/>
              <a:ext cx="33" cy="37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82 h 33"/>
                <a:gd name="T4" fmla="*/ 83 w 29"/>
                <a:gd name="T5" fmla="*/ 44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385">
              <a:extLst>
                <a:ext uri="{FF2B5EF4-FFF2-40B4-BE49-F238E27FC236}">
                  <a16:creationId xmlns:a16="http://schemas.microsoft.com/office/drawing/2014/main" id="{A1A1BB13-6311-4708-B5AF-5C4DBA6D2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1636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179 w 65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386">
              <a:extLst>
                <a:ext uri="{FF2B5EF4-FFF2-40B4-BE49-F238E27FC236}">
                  <a16:creationId xmlns:a16="http://schemas.microsoft.com/office/drawing/2014/main" id="{28DCD39C-407B-49C5-9590-0BB791699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1636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387">
              <a:extLst>
                <a:ext uri="{FF2B5EF4-FFF2-40B4-BE49-F238E27FC236}">
                  <a16:creationId xmlns:a16="http://schemas.microsoft.com/office/drawing/2014/main" id="{F09DB37F-92B7-46B8-AB63-CA150D28B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1636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388">
              <a:extLst>
                <a:ext uri="{FF2B5EF4-FFF2-40B4-BE49-F238E27FC236}">
                  <a16:creationId xmlns:a16="http://schemas.microsoft.com/office/drawing/2014/main" id="{13C35824-CC47-47B1-ADCF-31E83E8A2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1636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389">
              <a:extLst>
                <a:ext uri="{FF2B5EF4-FFF2-40B4-BE49-F238E27FC236}">
                  <a16:creationId xmlns:a16="http://schemas.microsoft.com/office/drawing/2014/main" id="{4F41979C-CC4F-45D9-8D69-A172BB32E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636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390">
              <a:extLst>
                <a:ext uri="{FF2B5EF4-FFF2-40B4-BE49-F238E27FC236}">
                  <a16:creationId xmlns:a16="http://schemas.microsoft.com/office/drawing/2014/main" id="{7EB84E7E-BAD2-491D-B375-CFF2F2F37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636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391">
              <a:extLst>
                <a:ext uri="{FF2B5EF4-FFF2-40B4-BE49-F238E27FC236}">
                  <a16:creationId xmlns:a16="http://schemas.microsoft.com/office/drawing/2014/main" id="{2D261B64-E36F-4D7C-8E52-66907177E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1636"/>
              <a:ext cx="73" cy="428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92">
              <a:extLst>
                <a:ext uri="{FF2B5EF4-FFF2-40B4-BE49-F238E27FC236}">
                  <a16:creationId xmlns:a16="http://schemas.microsoft.com/office/drawing/2014/main" id="{33C8BF48-423F-470A-9E68-171321B80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393">
              <a:extLst>
                <a:ext uri="{FF2B5EF4-FFF2-40B4-BE49-F238E27FC236}">
                  <a16:creationId xmlns:a16="http://schemas.microsoft.com/office/drawing/2014/main" id="{A7185C00-0316-4287-AC2F-8F9A11658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394">
              <a:extLst>
                <a:ext uri="{FF2B5EF4-FFF2-40B4-BE49-F238E27FC236}">
                  <a16:creationId xmlns:a16="http://schemas.microsoft.com/office/drawing/2014/main" id="{C31EA145-1445-4AA0-A8F2-92BB0E1FB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2125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395">
              <a:extLst>
                <a:ext uri="{FF2B5EF4-FFF2-40B4-BE49-F238E27FC236}">
                  <a16:creationId xmlns:a16="http://schemas.microsoft.com/office/drawing/2014/main" id="{20F7FB30-4465-4D7B-8900-B7FFD48A9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2125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396">
              <a:extLst>
                <a:ext uri="{FF2B5EF4-FFF2-40B4-BE49-F238E27FC236}">
                  <a16:creationId xmlns:a16="http://schemas.microsoft.com/office/drawing/2014/main" id="{38100939-D6CB-4122-8E70-E3F34BBA0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" y="2125"/>
              <a:ext cx="73" cy="428"/>
            </a:xfrm>
            <a:custGeom>
              <a:avLst/>
              <a:gdLst>
                <a:gd name="T0" fmla="*/ 177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397">
              <a:extLst>
                <a:ext uri="{FF2B5EF4-FFF2-40B4-BE49-F238E27FC236}">
                  <a16:creationId xmlns:a16="http://schemas.microsoft.com/office/drawing/2014/main" id="{A6B809A6-A8BB-4ACF-8CB1-E030ABF17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2125"/>
              <a:ext cx="73" cy="428"/>
            </a:xfrm>
            <a:custGeom>
              <a:avLst/>
              <a:gdLst>
                <a:gd name="T0" fmla="*/ 182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398">
              <a:extLst>
                <a:ext uri="{FF2B5EF4-FFF2-40B4-BE49-F238E27FC236}">
                  <a16:creationId xmlns:a16="http://schemas.microsoft.com/office/drawing/2014/main" id="{A3448DC1-C9A3-4A51-88D4-1CE4BF1F0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" y="2735"/>
              <a:ext cx="96" cy="21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399">
              <a:extLst>
                <a:ext uri="{FF2B5EF4-FFF2-40B4-BE49-F238E27FC236}">
                  <a16:creationId xmlns:a16="http://schemas.microsoft.com/office/drawing/2014/main" id="{82C90F09-0E0A-4997-BCD4-C860B11F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" y="2735"/>
              <a:ext cx="96" cy="2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Line 400">
              <a:extLst>
                <a:ext uri="{FF2B5EF4-FFF2-40B4-BE49-F238E27FC236}">
                  <a16:creationId xmlns:a16="http://schemas.microsoft.com/office/drawing/2014/main" id="{0EB98CB3-FF15-49FD-9E51-48AE5A64E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0" y="2731"/>
              <a:ext cx="2" cy="2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401">
              <a:extLst>
                <a:ext uri="{FF2B5EF4-FFF2-40B4-BE49-F238E27FC236}">
                  <a16:creationId xmlns:a16="http://schemas.microsoft.com/office/drawing/2014/main" id="{12DECBB5-E940-4D2D-96EE-4E225BD4B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1" y="2735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402">
              <a:extLst>
                <a:ext uri="{FF2B5EF4-FFF2-40B4-BE49-F238E27FC236}">
                  <a16:creationId xmlns:a16="http://schemas.microsoft.com/office/drawing/2014/main" id="{4C118016-7122-426F-B49D-40F97A421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1" y="2948"/>
              <a:ext cx="9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403">
              <a:extLst>
                <a:ext uri="{FF2B5EF4-FFF2-40B4-BE49-F238E27FC236}">
                  <a16:creationId xmlns:a16="http://schemas.microsoft.com/office/drawing/2014/main" id="{C5B30FBE-E9EF-467E-BE7F-13BCBE483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2735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404">
              <a:extLst>
                <a:ext uri="{FF2B5EF4-FFF2-40B4-BE49-F238E27FC236}">
                  <a16:creationId xmlns:a16="http://schemas.microsoft.com/office/drawing/2014/main" id="{2E5F1B99-9893-477C-8925-9BB1B47FB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2735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405">
              <a:extLst>
                <a:ext uri="{FF2B5EF4-FFF2-40B4-BE49-F238E27FC236}">
                  <a16:creationId xmlns:a16="http://schemas.microsoft.com/office/drawing/2014/main" id="{B92A8E33-702A-42B8-8D6F-9E6C432A8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2735"/>
              <a:ext cx="98" cy="213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Rectangle 406">
              <a:extLst>
                <a:ext uri="{FF2B5EF4-FFF2-40B4-BE49-F238E27FC236}">
                  <a16:creationId xmlns:a16="http://schemas.microsoft.com/office/drawing/2014/main" id="{188E1720-C3A8-44B2-96F7-957D5D68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7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407">
              <a:extLst>
                <a:ext uri="{FF2B5EF4-FFF2-40B4-BE49-F238E27FC236}">
                  <a16:creationId xmlns:a16="http://schemas.microsoft.com/office/drawing/2014/main" id="{264ECCB4-4984-41AF-A973-706539CDF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777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Freeform 408">
              <a:extLst>
                <a:ext uri="{FF2B5EF4-FFF2-40B4-BE49-F238E27FC236}">
                  <a16:creationId xmlns:a16="http://schemas.microsoft.com/office/drawing/2014/main" id="{DF7BE928-F37A-4088-8B16-58C1F402C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2735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409">
              <a:extLst>
                <a:ext uri="{FF2B5EF4-FFF2-40B4-BE49-F238E27FC236}">
                  <a16:creationId xmlns:a16="http://schemas.microsoft.com/office/drawing/2014/main" id="{D424EE63-91EA-441D-9076-3927857BB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2735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410">
              <a:extLst>
                <a:ext uri="{FF2B5EF4-FFF2-40B4-BE49-F238E27FC236}">
                  <a16:creationId xmlns:a16="http://schemas.microsoft.com/office/drawing/2014/main" id="{37FDCCF2-7866-47AB-A973-2C649F21C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0" y="2732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411">
              <a:extLst>
                <a:ext uri="{FF2B5EF4-FFF2-40B4-BE49-F238E27FC236}">
                  <a16:creationId xmlns:a16="http://schemas.microsoft.com/office/drawing/2014/main" id="{FAFA7D16-703E-46B7-8E5D-2FF667164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73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412">
              <a:extLst>
                <a:ext uri="{FF2B5EF4-FFF2-40B4-BE49-F238E27FC236}">
                  <a16:creationId xmlns:a16="http://schemas.microsoft.com/office/drawing/2014/main" id="{0D9C0543-B9E0-47DD-A029-11D775472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948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413">
              <a:extLst>
                <a:ext uri="{FF2B5EF4-FFF2-40B4-BE49-F238E27FC236}">
                  <a16:creationId xmlns:a16="http://schemas.microsoft.com/office/drawing/2014/main" id="{E11AE2AE-FAD8-4920-A0F6-1FCACE35E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2777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414">
              <a:extLst>
                <a:ext uri="{FF2B5EF4-FFF2-40B4-BE49-F238E27FC236}">
                  <a16:creationId xmlns:a16="http://schemas.microsoft.com/office/drawing/2014/main" id="{97768242-33EB-44E7-847C-0651A2399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77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415">
              <a:extLst>
                <a:ext uri="{FF2B5EF4-FFF2-40B4-BE49-F238E27FC236}">
                  <a16:creationId xmlns:a16="http://schemas.microsoft.com/office/drawing/2014/main" id="{2A7154E2-070F-4142-8E66-A7BF77AC7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777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Freeform 416">
              <a:extLst>
                <a:ext uri="{FF2B5EF4-FFF2-40B4-BE49-F238E27FC236}">
                  <a16:creationId xmlns:a16="http://schemas.microsoft.com/office/drawing/2014/main" id="{EB14C3C8-122F-48A7-B690-3BCAA7779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" y="2629"/>
              <a:ext cx="149" cy="426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417">
              <a:extLst>
                <a:ext uri="{FF2B5EF4-FFF2-40B4-BE49-F238E27FC236}">
                  <a16:creationId xmlns:a16="http://schemas.microsoft.com/office/drawing/2014/main" id="{B848BC9E-7CEC-46E1-B848-CE580623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2735"/>
              <a:ext cx="195" cy="213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418">
              <a:extLst>
                <a:ext uri="{FF2B5EF4-FFF2-40B4-BE49-F238E27FC236}">
                  <a16:creationId xmlns:a16="http://schemas.microsoft.com/office/drawing/2014/main" id="{D949A70A-CC00-4C94-BBB5-98E28A31C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2777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419">
              <a:extLst>
                <a:ext uri="{FF2B5EF4-FFF2-40B4-BE49-F238E27FC236}">
                  <a16:creationId xmlns:a16="http://schemas.microsoft.com/office/drawing/2014/main" id="{2315B4FC-DD92-4CB5-8693-BD72F7196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2777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420">
              <a:extLst>
                <a:ext uri="{FF2B5EF4-FFF2-40B4-BE49-F238E27FC236}">
                  <a16:creationId xmlns:a16="http://schemas.microsoft.com/office/drawing/2014/main" id="{179D4BE6-72F3-48FF-A4C8-2EFE52485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777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421">
              <a:extLst>
                <a:ext uri="{FF2B5EF4-FFF2-40B4-BE49-F238E27FC236}">
                  <a16:creationId xmlns:a16="http://schemas.microsoft.com/office/drawing/2014/main" id="{D78F0014-F2CC-4444-A1D7-5CA1E59C3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" y="277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422">
              <a:extLst>
                <a:ext uri="{FF2B5EF4-FFF2-40B4-BE49-F238E27FC236}">
                  <a16:creationId xmlns:a16="http://schemas.microsoft.com/office/drawing/2014/main" id="{445F1125-7351-4411-8650-3A307F5B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" y="277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Line 423">
              <a:extLst>
                <a:ext uri="{FF2B5EF4-FFF2-40B4-BE49-F238E27FC236}">
                  <a16:creationId xmlns:a16="http://schemas.microsoft.com/office/drawing/2014/main" id="{4B61F888-0FCC-4BAC-B0EC-11642C1F3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3" y="2840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Line 424">
              <a:extLst>
                <a:ext uri="{FF2B5EF4-FFF2-40B4-BE49-F238E27FC236}">
                  <a16:creationId xmlns:a16="http://schemas.microsoft.com/office/drawing/2014/main" id="{5B91CEB9-AB27-4EE7-9AF0-044D8B8BB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" y="2840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425">
              <a:extLst>
                <a:ext uri="{FF2B5EF4-FFF2-40B4-BE49-F238E27FC236}">
                  <a16:creationId xmlns:a16="http://schemas.microsoft.com/office/drawing/2014/main" id="{A4DA681C-6806-4E34-AA88-64819C11A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2789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426">
              <a:extLst>
                <a:ext uri="{FF2B5EF4-FFF2-40B4-BE49-F238E27FC236}">
                  <a16:creationId xmlns:a16="http://schemas.microsoft.com/office/drawing/2014/main" id="{A58B8021-BDFE-42E4-A299-07A18F88A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2840"/>
              <a:ext cx="342" cy="1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427">
              <a:extLst>
                <a:ext uri="{FF2B5EF4-FFF2-40B4-BE49-F238E27FC236}">
                  <a16:creationId xmlns:a16="http://schemas.microsoft.com/office/drawing/2014/main" id="{6BFE1FD2-318E-403E-9AE8-AABB8379C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2629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428">
              <a:extLst>
                <a:ext uri="{FF2B5EF4-FFF2-40B4-BE49-F238E27FC236}">
                  <a16:creationId xmlns:a16="http://schemas.microsoft.com/office/drawing/2014/main" id="{9072CA3E-67BE-40B0-BE7B-AC11D0ECC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2629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429">
              <a:extLst>
                <a:ext uri="{FF2B5EF4-FFF2-40B4-BE49-F238E27FC236}">
                  <a16:creationId xmlns:a16="http://schemas.microsoft.com/office/drawing/2014/main" id="{980AA68E-96B9-4692-A151-0C2A7EDA2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2629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430">
              <a:extLst>
                <a:ext uri="{FF2B5EF4-FFF2-40B4-BE49-F238E27FC236}">
                  <a16:creationId xmlns:a16="http://schemas.microsoft.com/office/drawing/2014/main" id="{35D87E95-65C8-49CA-A93B-11800B560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2629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431">
              <a:extLst>
                <a:ext uri="{FF2B5EF4-FFF2-40B4-BE49-F238E27FC236}">
                  <a16:creationId xmlns:a16="http://schemas.microsoft.com/office/drawing/2014/main" id="{6FC0D3F0-E0D1-4FD6-A225-B6702FC67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" y="2629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432">
              <a:extLst>
                <a:ext uri="{FF2B5EF4-FFF2-40B4-BE49-F238E27FC236}">
                  <a16:creationId xmlns:a16="http://schemas.microsoft.com/office/drawing/2014/main" id="{A7D40325-0D9F-48EB-BAA1-8FD8E6D77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2629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433">
              <a:extLst>
                <a:ext uri="{FF2B5EF4-FFF2-40B4-BE49-F238E27FC236}">
                  <a16:creationId xmlns:a16="http://schemas.microsoft.com/office/drawing/2014/main" id="{AD10541B-E237-4F25-9E31-1EA1F963D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2629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Rectangle 434">
              <a:extLst>
                <a:ext uri="{FF2B5EF4-FFF2-40B4-BE49-F238E27FC236}">
                  <a16:creationId xmlns:a16="http://schemas.microsoft.com/office/drawing/2014/main" id="{29F013B7-DF38-42E4-B5BB-25249DF8B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435">
              <a:extLst>
                <a:ext uri="{FF2B5EF4-FFF2-40B4-BE49-F238E27FC236}">
                  <a16:creationId xmlns:a16="http://schemas.microsoft.com/office/drawing/2014/main" id="{E38065FA-94FE-4BDD-93D0-9467B5481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436">
              <a:extLst>
                <a:ext uri="{FF2B5EF4-FFF2-40B4-BE49-F238E27FC236}">
                  <a16:creationId xmlns:a16="http://schemas.microsoft.com/office/drawing/2014/main" id="{5A446BF7-9ACD-4CC7-A24D-E52E98911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437">
              <a:extLst>
                <a:ext uri="{FF2B5EF4-FFF2-40B4-BE49-F238E27FC236}">
                  <a16:creationId xmlns:a16="http://schemas.microsoft.com/office/drawing/2014/main" id="{9997B1AF-9C0E-45D9-B307-16FF70FDD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438">
              <a:extLst>
                <a:ext uri="{FF2B5EF4-FFF2-40B4-BE49-F238E27FC236}">
                  <a16:creationId xmlns:a16="http://schemas.microsoft.com/office/drawing/2014/main" id="{E935E273-002C-4A33-B42B-1B5E89A38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439">
              <a:extLst>
                <a:ext uri="{FF2B5EF4-FFF2-40B4-BE49-F238E27FC236}">
                  <a16:creationId xmlns:a16="http://schemas.microsoft.com/office/drawing/2014/main" id="{B55EF3CC-3D2F-48DF-8330-EA03DFCD2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440">
              <a:extLst>
                <a:ext uri="{FF2B5EF4-FFF2-40B4-BE49-F238E27FC236}">
                  <a16:creationId xmlns:a16="http://schemas.microsoft.com/office/drawing/2014/main" id="{0F117552-4F17-41E8-90E7-05107D8A7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441">
              <a:extLst>
                <a:ext uri="{FF2B5EF4-FFF2-40B4-BE49-F238E27FC236}">
                  <a16:creationId xmlns:a16="http://schemas.microsoft.com/office/drawing/2014/main" id="{68D520EA-0A36-47A0-A5EA-8D551E46B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442">
              <a:extLst>
                <a:ext uri="{FF2B5EF4-FFF2-40B4-BE49-F238E27FC236}">
                  <a16:creationId xmlns:a16="http://schemas.microsoft.com/office/drawing/2014/main" id="{DC6F8F82-A7C8-4C55-B82C-943EF3B6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443">
              <a:extLst>
                <a:ext uri="{FF2B5EF4-FFF2-40B4-BE49-F238E27FC236}">
                  <a16:creationId xmlns:a16="http://schemas.microsoft.com/office/drawing/2014/main" id="{C1330647-B88F-489D-8B2D-15F3D2C7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444">
              <a:extLst>
                <a:ext uri="{FF2B5EF4-FFF2-40B4-BE49-F238E27FC236}">
                  <a16:creationId xmlns:a16="http://schemas.microsoft.com/office/drawing/2014/main" id="{73EAE8D1-5193-4B78-B241-D241A2AF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445">
              <a:extLst>
                <a:ext uri="{FF2B5EF4-FFF2-40B4-BE49-F238E27FC236}">
                  <a16:creationId xmlns:a16="http://schemas.microsoft.com/office/drawing/2014/main" id="{141E5D98-4399-48C5-A886-F2130BFDA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1285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Freeform 446">
              <a:extLst>
                <a:ext uri="{FF2B5EF4-FFF2-40B4-BE49-F238E27FC236}">
                  <a16:creationId xmlns:a16="http://schemas.microsoft.com/office/drawing/2014/main" id="{43E97A5C-6389-4D74-9E85-7813721C4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745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447">
              <a:extLst>
                <a:ext uri="{FF2B5EF4-FFF2-40B4-BE49-F238E27FC236}">
                  <a16:creationId xmlns:a16="http://schemas.microsoft.com/office/drawing/2014/main" id="{E6B7DBA1-C74C-4F25-BD94-376DEDDBE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745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448">
              <a:extLst>
                <a:ext uri="{FF2B5EF4-FFF2-40B4-BE49-F238E27FC236}">
                  <a16:creationId xmlns:a16="http://schemas.microsoft.com/office/drawing/2014/main" id="{0AEF9830-9C60-4C82-AE5D-6A578CF9D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" y="1741"/>
              <a:ext cx="100" cy="217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Rectangle 449">
              <a:extLst>
                <a:ext uri="{FF2B5EF4-FFF2-40B4-BE49-F238E27FC236}">
                  <a16:creationId xmlns:a16="http://schemas.microsoft.com/office/drawing/2014/main" id="{5DC4B16D-A412-4FD3-9F4F-4E447885A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" y="1784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450">
              <a:extLst>
                <a:ext uri="{FF2B5EF4-FFF2-40B4-BE49-F238E27FC236}">
                  <a16:creationId xmlns:a16="http://schemas.microsoft.com/office/drawing/2014/main" id="{DF24817E-D96B-47E8-9493-5B1C04184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1784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Line 451">
              <a:extLst>
                <a:ext uri="{FF2B5EF4-FFF2-40B4-BE49-F238E27FC236}">
                  <a16:creationId xmlns:a16="http://schemas.microsoft.com/office/drawing/2014/main" id="{83C2B40E-26BE-4CFA-88FE-1B9039C5D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" y="1850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" name="Line 452">
              <a:extLst>
                <a:ext uri="{FF2B5EF4-FFF2-40B4-BE49-F238E27FC236}">
                  <a16:creationId xmlns:a16="http://schemas.microsoft.com/office/drawing/2014/main" id="{5B0F61DA-57F5-42F6-917F-DBEDD9E12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850"/>
              <a:ext cx="9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453">
              <a:extLst>
                <a:ext uri="{FF2B5EF4-FFF2-40B4-BE49-F238E27FC236}">
                  <a16:creationId xmlns:a16="http://schemas.microsoft.com/office/drawing/2014/main" id="{FB599A98-2857-4F53-AC58-AF2921735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1745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454">
              <a:extLst>
                <a:ext uri="{FF2B5EF4-FFF2-40B4-BE49-F238E27FC236}">
                  <a16:creationId xmlns:a16="http://schemas.microsoft.com/office/drawing/2014/main" id="{98BD8CBE-EC87-4CDB-BE01-23C754790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1745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Line 455">
              <a:extLst>
                <a:ext uri="{FF2B5EF4-FFF2-40B4-BE49-F238E27FC236}">
                  <a16:creationId xmlns:a16="http://schemas.microsoft.com/office/drawing/2014/main" id="{A98C4364-A0DA-4669-81CB-0F03B947A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4" y="1739"/>
              <a:ext cx="1" cy="2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Line 456">
              <a:extLst>
                <a:ext uri="{FF2B5EF4-FFF2-40B4-BE49-F238E27FC236}">
                  <a16:creationId xmlns:a16="http://schemas.microsoft.com/office/drawing/2014/main" id="{6C8F01CF-1F9A-41C0-B5A7-2AC30A590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1741"/>
              <a:ext cx="9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Line 457">
              <a:extLst>
                <a:ext uri="{FF2B5EF4-FFF2-40B4-BE49-F238E27FC236}">
                  <a16:creationId xmlns:a16="http://schemas.microsoft.com/office/drawing/2014/main" id="{C021E102-CA22-413C-8048-207680BF3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195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Rectangle 458">
              <a:extLst>
                <a:ext uri="{FF2B5EF4-FFF2-40B4-BE49-F238E27FC236}">
                  <a16:creationId xmlns:a16="http://schemas.microsoft.com/office/drawing/2014/main" id="{CD160634-D9CB-429C-B86D-D6CB3ABA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1784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459">
              <a:extLst>
                <a:ext uri="{FF2B5EF4-FFF2-40B4-BE49-F238E27FC236}">
                  <a16:creationId xmlns:a16="http://schemas.microsoft.com/office/drawing/2014/main" id="{55397C5A-D99F-45F5-A1C6-52329A90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1784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460">
              <a:extLst>
                <a:ext uri="{FF2B5EF4-FFF2-40B4-BE49-F238E27FC236}">
                  <a16:creationId xmlns:a16="http://schemas.microsoft.com/office/drawing/2014/main" id="{BFA9F152-9BDF-42B0-ACB6-50B3A89C0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784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461">
              <a:extLst>
                <a:ext uri="{FF2B5EF4-FFF2-40B4-BE49-F238E27FC236}">
                  <a16:creationId xmlns:a16="http://schemas.microsoft.com/office/drawing/2014/main" id="{05F27895-00BD-41CB-BDED-69BA48126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2272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462">
              <a:extLst>
                <a:ext uri="{FF2B5EF4-FFF2-40B4-BE49-F238E27FC236}">
                  <a16:creationId xmlns:a16="http://schemas.microsoft.com/office/drawing/2014/main" id="{67521454-E970-4F28-A8CE-2564F62B3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22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463">
              <a:extLst>
                <a:ext uri="{FF2B5EF4-FFF2-40B4-BE49-F238E27FC236}">
                  <a16:creationId xmlns:a16="http://schemas.microsoft.com/office/drawing/2014/main" id="{6EE5AA31-7216-4F7D-8DC7-2C1B12A16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2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Freeform 464">
              <a:extLst>
                <a:ext uri="{FF2B5EF4-FFF2-40B4-BE49-F238E27FC236}">
                  <a16:creationId xmlns:a16="http://schemas.microsoft.com/office/drawing/2014/main" id="{C4CF6C8E-2BDB-41B1-A8A7-F1BF99A7D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2125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465">
              <a:extLst>
                <a:ext uri="{FF2B5EF4-FFF2-40B4-BE49-F238E27FC236}">
                  <a16:creationId xmlns:a16="http://schemas.microsoft.com/office/drawing/2014/main" id="{03CB0DD0-C545-421C-A4EC-D9E722079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8" y="1636"/>
              <a:ext cx="72" cy="428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466">
              <a:extLst>
                <a:ext uri="{FF2B5EF4-FFF2-40B4-BE49-F238E27FC236}">
                  <a16:creationId xmlns:a16="http://schemas.microsoft.com/office/drawing/2014/main" id="{3EB76162-AEBB-4E90-85C4-F591B00D7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125"/>
              <a:ext cx="72" cy="428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467">
              <a:extLst>
                <a:ext uri="{FF2B5EF4-FFF2-40B4-BE49-F238E27FC236}">
                  <a16:creationId xmlns:a16="http://schemas.microsoft.com/office/drawing/2014/main" id="{188D8198-51B8-4E2E-9504-573E1B07A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" y="2629"/>
              <a:ext cx="147" cy="426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468">
              <a:extLst>
                <a:ext uri="{FF2B5EF4-FFF2-40B4-BE49-F238E27FC236}">
                  <a16:creationId xmlns:a16="http://schemas.microsoft.com/office/drawing/2014/main" id="{AA3D7396-E559-41A4-A6AC-7AD79EADD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2629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469">
              <a:extLst>
                <a:ext uri="{FF2B5EF4-FFF2-40B4-BE49-F238E27FC236}">
                  <a16:creationId xmlns:a16="http://schemas.microsoft.com/office/drawing/2014/main" id="{461088BE-10B5-4C6B-96BE-0B523593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850"/>
              <a:ext cx="343" cy="16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Line 470">
              <a:extLst>
                <a:ext uri="{FF2B5EF4-FFF2-40B4-BE49-F238E27FC236}">
                  <a16:creationId xmlns:a16="http://schemas.microsoft.com/office/drawing/2014/main" id="{51C80BE7-5628-4B37-BFAB-46BA72354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" y="2336"/>
              <a:ext cx="116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Line 471">
              <a:extLst>
                <a:ext uri="{FF2B5EF4-FFF2-40B4-BE49-F238E27FC236}">
                  <a16:creationId xmlns:a16="http://schemas.microsoft.com/office/drawing/2014/main" id="{9D9A7345-DF1F-4D28-8849-DBBF1DDE8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" y="2336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Line 472">
              <a:extLst>
                <a:ext uri="{FF2B5EF4-FFF2-40B4-BE49-F238E27FC236}">
                  <a16:creationId xmlns:a16="http://schemas.microsoft.com/office/drawing/2014/main" id="{9E9CDBA5-73AB-488D-BB31-9148DD21E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4" y="2840"/>
              <a:ext cx="11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473">
              <a:extLst>
                <a:ext uri="{FF2B5EF4-FFF2-40B4-BE49-F238E27FC236}">
                  <a16:creationId xmlns:a16="http://schemas.microsoft.com/office/drawing/2014/main" id="{23780BF4-4038-4AD4-AF48-3470792DA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2840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474">
              <a:extLst>
                <a:ext uri="{FF2B5EF4-FFF2-40B4-BE49-F238E27FC236}">
                  <a16:creationId xmlns:a16="http://schemas.microsoft.com/office/drawing/2014/main" id="{EA0AE7FC-8A30-4CD1-AA73-A6DCF4C84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2336"/>
              <a:ext cx="343" cy="162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Rectangle 475">
              <a:extLst>
                <a:ext uri="{FF2B5EF4-FFF2-40B4-BE49-F238E27FC236}">
                  <a16:creationId xmlns:a16="http://schemas.microsoft.com/office/drawing/2014/main" id="{032D7014-AE4F-4C38-9842-34F80B090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272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1" name="Rectangle 476">
              <a:extLst>
                <a:ext uri="{FF2B5EF4-FFF2-40B4-BE49-F238E27FC236}">
                  <a16:creationId xmlns:a16="http://schemas.microsoft.com/office/drawing/2014/main" id="{80DD54D3-7B1B-456F-AB4A-8C6723D54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272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Freeform 477">
              <a:extLst>
                <a:ext uri="{FF2B5EF4-FFF2-40B4-BE49-F238E27FC236}">
                  <a16:creationId xmlns:a16="http://schemas.microsoft.com/office/drawing/2014/main" id="{0C94A59C-34D8-463D-B7A9-5989F3839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" y="2230"/>
              <a:ext cx="194" cy="215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478">
              <a:extLst>
                <a:ext uri="{FF2B5EF4-FFF2-40B4-BE49-F238E27FC236}">
                  <a16:creationId xmlns:a16="http://schemas.microsoft.com/office/drawing/2014/main" id="{FE216FC7-1F84-471D-A426-513DE9A5A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2125"/>
              <a:ext cx="75" cy="428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Text Box 479">
              <a:extLst>
                <a:ext uri="{FF2B5EF4-FFF2-40B4-BE49-F238E27FC236}">
                  <a16:creationId xmlns:a16="http://schemas.microsoft.com/office/drawing/2014/main" id="{DBA97B1E-949C-47DF-86AE-672931623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" y="1784"/>
              <a:ext cx="932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add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$s1, $s2</a:t>
              </a:r>
            </a:p>
          </p:txBody>
        </p:sp>
        <p:sp>
          <p:nvSpPr>
            <p:cNvPr id="245" name="Text Box 480">
              <a:extLst>
                <a:ext uri="{FF2B5EF4-FFF2-40B4-BE49-F238E27FC236}">
                  <a16:creationId xmlns:a16="http://schemas.microsoft.com/office/drawing/2014/main" id="{22B864A3-381C-4A79-9294-68959678C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" y="2253"/>
              <a:ext cx="980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beq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$s3, Exit</a:t>
              </a:r>
            </a:p>
          </p:txBody>
        </p:sp>
        <p:sp>
          <p:nvSpPr>
            <p:cNvPr id="246" name="Freeform 482">
              <a:extLst>
                <a:ext uri="{FF2B5EF4-FFF2-40B4-BE49-F238E27FC236}">
                  <a16:creationId xmlns:a16="http://schemas.microsoft.com/office/drawing/2014/main" id="{9AD7D226-2432-493C-8955-A93A0C89E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483">
              <a:extLst>
                <a:ext uri="{FF2B5EF4-FFF2-40B4-BE49-F238E27FC236}">
                  <a16:creationId xmlns:a16="http://schemas.microsoft.com/office/drawing/2014/main" id="{C0586ACA-FA32-4B58-863B-F1309AFC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Line 484">
              <a:extLst>
                <a:ext uri="{FF2B5EF4-FFF2-40B4-BE49-F238E27FC236}">
                  <a16:creationId xmlns:a16="http://schemas.microsoft.com/office/drawing/2014/main" id="{A796C250-F3BC-43DC-84C1-40F0B91AD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0" y="2341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49" name="Group 485">
              <a:extLst>
                <a:ext uri="{FF2B5EF4-FFF2-40B4-BE49-F238E27FC236}">
                  <a16:creationId xmlns:a16="http://schemas.microsoft.com/office/drawing/2014/main" id="{79657200-4B6A-44CE-BC46-80C5CD698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9" y="2213"/>
              <a:ext cx="465" cy="255"/>
              <a:chOff x="3474" y="2602"/>
              <a:chExt cx="426" cy="286"/>
            </a:xfrm>
          </p:grpSpPr>
          <p:sp>
            <p:nvSpPr>
              <p:cNvPr id="253" name="Cloud">
                <a:extLst>
                  <a:ext uri="{FF2B5EF4-FFF2-40B4-BE49-F238E27FC236}">
                    <a16:creationId xmlns:a16="http://schemas.microsoft.com/office/drawing/2014/main" id="{96759F93-8E65-4A47-87E1-5B3A7B6FB4B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Text Box 487">
                <a:extLst>
                  <a:ext uri="{FF2B5EF4-FFF2-40B4-BE49-F238E27FC236}">
                    <a16:creationId xmlns:a16="http://schemas.microsoft.com/office/drawing/2014/main" id="{A1B6EDD1-AA3A-4701-80F0-4D0291D71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50" name="Group 489">
              <a:extLst>
                <a:ext uri="{FF2B5EF4-FFF2-40B4-BE49-F238E27FC236}">
                  <a16:creationId xmlns:a16="http://schemas.microsoft.com/office/drawing/2014/main" id="{55BFE510-AB6E-4647-AD75-2EDB34E17E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8" y="2715"/>
              <a:ext cx="465" cy="255"/>
              <a:chOff x="3474" y="2602"/>
              <a:chExt cx="426" cy="286"/>
            </a:xfrm>
          </p:grpSpPr>
          <p:sp>
            <p:nvSpPr>
              <p:cNvPr id="251" name="Cloud">
                <a:extLst>
                  <a:ext uri="{FF2B5EF4-FFF2-40B4-BE49-F238E27FC236}">
                    <a16:creationId xmlns:a16="http://schemas.microsoft.com/office/drawing/2014/main" id="{F90FB4F4-F8F1-4680-8406-BF1B3C3B80D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Text Box 491">
                <a:extLst>
                  <a:ext uri="{FF2B5EF4-FFF2-40B4-BE49-F238E27FC236}">
                    <a16:creationId xmlns:a16="http://schemas.microsoft.com/office/drawing/2014/main" id="{9FF2E5AB-CA34-4690-A75D-CC0E12C55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grpSp>
        <p:nvGrpSpPr>
          <p:cNvPr id="255" name="Group 494">
            <a:extLst>
              <a:ext uri="{FF2B5EF4-FFF2-40B4-BE49-F238E27FC236}">
                <a16:creationId xmlns:a16="http://schemas.microsoft.com/office/drawing/2014/main" id="{F23CBC75-BB82-4640-9573-6B073248E13C}"/>
              </a:ext>
            </a:extLst>
          </p:cNvPr>
          <p:cNvGrpSpPr>
            <a:grpSpLocks/>
          </p:cNvGrpSpPr>
          <p:nvPr/>
        </p:nvGrpSpPr>
        <p:grpSpPr bwMode="auto">
          <a:xfrm>
            <a:off x="2811465" y="3988593"/>
            <a:ext cx="3495675" cy="690563"/>
            <a:chOff x="843" y="1858"/>
            <a:chExt cx="2202" cy="435"/>
          </a:xfrm>
        </p:grpSpPr>
        <p:sp>
          <p:nvSpPr>
            <p:cNvPr id="256" name="Line 481">
              <a:extLst>
                <a:ext uri="{FF2B5EF4-FFF2-40B4-BE49-F238E27FC236}">
                  <a16:creationId xmlns:a16="http://schemas.microsoft.com/office/drawing/2014/main" id="{1AD2CA70-4E14-489D-B041-E5512FA13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1948"/>
              <a:ext cx="0" cy="33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7" name="Line 488">
              <a:extLst>
                <a:ext uri="{FF2B5EF4-FFF2-40B4-BE49-F238E27FC236}">
                  <a16:creationId xmlns:a16="http://schemas.microsoft.com/office/drawing/2014/main" id="{E94F91CF-E70B-4445-8AC6-C346C7E31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1858"/>
              <a:ext cx="297" cy="43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5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977515C-8468-ED99-7866-3827CDD9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76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MIPS Pipeline Stages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B4A613F-456C-4337-867F-4BD1257B26B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46417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Five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Execution Stages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/>
              <a:t>: Instruction Fetch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ID</a:t>
            </a:r>
            <a:r>
              <a:rPr lang="en-US" sz="2400" dirty="0"/>
              <a:t>: Instruction Decode and Register Read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EX</a:t>
            </a:r>
            <a:r>
              <a:rPr lang="en-US" sz="2400" dirty="0"/>
              <a:t>: Execute an operation or calculate an address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MEM</a:t>
            </a:r>
            <a:r>
              <a:rPr lang="en-US" sz="2400" dirty="0"/>
              <a:t>: Access an operand in data memory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WB</a:t>
            </a:r>
            <a:r>
              <a:rPr lang="en-US" sz="2400" dirty="0"/>
              <a:t>: Write back the result into a register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Idea: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Each execution stage takes 1 clock cycle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General flow of data is from one stage to the next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Exceptions: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Update of PC and write back of register file – more about this later…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475C7F4-4191-2898-C97E-8B2E310E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Early Branch: </a:t>
            </a:r>
            <a:r>
              <a:rPr lang="en-GB" sz="3600" b="1" dirty="0">
                <a:solidFill>
                  <a:srgbClr val="0000FF"/>
                </a:solidFill>
              </a:rPr>
              <a:t>Problems</a:t>
            </a:r>
            <a:r>
              <a:rPr lang="en-GB" sz="3600" dirty="0">
                <a:solidFill>
                  <a:srgbClr val="0000FF"/>
                </a:solidFill>
              </a:rPr>
              <a:t>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DFD4193-A7B9-4AD7-92E0-7A9AD5EC44F5}"/>
              </a:ext>
            </a:extLst>
          </p:cNvPr>
          <p:cNvSpPr txBox="1">
            <a:spLocks noChangeArrowheads="1"/>
          </p:cNvSpPr>
          <p:nvPr/>
        </p:nvSpPr>
        <p:spPr>
          <a:xfrm>
            <a:off x="2019758" y="1262279"/>
            <a:ext cx="8229600" cy="204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Problem is worse with</a:t>
            </a:r>
            <a:r>
              <a:rPr lang="en-US" b="1" dirty="0"/>
              <a:t> load </a:t>
            </a:r>
            <a:r>
              <a:rPr lang="en-US" dirty="0"/>
              <a:t>followed by </a:t>
            </a:r>
            <a:r>
              <a:rPr lang="en-US" b="1" dirty="0"/>
              <a:t>branch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 to ID forwarding and 2 more stall cycles!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this case, we ended up with 3 total stall cycles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 no improvement!</a:t>
            </a:r>
            <a:endParaRPr lang="en-US" dirty="0"/>
          </a:p>
        </p:txBody>
      </p:sp>
      <p:grpSp>
        <p:nvGrpSpPr>
          <p:cNvPr id="9" name="Group 503">
            <a:extLst>
              <a:ext uri="{FF2B5EF4-FFF2-40B4-BE49-F238E27FC236}">
                <a16:creationId xmlns:a16="http://schemas.microsoft.com/office/drawing/2014/main" id="{3D005F6A-8366-4FEE-90BF-092B5181007A}"/>
              </a:ext>
            </a:extLst>
          </p:cNvPr>
          <p:cNvGrpSpPr>
            <a:grpSpLocks/>
          </p:cNvGrpSpPr>
          <p:nvPr/>
        </p:nvGrpSpPr>
        <p:grpSpPr bwMode="auto">
          <a:xfrm>
            <a:off x="1774825" y="3375743"/>
            <a:ext cx="8642350" cy="3062288"/>
            <a:chOff x="270" y="1124"/>
            <a:chExt cx="5444" cy="1929"/>
          </a:xfrm>
        </p:grpSpPr>
        <p:sp>
          <p:nvSpPr>
            <p:cNvPr id="10" name="Line 253">
              <a:extLst>
                <a:ext uri="{FF2B5EF4-FFF2-40B4-BE49-F238E27FC236}">
                  <a16:creationId xmlns:a16="http://schemas.microsoft.com/office/drawing/2014/main" id="{C67A85C4-2790-4A9F-8F8B-32B286308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1" y="2331"/>
              <a:ext cx="96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254">
              <a:extLst>
                <a:ext uri="{FF2B5EF4-FFF2-40B4-BE49-F238E27FC236}">
                  <a16:creationId xmlns:a16="http://schemas.microsoft.com/office/drawing/2014/main" id="{F01F762C-D169-4826-8878-3E7EAB1F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26"/>
              <a:ext cx="97" cy="214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255">
              <a:extLst>
                <a:ext uri="{FF2B5EF4-FFF2-40B4-BE49-F238E27FC236}">
                  <a16:creationId xmlns:a16="http://schemas.microsoft.com/office/drawing/2014/main" id="{8C2D8551-E838-4A55-BB90-038A417B1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26"/>
              <a:ext cx="97" cy="214"/>
            </a:xfrm>
            <a:prstGeom prst="rect">
              <a:avLst/>
            </a:prstGeom>
            <a:solidFill>
              <a:srgbClr val="C0C0C0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256">
              <a:extLst>
                <a:ext uri="{FF2B5EF4-FFF2-40B4-BE49-F238E27FC236}">
                  <a16:creationId xmlns:a16="http://schemas.microsoft.com/office/drawing/2014/main" id="{333FA58A-23D4-41D8-BC91-36B82DA0B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2" y="2223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257">
              <a:extLst>
                <a:ext uri="{FF2B5EF4-FFF2-40B4-BE49-F238E27FC236}">
                  <a16:creationId xmlns:a16="http://schemas.microsoft.com/office/drawing/2014/main" id="{0BFB5B32-3941-4797-A5BA-9E11A0081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6" y="222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258">
              <a:extLst>
                <a:ext uri="{FF2B5EF4-FFF2-40B4-BE49-F238E27FC236}">
                  <a16:creationId xmlns:a16="http://schemas.microsoft.com/office/drawing/2014/main" id="{FBDA0F52-FA94-408D-A72C-D8AF4C58B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6" y="2440"/>
              <a:ext cx="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259">
              <a:extLst>
                <a:ext uri="{FF2B5EF4-FFF2-40B4-BE49-F238E27FC236}">
                  <a16:creationId xmlns:a16="http://schemas.microsoft.com/office/drawing/2014/main" id="{27D2A18F-4AFA-4722-83BC-111C70DE8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2269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260">
              <a:extLst>
                <a:ext uri="{FF2B5EF4-FFF2-40B4-BE49-F238E27FC236}">
                  <a16:creationId xmlns:a16="http://schemas.microsoft.com/office/drawing/2014/main" id="{C4B58D08-E7D4-453D-B5C5-475155E58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2269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261">
              <a:extLst>
                <a:ext uri="{FF2B5EF4-FFF2-40B4-BE49-F238E27FC236}">
                  <a16:creationId xmlns:a16="http://schemas.microsoft.com/office/drawing/2014/main" id="{394E45A1-CCBF-48F1-9FE6-7DECBDB00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2269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262">
              <a:extLst>
                <a:ext uri="{FF2B5EF4-FFF2-40B4-BE49-F238E27FC236}">
                  <a16:creationId xmlns:a16="http://schemas.microsoft.com/office/drawing/2014/main" id="{8862073D-11DF-44D0-BD27-9ACCEEDAE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" y="2796"/>
              <a:ext cx="125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263">
              <a:extLst>
                <a:ext uri="{FF2B5EF4-FFF2-40B4-BE49-F238E27FC236}">
                  <a16:creationId xmlns:a16="http://schemas.microsoft.com/office/drawing/2014/main" id="{4813A19C-1678-4584-9D27-15E56DE31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3" y="2278"/>
              <a:ext cx="12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64">
              <a:extLst>
                <a:ext uri="{FF2B5EF4-FFF2-40B4-BE49-F238E27FC236}">
                  <a16:creationId xmlns:a16="http://schemas.microsoft.com/office/drawing/2014/main" id="{F792C9DD-A6ED-4582-9013-A6ADE4D1A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784"/>
              <a:ext cx="98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265">
              <a:extLst>
                <a:ext uri="{FF2B5EF4-FFF2-40B4-BE49-F238E27FC236}">
                  <a16:creationId xmlns:a16="http://schemas.microsoft.com/office/drawing/2014/main" id="{77DC3533-F5E8-4FF8-B7E9-07270579D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904"/>
              <a:ext cx="29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266">
              <a:extLst>
                <a:ext uri="{FF2B5EF4-FFF2-40B4-BE49-F238E27FC236}">
                  <a16:creationId xmlns:a16="http://schemas.microsoft.com/office/drawing/2014/main" id="{E3015C69-D243-4FC7-B77A-362D0F581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2383"/>
              <a:ext cx="29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67">
              <a:extLst>
                <a:ext uri="{FF2B5EF4-FFF2-40B4-BE49-F238E27FC236}">
                  <a16:creationId xmlns:a16="http://schemas.microsoft.com/office/drawing/2014/main" id="{8C24C4BE-3AEA-40AF-9335-344DB8E7B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2278"/>
              <a:ext cx="10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68">
              <a:extLst>
                <a:ext uri="{FF2B5EF4-FFF2-40B4-BE49-F238E27FC236}">
                  <a16:creationId xmlns:a16="http://schemas.microsoft.com/office/drawing/2014/main" id="{30F06AEE-D93D-410B-B635-0357B447B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" y="1744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69">
              <a:extLst>
                <a:ext uri="{FF2B5EF4-FFF2-40B4-BE49-F238E27FC236}">
                  <a16:creationId xmlns:a16="http://schemas.microsoft.com/office/drawing/2014/main" id="{F44BE099-26A9-4C9C-A9CB-9F57D8D8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" y="1744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70">
              <a:extLst>
                <a:ext uri="{FF2B5EF4-FFF2-40B4-BE49-F238E27FC236}">
                  <a16:creationId xmlns:a16="http://schemas.microsoft.com/office/drawing/2014/main" id="{CAC07ED4-59B2-4D4A-ABAD-8EF9DAFDF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1740"/>
              <a:ext cx="96" cy="217"/>
            </a:xfrm>
            <a:custGeom>
              <a:avLst/>
              <a:gdLst>
                <a:gd name="T0" fmla="*/ 247 w 84"/>
                <a:gd name="T1" fmla="*/ 0 h 190"/>
                <a:gd name="T2" fmla="*/ 0 w 84"/>
                <a:gd name="T3" fmla="*/ 3 h 190"/>
                <a:gd name="T4" fmla="*/ 0 w 84"/>
                <a:gd name="T5" fmla="*/ 549 h 190"/>
                <a:gd name="T6" fmla="*/ 247 w 84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271">
              <a:extLst>
                <a:ext uri="{FF2B5EF4-FFF2-40B4-BE49-F238E27FC236}">
                  <a16:creationId xmlns:a16="http://schemas.microsoft.com/office/drawing/2014/main" id="{58CAA7B6-C6B6-4478-9BA0-C316B8D33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782"/>
              <a:ext cx="2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272">
              <a:extLst>
                <a:ext uri="{FF2B5EF4-FFF2-40B4-BE49-F238E27FC236}">
                  <a16:creationId xmlns:a16="http://schemas.microsoft.com/office/drawing/2014/main" id="{A60CD9E3-9AB3-450E-8B2A-9EFBA229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781"/>
              <a:ext cx="6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Freeform 273">
              <a:extLst>
                <a:ext uri="{FF2B5EF4-FFF2-40B4-BE49-F238E27FC236}">
                  <a16:creationId xmlns:a16="http://schemas.microsoft.com/office/drawing/2014/main" id="{FC992513-E065-40BB-929F-BB28E3502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1635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4">
              <a:extLst>
                <a:ext uri="{FF2B5EF4-FFF2-40B4-BE49-F238E27FC236}">
                  <a16:creationId xmlns:a16="http://schemas.microsoft.com/office/drawing/2014/main" id="{39A5DF42-BA65-4EC2-A559-D90A17587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1635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75">
              <a:extLst>
                <a:ext uri="{FF2B5EF4-FFF2-40B4-BE49-F238E27FC236}">
                  <a16:creationId xmlns:a16="http://schemas.microsoft.com/office/drawing/2014/main" id="{4AB677F0-75A2-41CF-85B8-79309A8B3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1849"/>
              <a:ext cx="2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76">
              <a:extLst>
                <a:ext uri="{FF2B5EF4-FFF2-40B4-BE49-F238E27FC236}">
                  <a16:creationId xmlns:a16="http://schemas.microsoft.com/office/drawing/2014/main" id="{ED4D4937-8734-4B6D-AE4F-57A9CC639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1732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48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77">
              <a:extLst>
                <a:ext uri="{FF2B5EF4-FFF2-40B4-BE49-F238E27FC236}">
                  <a16:creationId xmlns:a16="http://schemas.microsoft.com/office/drawing/2014/main" id="{F61F165C-0553-4156-9116-21D66160D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1732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278">
              <a:extLst>
                <a:ext uri="{FF2B5EF4-FFF2-40B4-BE49-F238E27FC236}">
                  <a16:creationId xmlns:a16="http://schemas.microsoft.com/office/drawing/2014/main" id="{BEF158D3-A7BB-45B8-9A9B-11CABF913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7" y="1729"/>
              <a:ext cx="2" cy="22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79">
              <a:extLst>
                <a:ext uri="{FF2B5EF4-FFF2-40B4-BE49-F238E27FC236}">
                  <a16:creationId xmlns:a16="http://schemas.microsoft.com/office/drawing/2014/main" id="{AAAF733A-2752-460D-8097-C58A4817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" y="1732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80">
              <a:extLst>
                <a:ext uri="{FF2B5EF4-FFF2-40B4-BE49-F238E27FC236}">
                  <a16:creationId xmlns:a16="http://schemas.microsoft.com/office/drawing/2014/main" id="{1D2A5C57-F5A9-4A53-8CFB-C2A3C0D59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" y="1946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281">
              <a:extLst>
                <a:ext uri="{FF2B5EF4-FFF2-40B4-BE49-F238E27FC236}">
                  <a16:creationId xmlns:a16="http://schemas.microsoft.com/office/drawing/2014/main" id="{E9EAC9AF-A48A-45C6-B950-35AF90C63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" y="1774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282">
              <a:extLst>
                <a:ext uri="{FF2B5EF4-FFF2-40B4-BE49-F238E27FC236}">
                  <a16:creationId xmlns:a16="http://schemas.microsoft.com/office/drawing/2014/main" id="{FAC9F4A2-065F-4D21-8D2A-302D2DA9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1774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283">
              <a:extLst>
                <a:ext uri="{FF2B5EF4-FFF2-40B4-BE49-F238E27FC236}">
                  <a16:creationId xmlns:a16="http://schemas.microsoft.com/office/drawing/2014/main" id="{516D8169-93D3-4A07-8F78-9A9F86210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774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Line 284">
              <a:extLst>
                <a:ext uri="{FF2B5EF4-FFF2-40B4-BE49-F238E27FC236}">
                  <a16:creationId xmlns:a16="http://schemas.microsoft.com/office/drawing/2014/main" id="{890A168A-5C01-4093-9CDF-304D8A809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1" y="1786"/>
              <a:ext cx="2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285">
              <a:extLst>
                <a:ext uri="{FF2B5EF4-FFF2-40B4-BE49-F238E27FC236}">
                  <a16:creationId xmlns:a16="http://schemas.microsoft.com/office/drawing/2014/main" id="{99774065-A9BD-4390-B069-C588C8A96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1849"/>
              <a:ext cx="2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86">
              <a:extLst>
                <a:ext uri="{FF2B5EF4-FFF2-40B4-BE49-F238E27FC236}">
                  <a16:creationId xmlns:a16="http://schemas.microsoft.com/office/drawing/2014/main" id="{33349150-74C9-4ABA-AB54-46C86FA0E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1900"/>
              <a:ext cx="2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87">
              <a:extLst>
                <a:ext uri="{FF2B5EF4-FFF2-40B4-BE49-F238E27FC236}">
                  <a16:creationId xmlns:a16="http://schemas.microsoft.com/office/drawing/2014/main" id="{B7A90D51-0D3A-465E-93E9-FA55D9C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1795"/>
              <a:ext cx="50" cy="54"/>
            </a:xfrm>
            <a:custGeom>
              <a:avLst/>
              <a:gdLst>
                <a:gd name="T0" fmla="*/ 0 w 44"/>
                <a:gd name="T1" fmla="*/ 142 h 47"/>
                <a:gd name="T2" fmla="*/ 0 w 44"/>
                <a:gd name="T3" fmla="*/ 0 h 47"/>
                <a:gd name="T4" fmla="*/ 123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88">
              <a:extLst>
                <a:ext uri="{FF2B5EF4-FFF2-40B4-BE49-F238E27FC236}">
                  <a16:creationId xmlns:a16="http://schemas.microsoft.com/office/drawing/2014/main" id="{8DFC4681-32B1-4F5C-A12F-1715C464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" y="2223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9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89">
              <a:extLst>
                <a:ext uri="{FF2B5EF4-FFF2-40B4-BE49-F238E27FC236}">
                  <a16:creationId xmlns:a16="http://schemas.microsoft.com/office/drawing/2014/main" id="{E66F585D-D1E4-477F-A7FA-5ABF50467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" y="2223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90">
              <a:extLst>
                <a:ext uri="{FF2B5EF4-FFF2-40B4-BE49-F238E27FC236}">
                  <a16:creationId xmlns:a16="http://schemas.microsoft.com/office/drawing/2014/main" id="{BF9CA81F-81AD-4424-B1F1-5B815EAC3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" y="2223"/>
              <a:ext cx="98" cy="215"/>
            </a:xfrm>
            <a:custGeom>
              <a:avLst/>
              <a:gdLst>
                <a:gd name="T0" fmla="*/ 238 w 86"/>
                <a:gd name="T1" fmla="*/ 0 h 188"/>
                <a:gd name="T2" fmla="*/ 0 w 86"/>
                <a:gd name="T3" fmla="*/ 0 h 188"/>
                <a:gd name="T4" fmla="*/ 0 w 86"/>
                <a:gd name="T5" fmla="*/ 549 h 188"/>
                <a:gd name="T6" fmla="*/ 245 w 86"/>
                <a:gd name="T7" fmla="*/ 549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291">
              <a:extLst>
                <a:ext uri="{FF2B5EF4-FFF2-40B4-BE49-F238E27FC236}">
                  <a16:creationId xmlns:a16="http://schemas.microsoft.com/office/drawing/2014/main" id="{02A1C00F-4325-4DD2-A8EF-66B3D9D7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65"/>
              <a:ext cx="2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292">
              <a:extLst>
                <a:ext uri="{FF2B5EF4-FFF2-40B4-BE49-F238E27FC236}">
                  <a16:creationId xmlns:a16="http://schemas.microsoft.com/office/drawing/2014/main" id="{CD66544A-81B1-42C1-85FD-00EB0DA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2265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Freeform 293">
              <a:extLst>
                <a:ext uri="{FF2B5EF4-FFF2-40B4-BE49-F238E27FC236}">
                  <a16:creationId xmlns:a16="http://schemas.microsoft.com/office/drawing/2014/main" id="{807CFF86-BD72-4DD6-A0A8-3D38437DF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2223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294">
              <a:extLst>
                <a:ext uri="{FF2B5EF4-FFF2-40B4-BE49-F238E27FC236}">
                  <a16:creationId xmlns:a16="http://schemas.microsoft.com/office/drawing/2014/main" id="{3C320DAD-117A-404A-B8DB-FAFC6FC6F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0" y="2221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295">
              <a:extLst>
                <a:ext uri="{FF2B5EF4-FFF2-40B4-BE49-F238E27FC236}">
                  <a16:creationId xmlns:a16="http://schemas.microsoft.com/office/drawing/2014/main" id="{16D1BBB7-8C0F-4DD7-9465-61A2C3A86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2223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296">
              <a:extLst>
                <a:ext uri="{FF2B5EF4-FFF2-40B4-BE49-F238E27FC236}">
                  <a16:creationId xmlns:a16="http://schemas.microsoft.com/office/drawing/2014/main" id="{39B82008-6759-41CF-9487-9C59D5C77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2438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297">
              <a:extLst>
                <a:ext uri="{FF2B5EF4-FFF2-40B4-BE49-F238E27FC236}">
                  <a16:creationId xmlns:a16="http://schemas.microsoft.com/office/drawing/2014/main" id="{3DB60EB5-13E4-42A6-81C4-D0C68726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" y="2118"/>
              <a:ext cx="148" cy="425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433 h 372"/>
                <a:gd name="T4" fmla="*/ 123 w 129"/>
                <a:gd name="T5" fmla="*/ 543 h 372"/>
                <a:gd name="T6" fmla="*/ 0 w 129"/>
                <a:gd name="T7" fmla="*/ 644 h 372"/>
                <a:gd name="T8" fmla="*/ 0 w 129"/>
                <a:gd name="T9" fmla="*/ 1080 h 372"/>
                <a:gd name="T10" fmla="*/ 388 w 129"/>
                <a:gd name="T11" fmla="*/ 753 h 372"/>
                <a:gd name="T12" fmla="*/ 388 w 129"/>
                <a:gd name="T13" fmla="*/ 332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298">
              <a:extLst>
                <a:ext uri="{FF2B5EF4-FFF2-40B4-BE49-F238E27FC236}">
                  <a16:creationId xmlns:a16="http://schemas.microsoft.com/office/drawing/2014/main" id="{7A04C18F-6831-4A8D-86C2-881DA7208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2333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299">
              <a:extLst>
                <a:ext uri="{FF2B5EF4-FFF2-40B4-BE49-F238E27FC236}">
                  <a16:creationId xmlns:a16="http://schemas.microsoft.com/office/drawing/2014/main" id="{E032EDFB-7EDB-4FDE-B70D-885DF0C87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329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00">
              <a:extLst>
                <a:ext uri="{FF2B5EF4-FFF2-40B4-BE49-F238E27FC236}">
                  <a16:creationId xmlns:a16="http://schemas.microsoft.com/office/drawing/2014/main" id="{FC77A5C9-6BC6-402B-A15A-7EEEFB021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2278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0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301">
              <a:extLst>
                <a:ext uri="{FF2B5EF4-FFF2-40B4-BE49-F238E27FC236}">
                  <a16:creationId xmlns:a16="http://schemas.microsoft.com/office/drawing/2014/main" id="{0A302634-5D0D-4292-8A99-88B132240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02">
              <a:extLst>
                <a:ext uri="{FF2B5EF4-FFF2-40B4-BE49-F238E27FC236}">
                  <a16:creationId xmlns:a16="http://schemas.microsoft.com/office/drawing/2014/main" id="{EE9AA16B-EF72-49A8-A062-4234432B8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303">
              <a:extLst>
                <a:ext uri="{FF2B5EF4-FFF2-40B4-BE49-F238E27FC236}">
                  <a16:creationId xmlns:a16="http://schemas.microsoft.com/office/drawing/2014/main" id="{965CBA99-5167-4A42-984F-1795E680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04">
              <a:extLst>
                <a:ext uri="{FF2B5EF4-FFF2-40B4-BE49-F238E27FC236}">
                  <a16:creationId xmlns:a16="http://schemas.microsoft.com/office/drawing/2014/main" id="{0B5165C8-DAAD-4AE7-B61D-37D2E796C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05">
              <a:extLst>
                <a:ext uri="{FF2B5EF4-FFF2-40B4-BE49-F238E27FC236}">
                  <a16:creationId xmlns:a16="http://schemas.microsoft.com/office/drawing/2014/main" id="{E7A187B8-1C11-4C47-9EFB-71721072C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1284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06">
              <a:extLst>
                <a:ext uri="{FF2B5EF4-FFF2-40B4-BE49-F238E27FC236}">
                  <a16:creationId xmlns:a16="http://schemas.microsoft.com/office/drawing/2014/main" id="{4A2E8289-B46F-4B93-BA99-AB69874D3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07">
              <a:extLst>
                <a:ext uri="{FF2B5EF4-FFF2-40B4-BE49-F238E27FC236}">
                  <a16:creationId xmlns:a16="http://schemas.microsoft.com/office/drawing/2014/main" id="{28CA346B-E652-4E99-9C43-4248088EE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08">
              <a:extLst>
                <a:ext uri="{FF2B5EF4-FFF2-40B4-BE49-F238E27FC236}">
                  <a16:creationId xmlns:a16="http://schemas.microsoft.com/office/drawing/2014/main" id="{99AB9480-0B76-4B03-9B57-0E7D6F5CB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284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09">
              <a:extLst>
                <a:ext uri="{FF2B5EF4-FFF2-40B4-BE49-F238E27FC236}">
                  <a16:creationId xmlns:a16="http://schemas.microsoft.com/office/drawing/2014/main" id="{74E7F13F-A038-4DF6-A4E4-9D6869753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10">
              <a:extLst>
                <a:ext uri="{FF2B5EF4-FFF2-40B4-BE49-F238E27FC236}">
                  <a16:creationId xmlns:a16="http://schemas.microsoft.com/office/drawing/2014/main" id="{D3631397-1686-478F-8FBC-8574F5DDA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11">
              <a:extLst>
                <a:ext uri="{FF2B5EF4-FFF2-40B4-BE49-F238E27FC236}">
                  <a16:creationId xmlns:a16="http://schemas.microsoft.com/office/drawing/2014/main" id="{CE4CEED3-1F59-45F0-B7D7-F2217A177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12">
              <a:extLst>
                <a:ext uri="{FF2B5EF4-FFF2-40B4-BE49-F238E27FC236}">
                  <a16:creationId xmlns:a16="http://schemas.microsoft.com/office/drawing/2014/main" id="{7AB1E580-79AE-4E20-BFE5-A7BFD26C3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13">
              <a:extLst>
                <a:ext uri="{FF2B5EF4-FFF2-40B4-BE49-F238E27FC236}">
                  <a16:creationId xmlns:a16="http://schemas.microsoft.com/office/drawing/2014/main" id="{573DE1E0-AEF7-474A-A148-1FB2D2234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14">
              <a:extLst>
                <a:ext uri="{FF2B5EF4-FFF2-40B4-BE49-F238E27FC236}">
                  <a16:creationId xmlns:a16="http://schemas.microsoft.com/office/drawing/2014/main" id="{8BE9A181-2EE9-4612-A784-07C3F6A7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15">
              <a:extLst>
                <a:ext uri="{FF2B5EF4-FFF2-40B4-BE49-F238E27FC236}">
                  <a16:creationId xmlns:a16="http://schemas.microsoft.com/office/drawing/2014/main" id="{1E285AB5-014A-45AD-A8A1-5085D1396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16">
              <a:extLst>
                <a:ext uri="{FF2B5EF4-FFF2-40B4-BE49-F238E27FC236}">
                  <a16:creationId xmlns:a16="http://schemas.microsoft.com/office/drawing/2014/main" id="{1E2D002B-BDA9-4A76-88CC-498ED87E9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17">
              <a:extLst>
                <a:ext uri="{FF2B5EF4-FFF2-40B4-BE49-F238E27FC236}">
                  <a16:creationId xmlns:a16="http://schemas.microsoft.com/office/drawing/2014/main" id="{66953521-E083-47C0-BDFD-F25DD2FB0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18">
              <a:extLst>
                <a:ext uri="{FF2B5EF4-FFF2-40B4-BE49-F238E27FC236}">
                  <a16:creationId xmlns:a16="http://schemas.microsoft.com/office/drawing/2014/main" id="{DA5BCFBE-AEB3-4EC9-A4A0-9DBD7FFD0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19">
              <a:extLst>
                <a:ext uri="{FF2B5EF4-FFF2-40B4-BE49-F238E27FC236}">
                  <a16:creationId xmlns:a16="http://schemas.microsoft.com/office/drawing/2014/main" id="{46008784-930D-4CFA-951B-B9F77BC07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20">
              <a:extLst>
                <a:ext uri="{FF2B5EF4-FFF2-40B4-BE49-F238E27FC236}">
                  <a16:creationId xmlns:a16="http://schemas.microsoft.com/office/drawing/2014/main" id="{C8EC0E1B-853B-4D1E-BCCC-D98A7A0B2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21">
              <a:extLst>
                <a:ext uri="{FF2B5EF4-FFF2-40B4-BE49-F238E27FC236}">
                  <a16:creationId xmlns:a16="http://schemas.microsoft.com/office/drawing/2014/main" id="{A83D4D3B-D1CA-4761-A4DB-4DE6400F3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1284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22">
              <a:extLst>
                <a:ext uri="{FF2B5EF4-FFF2-40B4-BE49-F238E27FC236}">
                  <a16:creationId xmlns:a16="http://schemas.microsoft.com/office/drawing/2014/main" id="{5F88F68F-C7B2-4A93-A07F-B002235B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23">
              <a:extLst>
                <a:ext uri="{FF2B5EF4-FFF2-40B4-BE49-F238E27FC236}">
                  <a16:creationId xmlns:a16="http://schemas.microsoft.com/office/drawing/2014/main" id="{63E80DE1-5C80-4056-AFBB-70A4BB895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24">
              <a:extLst>
                <a:ext uri="{FF2B5EF4-FFF2-40B4-BE49-F238E27FC236}">
                  <a16:creationId xmlns:a16="http://schemas.microsoft.com/office/drawing/2014/main" id="{F2C933BF-3536-4EC2-9EBA-A9FD4748B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25">
              <a:extLst>
                <a:ext uri="{FF2B5EF4-FFF2-40B4-BE49-F238E27FC236}">
                  <a16:creationId xmlns:a16="http://schemas.microsoft.com/office/drawing/2014/main" id="{5EE309AB-DF2D-40EB-8851-93041CC2F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124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26">
              <a:extLst>
                <a:ext uri="{FF2B5EF4-FFF2-40B4-BE49-F238E27FC236}">
                  <a16:creationId xmlns:a16="http://schemas.microsoft.com/office/drawing/2014/main" id="{87A14412-CC2F-4077-A0E2-87775C8B8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112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27">
              <a:extLst>
                <a:ext uri="{FF2B5EF4-FFF2-40B4-BE49-F238E27FC236}">
                  <a16:creationId xmlns:a16="http://schemas.microsoft.com/office/drawing/2014/main" id="{367EF3AA-8552-4367-8B12-9EFFECFD3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124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28">
              <a:extLst>
                <a:ext uri="{FF2B5EF4-FFF2-40B4-BE49-F238E27FC236}">
                  <a16:creationId xmlns:a16="http://schemas.microsoft.com/office/drawing/2014/main" id="{851BAA47-EB3B-44E6-B003-7DC5DC1C4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112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29">
              <a:extLst>
                <a:ext uri="{FF2B5EF4-FFF2-40B4-BE49-F238E27FC236}">
                  <a16:creationId xmlns:a16="http://schemas.microsoft.com/office/drawing/2014/main" id="{1FA1C283-934A-4490-9F44-7D4DBA44C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112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30">
              <a:extLst>
                <a:ext uri="{FF2B5EF4-FFF2-40B4-BE49-F238E27FC236}">
                  <a16:creationId xmlns:a16="http://schemas.microsoft.com/office/drawing/2014/main" id="{EB44D469-44A7-4CB4-B10A-D4FA74EB8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124"/>
              <a:ext cx="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31">
              <a:extLst>
                <a:ext uri="{FF2B5EF4-FFF2-40B4-BE49-F238E27FC236}">
                  <a16:creationId xmlns:a16="http://schemas.microsoft.com/office/drawing/2014/main" id="{0B7375AF-DD20-408A-B320-5181D6F89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12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32">
              <a:extLst>
                <a:ext uri="{FF2B5EF4-FFF2-40B4-BE49-F238E27FC236}">
                  <a16:creationId xmlns:a16="http://schemas.microsoft.com/office/drawing/2014/main" id="{71CA3341-7DBE-40CF-A063-E2796EAAE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124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33">
              <a:extLst>
                <a:ext uri="{FF2B5EF4-FFF2-40B4-BE49-F238E27FC236}">
                  <a16:creationId xmlns:a16="http://schemas.microsoft.com/office/drawing/2014/main" id="{C7D16974-571F-40A1-BE31-0AA7D60F7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12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34">
              <a:extLst>
                <a:ext uri="{FF2B5EF4-FFF2-40B4-BE49-F238E27FC236}">
                  <a16:creationId xmlns:a16="http://schemas.microsoft.com/office/drawing/2014/main" id="{B2E8B46F-2070-4B46-BC81-CD93BC0A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dirty="0">
                  <a:solidFill>
                    <a:srgbClr val="000000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35">
              <a:extLst>
                <a:ext uri="{FF2B5EF4-FFF2-40B4-BE49-F238E27FC236}">
                  <a16:creationId xmlns:a16="http://schemas.microsoft.com/office/drawing/2014/main" id="{105D78FA-5A8E-488D-8C1A-5428F218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112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36">
              <a:extLst>
                <a:ext uri="{FF2B5EF4-FFF2-40B4-BE49-F238E27FC236}">
                  <a16:creationId xmlns:a16="http://schemas.microsoft.com/office/drawing/2014/main" id="{24C37DE7-F662-4505-A81A-64F96C500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12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37">
              <a:extLst>
                <a:ext uri="{FF2B5EF4-FFF2-40B4-BE49-F238E27FC236}">
                  <a16:creationId xmlns:a16="http://schemas.microsoft.com/office/drawing/2014/main" id="{A16F13FC-37EC-45E9-8B6D-044CB3C56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1124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38">
              <a:extLst>
                <a:ext uri="{FF2B5EF4-FFF2-40B4-BE49-F238E27FC236}">
                  <a16:creationId xmlns:a16="http://schemas.microsoft.com/office/drawing/2014/main" id="{7EBA6DED-50C4-41CD-85D2-CA1B27C3F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39">
              <a:extLst>
                <a:ext uri="{FF2B5EF4-FFF2-40B4-BE49-F238E27FC236}">
                  <a16:creationId xmlns:a16="http://schemas.microsoft.com/office/drawing/2014/main" id="{4B7C0F82-4E96-4C36-BF59-94AF1DFCF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112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40">
              <a:extLst>
                <a:ext uri="{FF2B5EF4-FFF2-40B4-BE49-F238E27FC236}">
                  <a16:creationId xmlns:a16="http://schemas.microsoft.com/office/drawing/2014/main" id="{1F7EF436-4E2B-4FD9-B5EE-53BB516E6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341">
              <a:extLst>
                <a:ext uri="{FF2B5EF4-FFF2-40B4-BE49-F238E27FC236}">
                  <a16:creationId xmlns:a16="http://schemas.microsoft.com/office/drawing/2014/main" id="{9F1FFE2D-0E39-4BDB-86FC-138900E0B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342">
              <a:extLst>
                <a:ext uri="{FF2B5EF4-FFF2-40B4-BE49-F238E27FC236}">
                  <a16:creationId xmlns:a16="http://schemas.microsoft.com/office/drawing/2014/main" id="{9C89ACD6-25F0-473B-A01F-2301095C8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343">
              <a:extLst>
                <a:ext uri="{FF2B5EF4-FFF2-40B4-BE49-F238E27FC236}">
                  <a16:creationId xmlns:a16="http://schemas.microsoft.com/office/drawing/2014/main" id="{4F10CF6C-79FB-424D-A4DC-6EF55B9B7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1124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344">
              <a:extLst>
                <a:ext uri="{FF2B5EF4-FFF2-40B4-BE49-F238E27FC236}">
                  <a16:creationId xmlns:a16="http://schemas.microsoft.com/office/drawing/2014/main" id="{0B95350C-0D37-4796-BC9D-08A9E7EA0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12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345">
              <a:extLst>
                <a:ext uri="{FF2B5EF4-FFF2-40B4-BE49-F238E27FC236}">
                  <a16:creationId xmlns:a16="http://schemas.microsoft.com/office/drawing/2014/main" id="{5783638A-8BCA-4B2D-9876-6F83747E6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346">
              <a:extLst>
                <a:ext uri="{FF2B5EF4-FFF2-40B4-BE49-F238E27FC236}">
                  <a16:creationId xmlns:a16="http://schemas.microsoft.com/office/drawing/2014/main" id="{5B9D5FFE-410E-421E-804D-7D7DF765B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124"/>
              <a:ext cx="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Line 347">
              <a:extLst>
                <a:ext uri="{FF2B5EF4-FFF2-40B4-BE49-F238E27FC236}">
                  <a16:creationId xmlns:a16="http://schemas.microsoft.com/office/drawing/2014/main" id="{FDFCEF75-072A-4393-BBC6-543549508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824"/>
              <a:ext cx="0" cy="120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349">
              <a:extLst>
                <a:ext uri="{FF2B5EF4-FFF2-40B4-BE49-F238E27FC236}">
                  <a16:creationId xmlns:a16="http://schemas.microsoft.com/office/drawing/2014/main" id="{861B0625-DDE8-482A-9606-F8D1411E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257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350">
              <a:extLst>
                <a:ext uri="{FF2B5EF4-FFF2-40B4-BE49-F238E27FC236}">
                  <a16:creationId xmlns:a16="http://schemas.microsoft.com/office/drawing/2014/main" id="{01B2279A-F2D2-4015-8440-4978C0BCB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12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351">
              <a:extLst>
                <a:ext uri="{FF2B5EF4-FFF2-40B4-BE49-F238E27FC236}">
                  <a16:creationId xmlns:a16="http://schemas.microsoft.com/office/drawing/2014/main" id="{33C441C6-C658-424A-911C-CF7E5F96E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12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352">
              <a:extLst>
                <a:ext uri="{FF2B5EF4-FFF2-40B4-BE49-F238E27FC236}">
                  <a16:creationId xmlns:a16="http://schemas.microsoft.com/office/drawing/2014/main" id="{DF62A8E2-69D0-4F49-AC7A-762541E92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12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353">
              <a:extLst>
                <a:ext uri="{FF2B5EF4-FFF2-40B4-BE49-F238E27FC236}">
                  <a16:creationId xmlns:a16="http://schemas.microsoft.com/office/drawing/2014/main" id="{BE595862-C805-4B28-882A-A6A329A4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12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354">
              <a:extLst>
                <a:ext uri="{FF2B5EF4-FFF2-40B4-BE49-F238E27FC236}">
                  <a16:creationId xmlns:a16="http://schemas.microsoft.com/office/drawing/2014/main" id="{C5EB79D2-516B-415E-9F22-8AE75023D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355">
              <a:extLst>
                <a:ext uri="{FF2B5EF4-FFF2-40B4-BE49-F238E27FC236}">
                  <a16:creationId xmlns:a16="http://schemas.microsoft.com/office/drawing/2014/main" id="{14B95AB5-1B63-42F6-B994-76ACCA97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1257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356">
              <a:extLst>
                <a:ext uri="{FF2B5EF4-FFF2-40B4-BE49-F238E27FC236}">
                  <a16:creationId xmlns:a16="http://schemas.microsoft.com/office/drawing/2014/main" id="{44020AB6-E2FB-4DF3-8517-34A5A21C0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257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357">
              <a:extLst>
                <a:ext uri="{FF2B5EF4-FFF2-40B4-BE49-F238E27FC236}">
                  <a16:creationId xmlns:a16="http://schemas.microsoft.com/office/drawing/2014/main" id="{EC37A31A-EDE9-4D4D-A685-BC435B432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358">
              <a:extLst>
                <a:ext uri="{FF2B5EF4-FFF2-40B4-BE49-F238E27FC236}">
                  <a16:creationId xmlns:a16="http://schemas.microsoft.com/office/drawing/2014/main" id="{7487CA8B-4C7E-4DD7-8BD1-23490BE77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371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359">
              <a:extLst>
                <a:ext uri="{FF2B5EF4-FFF2-40B4-BE49-F238E27FC236}">
                  <a16:creationId xmlns:a16="http://schemas.microsoft.com/office/drawing/2014/main" id="{00C5D544-042B-4B7A-9AB9-0665CCA7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360">
              <a:extLst>
                <a:ext uri="{FF2B5EF4-FFF2-40B4-BE49-F238E27FC236}">
                  <a16:creationId xmlns:a16="http://schemas.microsoft.com/office/drawing/2014/main" id="{F59116E5-3D6B-4B96-9455-80AE743FE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371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361">
              <a:extLst>
                <a:ext uri="{FF2B5EF4-FFF2-40B4-BE49-F238E27FC236}">
                  <a16:creationId xmlns:a16="http://schemas.microsoft.com/office/drawing/2014/main" id="{1B622613-EBD8-4F84-B245-FBD6B85D6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1371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362">
              <a:extLst>
                <a:ext uri="{FF2B5EF4-FFF2-40B4-BE49-F238E27FC236}">
                  <a16:creationId xmlns:a16="http://schemas.microsoft.com/office/drawing/2014/main" id="{0A1665ED-C732-4C08-BEED-2EEDACCDE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371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363">
              <a:extLst>
                <a:ext uri="{FF2B5EF4-FFF2-40B4-BE49-F238E27FC236}">
                  <a16:creationId xmlns:a16="http://schemas.microsoft.com/office/drawing/2014/main" id="{5BCABD8B-D2ED-44FF-9D03-2B3D5DBF5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1371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364">
              <a:extLst>
                <a:ext uri="{FF2B5EF4-FFF2-40B4-BE49-F238E27FC236}">
                  <a16:creationId xmlns:a16="http://schemas.microsoft.com/office/drawing/2014/main" id="{952E3704-3A04-4081-AE41-51F157E7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365">
              <a:extLst>
                <a:ext uri="{FF2B5EF4-FFF2-40B4-BE49-F238E27FC236}">
                  <a16:creationId xmlns:a16="http://schemas.microsoft.com/office/drawing/2014/main" id="{80547FA9-FF8B-4D20-9312-A6A7BBD9E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366">
              <a:extLst>
                <a:ext uri="{FF2B5EF4-FFF2-40B4-BE49-F238E27FC236}">
                  <a16:creationId xmlns:a16="http://schemas.microsoft.com/office/drawing/2014/main" id="{0E4C4B56-8A65-4E93-909B-951243D46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371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367">
              <a:extLst>
                <a:ext uri="{FF2B5EF4-FFF2-40B4-BE49-F238E27FC236}">
                  <a16:creationId xmlns:a16="http://schemas.microsoft.com/office/drawing/2014/main" id="{5A18B009-2AEA-41A5-A946-7F22ACC4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48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368">
              <a:extLst>
                <a:ext uri="{FF2B5EF4-FFF2-40B4-BE49-F238E27FC236}">
                  <a16:creationId xmlns:a16="http://schemas.microsoft.com/office/drawing/2014/main" id="{5623D92E-07B8-426A-A3F9-39E384DFF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481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369">
              <a:extLst>
                <a:ext uri="{FF2B5EF4-FFF2-40B4-BE49-F238E27FC236}">
                  <a16:creationId xmlns:a16="http://schemas.microsoft.com/office/drawing/2014/main" id="{47019C96-1528-46D1-A407-C73976676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148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370">
              <a:extLst>
                <a:ext uri="{FF2B5EF4-FFF2-40B4-BE49-F238E27FC236}">
                  <a16:creationId xmlns:a16="http://schemas.microsoft.com/office/drawing/2014/main" id="{1433E6A0-AB3E-41EF-84B7-EB58E2011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148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371">
              <a:extLst>
                <a:ext uri="{FF2B5EF4-FFF2-40B4-BE49-F238E27FC236}">
                  <a16:creationId xmlns:a16="http://schemas.microsoft.com/office/drawing/2014/main" id="{55052F98-6D8C-4C2E-B1C0-87142E178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1481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372">
              <a:extLst>
                <a:ext uri="{FF2B5EF4-FFF2-40B4-BE49-F238E27FC236}">
                  <a16:creationId xmlns:a16="http://schemas.microsoft.com/office/drawing/2014/main" id="{130597B9-177B-494D-A590-D4BFDF60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481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373">
              <a:extLst>
                <a:ext uri="{FF2B5EF4-FFF2-40B4-BE49-F238E27FC236}">
                  <a16:creationId xmlns:a16="http://schemas.microsoft.com/office/drawing/2014/main" id="{25B5DBEB-BBE4-421F-B9C8-95F17861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59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374">
              <a:extLst>
                <a:ext uri="{FF2B5EF4-FFF2-40B4-BE49-F238E27FC236}">
                  <a16:creationId xmlns:a16="http://schemas.microsoft.com/office/drawing/2014/main" id="{9B49883E-F156-4D37-9D5D-946022C6A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159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375">
              <a:extLst>
                <a:ext uri="{FF2B5EF4-FFF2-40B4-BE49-F238E27FC236}">
                  <a16:creationId xmlns:a16="http://schemas.microsoft.com/office/drawing/2014/main" id="{273A28D0-CC45-4985-AF60-E7A088874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376">
              <a:extLst>
                <a:ext uri="{FF2B5EF4-FFF2-40B4-BE49-F238E27FC236}">
                  <a16:creationId xmlns:a16="http://schemas.microsoft.com/office/drawing/2014/main" id="{C722E37F-1927-47C3-A154-913C13D92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159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377">
              <a:extLst>
                <a:ext uri="{FF2B5EF4-FFF2-40B4-BE49-F238E27FC236}">
                  <a16:creationId xmlns:a16="http://schemas.microsoft.com/office/drawing/2014/main" id="{0DAFEECD-4B4E-4E09-9311-60DE38BD4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159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378">
              <a:extLst>
                <a:ext uri="{FF2B5EF4-FFF2-40B4-BE49-F238E27FC236}">
                  <a16:creationId xmlns:a16="http://schemas.microsoft.com/office/drawing/2014/main" id="{DE4A3D19-C668-48D0-A502-1709C6D01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379">
              <a:extLst>
                <a:ext uri="{FF2B5EF4-FFF2-40B4-BE49-F238E27FC236}">
                  <a16:creationId xmlns:a16="http://schemas.microsoft.com/office/drawing/2014/main" id="{E0CDECC7-15C1-4C00-B80F-6C28FE748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159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380">
              <a:extLst>
                <a:ext uri="{FF2B5EF4-FFF2-40B4-BE49-F238E27FC236}">
                  <a16:creationId xmlns:a16="http://schemas.microsoft.com/office/drawing/2014/main" id="{45BB219B-6CE7-445E-B2D1-9441CAE35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59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Rectangle 381">
              <a:extLst>
                <a:ext uri="{FF2B5EF4-FFF2-40B4-BE49-F238E27FC236}">
                  <a16:creationId xmlns:a16="http://schemas.microsoft.com/office/drawing/2014/main" id="{24A7EDB8-0381-4672-AED8-FF8F8B36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159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382">
              <a:extLst>
                <a:ext uri="{FF2B5EF4-FFF2-40B4-BE49-F238E27FC236}">
                  <a16:creationId xmlns:a16="http://schemas.microsoft.com/office/drawing/2014/main" id="{BAA4B472-B63F-44AC-A9B5-E83360088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383">
              <a:extLst>
                <a:ext uri="{FF2B5EF4-FFF2-40B4-BE49-F238E27FC236}">
                  <a16:creationId xmlns:a16="http://schemas.microsoft.com/office/drawing/2014/main" id="{72BB4506-8FF7-4A90-A2F0-20D98D35F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59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384">
              <a:extLst>
                <a:ext uri="{FF2B5EF4-FFF2-40B4-BE49-F238E27FC236}">
                  <a16:creationId xmlns:a16="http://schemas.microsoft.com/office/drawing/2014/main" id="{C7D6AD24-FE0E-45DF-A074-E7358F197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59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385">
              <a:extLst>
                <a:ext uri="{FF2B5EF4-FFF2-40B4-BE49-F238E27FC236}">
                  <a16:creationId xmlns:a16="http://schemas.microsoft.com/office/drawing/2014/main" id="{EF2DDACE-6FB1-42D0-A3C5-051853558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159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386">
              <a:extLst>
                <a:ext uri="{FF2B5EF4-FFF2-40B4-BE49-F238E27FC236}">
                  <a16:creationId xmlns:a16="http://schemas.microsoft.com/office/drawing/2014/main" id="{20BD6F96-B559-4F6A-A531-6A357EB2A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387">
              <a:extLst>
                <a:ext uri="{FF2B5EF4-FFF2-40B4-BE49-F238E27FC236}">
                  <a16:creationId xmlns:a16="http://schemas.microsoft.com/office/drawing/2014/main" id="{6B253C4F-41C0-4DB6-A7B5-0E6A13D10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1597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88">
              <a:extLst>
                <a:ext uri="{FF2B5EF4-FFF2-40B4-BE49-F238E27FC236}">
                  <a16:creationId xmlns:a16="http://schemas.microsoft.com/office/drawing/2014/main" id="{E452AC05-1B92-43FA-AD5E-0DEFD0E94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59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389">
              <a:extLst>
                <a:ext uri="{FF2B5EF4-FFF2-40B4-BE49-F238E27FC236}">
                  <a16:creationId xmlns:a16="http://schemas.microsoft.com/office/drawing/2014/main" id="{3CA638F7-82A9-4ACE-8D43-C01941FDE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159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Line 390">
              <a:extLst>
                <a:ext uri="{FF2B5EF4-FFF2-40B4-BE49-F238E27FC236}">
                  <a16:creationId xmlns:a16="http://schemas.microsoft.com/office/drawing/2014/main" id="{ADE95493-D197-4E67-AF75-580C0F92B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1187"/>
              <a:ext cx="3270" cy="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391">
              <a:extLst>
                <a:ext uri="{FF2B5EF4-FFF2-40B4-BE49-F238E27FC236}">
                  <a16:creationId xmlns:a16="http://schemas.microsoft.com/office/drawing/2014/main" id="{0E22BC54-C411-46F1-B618-5FD2B9F98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6" y="1170"/>
              <a:ext cx="33" cy="37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82 h 33"/>
                <a:gd name="T4" fmla="*/ 83 w 29"/>
                <a:gd name="T5" fmla="*/ 44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392">
              <a:extLst>
                <a:ext uri="{FF2B5EF4-FFF2-40B4-BE49-F238E27FC236}">
                  <a16:creationId xmlns:a16="http://schemas.microsoft.com/office/drawing/2014/main" id="{19DE2749-4D83-4646-9999-3D3B08C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1635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179 w 65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393">
              <a:extLst>
                <a:ext uri="{FF2B5EF4-FFF2-40B4-BE49-F238E27FC236}">
                  <a16:creationId xmlns:a16="http://schemas.microsoft.com/office/drawing/2014/main" id="{CFBD1D07-A682-4E85-B149-A831E1A2E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1635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394">
              <a:extLst>
                <a:ext uri="{FF2B5EF4-FFF2-40B4-BE49-F238E27FC236}">
                  <a16:creationId xmlns:a16="http://schemas.microsoft.com/office/drawing/2014/main" id="{FCFB4789-4935-4135-A2C8-58010F75C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635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395">
              <a:extLst>
                <a:ext uri="{FF2B5EF4-FFF2-40B4-BE49-F238E27FC236}">
                  <a16:creationId xmlns:a16="http://schemas.microsoft.com/office/drawing/2014/main" id="{179A3168-3D8F-4B7C-BE09-55B943D20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635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396">
              <a:extLst>
                <a:ext uri="{FF2B5EF4-FFF2-40B4-BE49-F238E27FC236}">
                  <a16:creationId xmlns:a16="http://schemas.microsoft.com/office/drawing/2014/main" id="{113F10E7-1909-4C34-BF6B-6554C01A9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635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397">
              <a:extLst>
                <a:ext uri="{FF2B5EF4-FFF2-40B4-BE49-F238E27FC236}">
                  <a16:creationId xmlns:a16="http://schemas.microsoft.com/office/drawing/2014/main" id="{332389FC-E245-416F-9F8A-061C56185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635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98">
              <a:extLst>
                <a:ext uri="{FF2B5EF4-FFF2-40B4-BE49-F238E27FC236}">
                  <a16:creationId xmlns:a16="http://schemas.microsoft.com/office/drawing/2014/main" id="{54680156-0515-4D73-8C67-CDBC796B9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1635"/>
              <a:ext cx="73" cy="428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399">
              <a:extLst>
                <a:ext uri="{FF2B5EF4-FFF2-40B4-BE49-F238E27FC236}">
                  <a16:creationId xmlns:a16="http://schemas.microsoft.com/office/drawing/2014/main" id="{F1A867DA-D680-47CD-A93F-7DA99D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2118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400">
              <a:extLst>
                <a:ext uri="{FF2B5EF4-FFF2-40B4-BE49-F238E27FC236}">
                  <a16:creationId xmlns:a16="http://schemas.microsoft.com/office/drawing/2014/main" id="{6F3DD2F5-A45A-4206-8625-99EC973B8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2118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401">
              <a:extLst>
                <a:ext uri="{FF2B5EF4-FFF2-40B4-BE49-F238E27FC236}">
                  <a16:creationId xmlns:a16="http://schemas.microsoft.com/office/drawing/2014/main" id="{7A89D7C2-042B-4D25-A228-3B4CA9F3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118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402">
              <a:extLst>
                <a:ext uri="{FF2B5EF4-FFF2-40B4-BE49-F238E27FC236}">
                  <a16:creationId xmlns:a16="http://schemas.microsoft.com/office/drawing/2014/main" id="{AF63895C-FBFA-4A34-8847-F2E07E94F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118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403">
              <a:extLst>
                <a:ext uri="{FF2B5EF4-FFF2-40B4-BE49-F238E27FC236}">
                  <a16:creationId xmlns:a16="http://schemas.microsoft.com/office/drawing/2014/main" id="{FACDCB8F-156F-4B5F-BEE7-29E8B9D9C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118"/>
              <a:ext cx="73" cy="428"/>
            </a:xfrm>
            <a:custGeom>
              <a:avLst/>
              <a:gdLst>
                <a:gd name="T0" fmla="*/ 177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404">
              <a:extLst>
                <a:ext uri="{FF2B5EF4-FFF2-40B4-BE49-F238E27FC236}">
                  <a16:creationId xmlns:a16="http://schemas.microsoft.com/office/drawing/2014/main" id="{07785B89-0D57-40CC-914D-C1477BA5D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118"/>
              <a:ext cx="73" cy="428"/>
            </a:xfrm>
            <a:custGeom>
              <a:avLst/>
              <a:gdLst>
                <a:gd name="T0" fmla="*/ 182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405">
              <a:extLst>
                <a:ext uri="{FF2B5EF4-FFF2-40B4-BE49-F238E27FC236}">
                  <a16:creationId xmlns:a16="http://schemas.microsoft.com/office/drawing/2014/main" id="{2B2FA8DA-13A5-478A-A563-376831AC7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731"/>
              <a:ext cx="96" cy="21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406">
              <a:extLst>
                <a:ext uri="{FF2B5EF4-FFF2-40B4-BE49-F238E27FC236}">
                  <a16:creationId xmlns:a16="http://schemas.microsoft.com/office/drawing/2014/main" id="{4015884B-CF96-4878-8E18-DDF97955D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731"/>
              <a:ext cx="96" cy="2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407">
              <a:extLst>
                <a:ext uri="{FF2B5EF4-FFF2-40B4-BE49-F238E27FC236}">
                  <a16:creationId xmlns:a16="http://schemas.microsoft.com/office/drawing/2014/main" id="{6628A15F-0830-403D-82FF-97D6F3ECA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2" y="2727"/>
              <a:ext cx="2" cy="2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408">
              <a:extLst>
                <a:ext uri="{FF2B5EF4-FFF2-40B4-BE49-F238E27FC236}">
                  <a16:creationId xmlns:a16="http://schemas.microsoft.com/office/drawing/2014/main" id="{6DA24992-2AB3-4C74-8700-EFAAC373D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3" y="2731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409">
              <a:extLst>
                <a:ext uri="{FF2B5EF4-FFF2-40B4-BE49-F238E27FC236}">
                  <a16:creationId xmlns:a16="http://schemas.microsoft.com/office/drawing/2014/main" id="{59D8C81C-9C4E-4847-8EA7-807671A13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3" y="2944"/>
              <a:ext cx="9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410">
              <a:extLst>
                <a:ext uri="{FF2B5EF4-FFF2-40B4-BE49-F238E27FC236}">
                  <a16:creationId xmlns:a16="http://schemas.microsoft.com/office/drawing/2014/main" id="{6E10E026-8944-47D6-B8B4-8C88B0F98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" y="2731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411">
              <a:extLst>
                <a:ext uri="{FF2B5EF4-FFF2-40B4-BE49-F238E27FC236}">
                  <a16:creationId xmlns:a16="http://schemas.microsoft.com/office/drawing/2014/main" id="{49BAC4E3-13E7-41CD-8BA6-EDB8C6DA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" y="2731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412">
              <a:extLst>
                <a:ext uri="{FF2B5EF4-FFF2-40B4-BE49-F238E27FC236}">
                  <a16:creationId xmlns:a16="http://schemas.microsoft.com/office/drawing/2014/main" id="{1873D5F0-3501-4B32-B5CB-1EC7A4B12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2731"/>
              <a:ext cx="98" cy="213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Rectangle 413">
              <a:extLst>
                <a:ext uri="{FF2B5EF4-FFF2-40B4-BE49-F238E27FC236}">
                  <a16:creationId xmlns:a16="http://schemas.microsoft.com/office/drawing/2014/main" id="{C2E73F1B-9799-453B-9ED2-5B9C7282D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7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414">
              <a:extLst>
                <a:ext uri="{FF2B5EF4-FFF2-40B4-BE49-F238E27FC236}">
                  <a16:creationId xmlns:a16="http://schemas.microsoft.com/office/drawing/2014/main" id="{55A5F7FA-8506-4465-99EE-EF2DDCB9D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2773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Freeform 415">
              <a:extLst>
                <a:ext uri="{FF2B5EF4-FFF2-40B4-BE49-F238E27FC236}">
                  <a16:creationId xmlns:a16="http://schemas.microsoft.com/office/drawing/2014/main" id="{8D9A9E5B-AA45-4BF7-809D-B2104CCF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731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416">
              <a:extLst>
                <a:ext uri="{FF2B5EF4-FFF2-40B4-BE49-F238E27FC236}">
                  <a16:creationId xmlns:a16="http://schemas.microsoft.com/office/drawing/2014/main" id="{F58776D8-C5BD-4CC3-8FA8-E6C432491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731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417">
              <a:extLst>
                <a:ext uri="{FF2B5EF4-FFF2-40B4-BE49-F238E27FC236}">
                  <a16:creationId xmlns:a16="http://schemas.microsoft.com/office/drawing/2014/main" id="{EE17F5E8-4E66-44A0-9D4B-D88E4B268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728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418">
              <a:extLst>
                <a:ext uri="{FF2B5EF4-FFF2-40B4-BE49-F238E27FC236}">
                  <a16:creationId xmlns:a16="http://schemas.microsoft.com/office/drawing/2014/main" id="{D0ACBE0B-BC76-4679-928A-40C6D3664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1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419">
              <a:extLst>
                <a:ext uri="{FF2B5EF4-FFF2-40B4-BE49-F238E27FC236}">
                  <a16:creationId xmlns:a16="http://schemas.microsoft.com/office/drawing/2014/main" id="{7F91C305-78F9-4E7D-BAE9-1BBB3F99D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944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Rectangle 420">
              <a:extLst>
                <a:ext uri="{FF2B5EF4-FFF2-40B4-BE49-F238E27FC236}">
                  <a16:creationId xmlns:a16="http://schemas.microsoft.com/office/drawing/2014/main" id="{A38523EB-117D-48FF-94F1-4E12CBC6E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277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421">
              <a:extLst>
                <a:ext uri="{FF2B5EF4-FFF2-40B4-BE49-F238E27FC236}">
                  <a16:creationId xmlns:a16="http://schemas.microsoft.com/office/drawing/2014/main" id="{37659072-4B9D-469A-8737-8052213D9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27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422">
              <a:extLst>
                <a:ext uri="{FF2B5EF4-FFF2-40B4-BE49-F238E27FC236}">
                  <a16:creationId xmlns:a16="http://schemas.microsoft.com/office/drawing/2014/main" id="{C4F7AFF5-95C8-40FD-9708-EA7E0AE0B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2773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Freeform 423">
              <a:extLst>
                <a:ext uri="{FF2B5EF4-FFF2-40B4-BE49-F238E27FC236}">
                  <a16:creationId xmlns:a16="http://schemas.microsoft.com/office/drawing/2014/main" id="{37281158-D21E-456B-94A9-AB1B12F3C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" y="2625"/>
              <a:ext cx="149" cy="426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424">
              <a:extLst>
                <a:ext uri="{FF2B5EF4-FFF2-40B4-BE49-F238E27FC236}">
                  <a16:creationId xmlns:a16="http://schemas.microsoft.com/office/drawing/2014/main" id="{3D9550FA-3D25-445B-AC35-E644075FB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8" y="2731"/>
              <a:ext cx="195" cy="213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" name="Rectangle 425">
              <a:extLst>
                <a:ext uri="{FF2B5EF4-FFF2-40B4-BE49-F238E27FC236}">
                  <a16:creationId xmlns:a16="http://schemas.microsoft.com/office/drawing/2014/main" id="{666BA60B-1F68-4A15-9572-168F01D6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277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426">
              <a:extLst>
                <a:ext uri="{FF2B5EF4-FFF2-40B4-BE49-F238E27FC236}">
                  <a16:creationId xmlns:a16="http://schemas.microsoft.com/office/drawing/2014/main" id="{8F2F8380-C3AA-4CEB-AC0A-4ECF74EEC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2773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427">
              <a:extLst>
                <a:ext uri="{FF2B5EF4-FFF2-40B4-BE49-F238E27FC236}">
                  <a16:creationId xmlns:a16="http://schemas.microsoft.com/office/drawing/2014/main" id="{16ABE197-1FC5-411B-8926-9C15B2F77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" y="277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428">
              <a:extLst>
                <a:ext uri="{FF2B5EF4-FFF2-40B4-BE49-F238E27FC236}">
                  <a16:creationId xmlns:a16="http://schemas.microsoft.com/office/drawing/2014/main" id="{A6D768EF-2C77-4948-BCEC-35F50A5CA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6" y="27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429">
              <a:extLst>
                <a:ext uri="{FF2B5EF4-FFF2-40B4-BE49-F238E27FC236}">
                  <a16:creationId xmlns:a16="http://schemas.microsoft.com/office/drawing/2014/main" id="{8F757059-CEBF-4DCE-AE48-85A0965DF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5" y="27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Line 430">
              <a:extLst>
                <a:ext uri="{FF2B5EF4-FFF2-40B4-BE49-F238E27FC236}">
                  <a16:creationId xmlns:a16="http://schemas.microsoft.com/office/drawing/2014/main" id="{9A26C956-1601-495D-A24D-1343AF12F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836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431">
              <a:extLst>
                <a:ext uri="{FF2B5EF4-FFF2-40B4-BE49-F238E27FC236}">
                  <a16:creationId xmlns:a16="http://schemas.microsoft.com/office/drawing/2014/main" id="{A27EEBD2-1979-4A99-84C8-71B14DF2E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0" y="2836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432">
              <a:extLst>
                <a:ext uri="{FF2B5EF4-FFF2-40B4-BE49-F238E27FC236}">
                  <a16:creationId xmlns:a16="http://schemas.microsoft.com/office/drawing/2014/main" id="{9D5020C2-789F-4F3F-B8E1-C1A7A50B1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785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433">
              <a:extLst>
                <a:ext uri="{FF2B5EF4-FFF2-40B4-BE49-F238E27FC236}">
                  <a16:creationId xmlns:a16="http://schemas.microsoft.com/office/drawing/2014/main" id="{233F86FD-4872-4CB8-AA6E-0AB95BD7A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836"/>
              <a:ext cx="342" cy="1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434">
              <a:extLst>
                <a:ext uri="{FF2B5EF4-FFF2-40B4-BE49-F238E27FC236}">
                  <a16:creationId xmlns:a16="http://schemas.microsoft.com/office/drawing/2014/main" id="{4B4A78E2-861C-4FA3-91F1-FC9EE46B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625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435">
              <a:extLst>
                <a:ext uri="{FF2B5EF4-FFF2-40B4-BE49-F238E27FC236}">
                  <a16:creationId xmlns:a16="http://schemas.microsoft.com/office/drawing/2014/main" id="{898A3AE2-CEB9-4030-B7A7-CDCACACC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625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436">
              <a:extLst>
                <a:ext uri="{FF2B5EF4-FFF2-40B4-BE49-F238E27FC236}">
                  <a16:creationId xmlns:a16="http://schemas.microsoft.com/office/drawing/2014/main" id="{82A5323F-B045-4792-964D-C4C7CA10A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625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437">
              <a:extLst>
                <a:ext uri="{FF2B5EF4-FFF2-40B4-BE49-F238E27FC236}">
                  <a16:creationId xmlns:a16="http://schemas.microsoft.com/office/drawing/2014/main" id="{8A010037-A0E9-4705-9202-142A39F2E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625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438">
              <a:extLst>
                <a:ext uri="{FF2B5EF4-FFF2-40B4-BE49-F238E27FC236}">
                  <a16:creationId xmlns:a16="http://schemas.microsoft.com/office/drawing/2014/main" id="{3A34E03A-9EE1-4E4A-BD47-9C571CD7A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" y="2625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439">
              <a:extLst>
                <a:ext uri="{FF2B5EF4-FFF2-40B4-BE49-F238E27FC236}">
                  <a16:creationId xmlns:a16="http://schemas.microsoft.com/office/drawing/2014/main" id="{79C95625-B0F5-4D9E-9F7B-8A5CECF6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" y="2625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440">
              <a:extLst>
                <a:ext uri="{FF2B5EF4-FFF2-40B4-BE49-F238E27FC236}">
                  <a16:creationId xmlns:a16="http://schemas.microsoft.com/office/drawing/2014/main" id="{B6DF9ABF-89D8-4CE0-BBB2-8ABB7F807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" y="2625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Rectangle 441">
              <a:extLst>
                <a:ext uri="{FF2B5EF4-FFF2-40B4-BE49-F238E27FC236}">
                  <a16:creationId xmlns:a16="http://schemas.microsoft.com/office/drawing/2014/main" id="{FE705393-254D-4B3C-88E2-47149357F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442">
              <a:extLst>
                <a:ext uri="{FF2B5EF4-FFF2-40B4-BE49-F238E27FC236}">
                  <a16:creationId xmlns:a16="http://schemas.microsoft.com/office/drawing/2014/main" id="{844FC5C8-263B-45CC-926B-DF9A89A8E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443">
              <a:extLst>
                <a:ext uri="{FF2B5EF4-FFF2-40B4-BE49-F238E27FC236}">
                  <a16:creationId xmlns:a16="http://schemas.microsoft.com/office/drawing/2014/main" id="{A2B3D83A-CB96-4923-8BB4-076652512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444">
              <a:extLst>
                <a:ext uri="{FF2B5EF4-FFF2-40B4-BE49-F238E27FC236}">
                  <a16:creationId xmlns:a16="http://schemas.microsoft.com/office/drawing/2014/main" id="{E1130306-C8B0-4F00-A34F-91A27D0F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445">
              <a:extLst>
                <a:ext uri="{FF2B5EF4-FFF2-40B4-BE49-F238E27FC236}">
                  <a16:creationId xmlns:a16="http://schemas.microsoft.com/office/drawing/2014/main" id="{AD2F56E0-ED00-4F85-A10A-DCEF0DF5A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446">
              <a:extLst>
                <a:ext uri="{FF2B5EF4-FFF2-40B4-BE49-F238E27FC236}">
                  <a16:creationId xmlns:a16="http://schemas.microsoft.com/office/drawing/2014/main" id="{2486A83F-DBE3-4F37-869C-0F351848D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9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447">
              <a:extLst>
                <a:ext uri="{FF2B5EF4-FFF2-40B4-BE49-F238E27FC236}">
                  <a16:creationId xmlns:a16="http://schemas.microsoft.com/office/drawing/2014/main" id="{253B2EF6-4267-4F2B-8D74-EBB96DBA1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448">
              <a:extLst>
                <a:ext uri="{FF2B5EF4-FFF2-40B4-BE49-F238E27FC236}">
                  <a16:creationId xmlns:a16="http://schemas.microsoft.com/office/drawing/2014/main" id="{8085DBA7-51E8-4F58-90EA-89973EFFD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449">
              <a:extLst>
                <a:ext uri="{FF2B5EF4-FFF2-40B4-BE49-F238E27FC236}">
                  <a16:creationId xmlns:a16="http://schemas.microsoft.com/office/drawing/2014/main" id="{56E45308-BB15-4709-937A-4387A6815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9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450">
              <a:extLst>
                <a:ext uri="{FF2B5EF4-FFF2-40B4-BE49-F238E27FC236}">
                  <a16:creationId xmlns:a16="http://schemas.microsoft.com/office/drawing/2014/main" id="{E71EB08D-AC3A-41B1-8338-EC2EA1B1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451">
              <a:extLst>
                <a:ext uri="{FF2B5EF4-FFF2-40B4-BE49-F238E27FC236}">
                  <a16:creationId xmlns:a16="http://schemas.microsoft.com/office/drawing/2014/main" id="{AEC25DA5-1B2E-469B-9BE0-92B7FC217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452">
              <a:extLst>
                <a:ext uri="{FF2B5EF4-FFF2-40B4-BE49-F238E27FC236}">
                  <a16:creationId xmlns:a16="http://schemas.microsoft.com/office/drawing/2014/main" id="{A39C17CF-22E8-4C06-9A49-2CF3B95D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1284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Freeform 453">
              <a:extLst>
                <a:ext uri="{FF2B5EF4-FFF2-40B4-BE49-F238E27FC236}">
                  <a16:creationId xmlns:a16="http://schemas.microsoft.com/office/drawing/2014/main" id="{AE9899E9-65EB-4322-BCC4-0EC25D120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744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454">
              <a:extLst>
                <a:ext uri="{FF2B5EF4-FFF2-40B4-BE49-F238E27FC236}">
                  <a16:creationId xmlns:a16="http://schemas.microsoft.com/office/drawing/2014/main" id="{6C1177FF-60F2-4256-9954-E510FCE46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744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455">
              <a:extLst>
                <a:ext uri="{FF2B5EF4-FFF2-40B4-BE49-F238E27FC236}">
                  <a16:creationId xmlns:a16="http://schemas.microsoft.com/office/drawing/2014/main" id="{492ADAD1-E760-4FFC-AAD7-64D6DD83B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" y="1740"/>
              <a:ext cx="100" cy="217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Rectangle 456">
              <a:extLst>
                <a:ext uri="{FF2B5EF4-FFF2-40B4-BE49-F238E27FC236}">
                  <a16:creationId xmlns:a16="http://schemas.microsoft.com/office/drawing/2014/main" id="{3728C5CC-2641-4442-949B-ACD67951B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783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457">
              <a:extLst>
                <a:ext uri="{FF2B5EF4-FFF2-40B4-BE49-F238E27FC236}">
                  <a16:creationId xmlns:a16="http://schemas.microsoft.com/office/drawing/2014/main" id="{897EB8E1-22DF-490D-98F4-FB0CDEECF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1783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Line 458">
              <a:extLst>
                <a:ext uri="{FF2B5EF4-FFF2-40B4-BE49-F238E27FC236}">
                  <a16:creationId xmlns:a16="http://schemas.microsoft.com/office/drawing/2014/main" id="{E3E40022-D04C-4238-B3BC-39FDBA110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" y="1849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Line 459">
              <a:extLst>
                <a:ext uri="{FF2B5EF4-FFF2-40B4-BE49-F238E27FC236}">
                  <a16:creationId xmlns:a16="http://schemas.microsoft.com/office/drawing/2014/main" id="{91C52553-EF45-4098-B626-318CB1C62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1849"/>
              <a:ext cx="9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460">
              <a:extLst>
                <a:ext uri="{FF2B5EF4-FFF2-40B4-BE49-F238E27FC236}">
                  <a16:creationId xmlns:a16="http://schemas.microsoft.com/office/drawing/2014/main" id="{4AF2418B-7808-45BC-8554-4814E2A1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44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461">
              <a:extLst>
                <a:ext uri="{FF2B5EF4-FFF2-40B4-BE49-F238E27FC236}">
                  <a16:creationId xmlns:a16="http://schemas.microsoft.com/office/drawing/2014/main" id="{3FDC6C6D-12A3-45FF-9F7D-C574B1861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44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Line 462">
              <a:extLst>
                <a:ext uri="{FF2B5EF4-FFF2-40B4-BE49-F238E27FC236}">
                  <a16:creationId xmlns:a16="http://schemas.microsoft.com/office/drawing/2014/main" id="{F6924636-0BDB-4FDB-8217-9C67EF0D0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2" y="1738"/>
              <a:ext cx="1" cy="2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Line 463">
              <a:extLst>
                <a:ext uri="{FF2B5EF4-FFF2-40B4-BE49-F238E27FC236}">
                  <a16:creationId xmlns:a16="http://schemas.microsoft.com/office/drawing/2014/main" id="{AA9A3A2D-1C1D-4CF4-B0A7-8CE5BBC6F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6" y="1740"/>
              <a:ext cx="9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Line 464">
              <a:extLst>
                <a:ext uri="{FF2B5EF4-FFF2-40B4-BE49-F238E27FC236}">
                  <a16:creationId xmlns:a16="http://schemas.microsoft.com/office/drawing/2014/main" id="{37AED44C-9FF3-470E-8C27-F79DB920F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6" y="1955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Rectangle 465">
              <a:extLst>
                <a:ext uri="{FF2B5EF4-FFF2-40B4-BE49-F238E27FC236}">
                  <a16:creationId xmlns:a16="http://schemas.microsoft.com/office/drawing/2014/main" id="{8B3C9DA9-FB33-4C0F-BEA1-320AB70EB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783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466">
              <a:extLst>
                <a:ext uri="{FF2B5EF4-FFF2-40B4-BE49-F238E27FC236}">
                  <a16:creationId xmlns:a16="http://schemas.microsoft.com/office/drawing/2014/main" id="{B08881D7-DCDB-422F-AB41-DE15D5D06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783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467">
              <a:extLst>
                <a:ext uri="{FF2B5EF4-FFF2-40B4-BE49-F238E27FC236}">
                  <a16:creationId xmlns:a16="http://schemas.microsoft.com/office/drawing/2014/main" id="{E4ADF86B-94F6-411B-AA07-8F655F21A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783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468">
              <a:extLst>
                <a:ext uri="{FF2B5EF4-FFF2-40B4-BE49-F238E27FC236}">
                  <a16:creationId xmlns:a16="http://schemas.microsoft.com/office/drawing/2014/main" id="{045FA631-FCBB-4F92-BC33-1820E430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" y="2265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469">
              <a:extLst>
                <a:ext uri="{FF2B5EF4-FFF2-40B4-BE49-F238E27FC236}">
                  <a16:creationId xmlns:a16="http://schemas.microsoft.com/office/drawing/2014/main" id="{68C4F908-DFD5-4840-ACFE-99AD2E1EF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226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470">
              <a:extLst>
                <a:ext uri="{FF2B5EF4-FFF2-40B4-BE49-F238E27FC236}">
                  <a16:creationId xmlns:a16="http://schemas.microsoft.com/office/drawing/2014/main" id="{75608BCF-1833-4FB9-923A-C79A0CAC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226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Freeform 471">
              <a:extLst>
                <a:ext uri="{FF2B5EF4-FFF2-40B4-BE49-F238E27FC236}">
                  <a16:creationId xmlns:a16="http://schemas.microsoft.com/office/drawing/2014/main" id="{7D476C27-7CB4-4BA1-82E6-2FD4E5D2E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2118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472">
              <a:extLst>
                <a:ext uri="{FF2B5EF4-FFF2-40B4-BE49-F238E27FC236}">
                  <a16:creationId xmlns:a16="http://schemas.microsoft.com/office/drawing/2014/main" id="{13960D0C-B19D-44A1-9420-002FFB344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1635"/>
              <a:ext cx="72" cy="428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473">
              <a:extLst>
                <a:ext uri="{FF2B5EF4-FFF2-40B4-BE49-F238E27FC236}">
                  <a16:creationId xmlns:a16="http://schemas.microsoft.com/office/drawing/2014/main" id="{E030C9BA-14FD-440D-AE09-DC5910057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" y="2118"/>
              <a:ext cx="72" cy="428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474">
              <a:extLst>
                <a:ext uri="{FF2B5EF4-FFF2-40B4-BE49-F238E27FC236}">
                  <a16:creationId xmlns:a16="http://schemas.microsoft.com/office/drawing/2014/main" id="{7C2533DE-D76D-42DF-8BA8-330B618FC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2625"/>
              <a:ext cx="147" cy="426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475">
              <a:extLst>
                <a:ext uri="{FF2B5EF4-FFF2-40B4-BE49-F238E27FC236}">
                  <a16:creationId xmlns:a16="http://schemas.microsoft.com/office/drawing/2014/main" id="{01BECD2C-38BB-417E-9E2C-96C45BD40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5" y="2625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476">
              <a:extLst>
                <a:ext uri="{FF2B5EF4-FFF2-40B4-BE49-F238E27FC236}">
                  <a16:creationId xmlns:a16="http://schemas.microsoft.com/office/drawing/2014/main" id="{B682429D-7C8B-4EAF-AFAF-FE8E82272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849"/>
              <a:ext cx="343" cy="16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Line 477">
              <a:extLst>
                <a:ext uri="{FF2B5EF4-FFF2-40B4-BE49-F238E27FC236}">
                  <a16:creationId xmlns:a16="http://schemas.microsoft.com/office/drawing/2014/main" id="{1C25502E-6847-48D1-89EF-965DB67C4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329"/>
              <a:ext cx="116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Line 478">
              <a:extLst>
                <a:ext uri="{FF2B5EF4-FFF2-40B4-BE49-F238E27FC236}">
                  <a16:creationId xmlns:a16="http://schemas.microsoft.com/office/drawing/2014/main" id="{886010F7-D2AB-4E5F-B188-D89D02714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329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479">
              <a:extLst>
                <a:ext uri="{FF2B5EF4-FFF2-40B4-BE49-F238E27FC236}">
                  <a16:creationId xmlns:a16="http://schemas.microsoft.com/office/drawing/2014/main" id="{E56DDEAB-7424-433E-8967-30F43D325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6" y="2836"/>
              <a:ext cx="11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Line 480">
              <a:extLst>
                <a:ext uri="{FF2B5EF4-FFF2-40B4-BE49-F238E27FC236}">
                  <a16:creationId xmlns:a16="http://schemas.microsoft.com/office/drawing/2014/main" id="{053D231E-B9B8-402B-945B-F80E2E86A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8" y="2836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481">
              <a:extLst>
                <a:ext uri="{FF2B5EF4-FFF2-40B4-BE49-F238E27FC236}">
                  <a16:creationId xmlns:a16="http://schemas.microsoft.com/office/drawing/2014/main" id="{957DD51B-4207-4156-A23E-B3BBCDBD8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329"/>
              <a:ext cx="343" cy="162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Rectangle 482">
              <a:extLst>
                <a:ext uri="{FF2B5EF4-FFF2-40B4-BE49-F238E27FC236}">
                  <a16:creationId xmlns:a16="http://schemas.microsoft.com/office/drawing/2014/main" id="{B8BD09DE-D271-4C82-B5C9-93C4ED22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26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483">
              <a:extLst>
                <a:ext uri="{FF2B5EF4-FFF2-40B4-BE49-F238E27FC236}">
                  <a16:creationId xmlns:a16="http://schemas.microsoft.com/office/drawing/2014/main" id="{2E77E8C8-F1BD-4FD7-9872-D546884F5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265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Freeform 484">
              <a:extLst>
                <a:ext uri="{FF2B5EF4-FFF2-40B4-BE49-F238E27FC236}">
                  <a16:creationId xmlns:a16="http://schemas.microsoft.com/office/drawing/2014/main" id="{B3CFD29F-2D0D-4990-AF0C-36519130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2223"/>
              <a:ext cx="194" cy="215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485">
              <a:extLst>
                <a:ext uri="{FF2B5EF4-FFF2-40B4-BE49-F238E27FC236}">
                  <a16:creationId xmlns:a16="http://schemas.microsoft.com/office/drawing/2014/main" id="{6B9B4046-1DC7-45BB-9A9A-EA87C7ED1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118"/>
              <a:ext cx="75" cy="428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Text Box 486">
              <a:extLst>
                <a:ext uri="{FF2B5EF4-FFF2-40B4-BE49-F238E27FC236}">
                  <a16:creationId xmlns:a16="http://schemas.microsoft.com/office/drawing/2014/main" id="{0F4BCB02-2209-4A7F-8BC1-9AA4F4580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1783"/>
              <a:ext cx="788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lw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0($s1)</a:t>
              </a:r>
            </a:p>
          </p:txBody>
        </p:sp>
        <p:sp>
          <p:nvSpPr>
            <p:cNvPr id="246" name="Text Box 487">
              <a:extLst>
                <a:ext uri="{FF2B5EF4-FFF2-40B4-BE49-F238E27FC236}">
                  <a16:creationId xmlns:a16="http://schemas.microsoft.com/office/drawing/2014/main" id="{035F1A71-2C2B-49AA-93D8-33291DF6F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" y="2252"/>
              <a:ext cx="980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beq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$s3, Exit</a:t>
              </a:r>
            </a:p>
          </p:txBody>
        </p:sp>
        <p:sp>
          <p:nvSpPr>
            <p:cNvPr id="247" name="Freeform 489">
              <a:extLst>
                <a:ext uri="{FF2B5EF4-FFF2-40B4-BE49-F238E27FC236}">
                  <a16:creationId xmlns:a16="http://schemas.microsoft.com/office/drawing/2014/main" id="{F13E4E35-6E3A-4441-B29B-20CD5884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12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490">
              <a:extLst>
                <a:ext uri="{FF2B5EF4-FFF2-40B4-BE49-F238E27FC236}">
                  <a16:creationId xmlns:a16="http://schemas.microsoft.com/office/drawing/2014/main" id="{13E121CC-EFBF-44E6-B09A-13C3212AF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12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9" name="Line 491">
              <a:extLst>
                <a:ext uri="{FF2B5EF4-FFF2-40B4-BE49-F238E27FC236}">
                  <a16:creationId xmlns:a16="http://schemas.microsoft.com/office/drawing/2014/main" id="{C7BF1C94-DC48-43A9-9E9F-57BBA2974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2334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50" name="Group 492">
              <a:extLst>
                <a:ext uri="{FF2B5EF4-FFF2-40B4-BE49-F238E27FC236}">
                  <a16:creationId xmlns:a16="http://schemas.microsoft.com/office/drawing/2014/main" id="{3F449517-E497-4386-9BEE-F57D0158A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1" y="2221"/>
              <a:ext cx="465" cy="255"/>
              <a:chOff x="3474" y="2602"/>
              <a:chExt cx="426" cy="286"/>
            </a:xfrm>
          </p:grpSpPr>
          <p:sp>
            <p:nvSpPr>
              <p:cNvPr id="257" name="Cloud">
                <a:extLst>
                  <a:ext uri="{FF2B5EF4-FFF2-40B4-BE49-F238E27FC236}">
                    <a16:creationId xmlns:a16="http://schemas.microsoft.com/office/drawing/2014/main" id="{1EFEE098-C30D-46AB-B3EA-6821CC86393F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Text Box 494">
                <a:extLst>
                  <a:ext uri="{FF2B5EF4-FFF2-40B4-BE49-F238E27FC236}">
                    <a16:creationId xmlns:a16="http://schemas.microsoft.com/office/drawing/2014/main" id="{4D92E656-7194-4B44-A737-81A05C2EB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51" name="Group 495">
              <a:extLst>
                <a:ext uri="{FF2B5EF4-FFF2-40B4-BE49-F238E27FC236}">
                  <a16:creationId xmlns:a16="http://schemas.microsoft.com/office/drawing/2014/main" id="{A342DDAD-0EE7-44DF-8813-76E975A09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4" y="2228"/>
              <a:ext cx="465" cy="255"/>
              <a:chOff x="3474" y="2602"/>
              <a:chExt cx="426" cy="286"/>
            </a:xfrm>
          </p:grpSpPr>
          <p:sp>
            <p:nvSpPr>
              <p:cNvPr id="255" name="Cloud">
                <a:extLst>
                  <a:ext uri="{FF2B5EF4-FFF2-40B4-BE49-F238E27FC236}">
                    <a16:creationId xmlns:a16="http://schemas.microsoft.com/office/drawing/2014/main" id="{E91951ED-DCC4-4B18-81FB-FB964F0E4040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Text Box 497">
                <a:extLst>
                  <a:ext uri="{FF2B5EF4-FFF2-40B4-BE49-F238E27FC236}">
                    <a16:creationId xmlns:a16="http://schemas.microsoft.com/office/drawing/2014/main" id="{9EECB8DC-5B44-4137-BF9B-591676C3C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52" name="Group 498">
              <a:extLst>
                <a:ext uri="{FF2B5EF4-FFF2-40B4-BE49-F238E27FC236}">
                  <a16:creationId xmlns:a16="http://schemas.microsoft.com/office/drawing/2014/main" id="{4C8EF15A-5EA3-45EB-877A-5016A67E7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8" y="2708"/>
              <a:ext cx="465" cy="255"/>
              <a:chOff x="3474" y="2602"/>
              <a:chExt cx="426" cy="286"/>
            </a:xfrm>
          </p:grpSpPr>
          <p:sp>
            <p:nvSpPr>
              <p:cNvPr id="253" name="Cloud">
                <a:extLst>
                  <a:ext uri="{FF2B5EF4-FFF2-40B4-BE49-F238E27FC236}">
                    <a16:creationId xmlns:a16="http://schemas.microsoft.com/office/drawing/2014/main" id="{C27DB12A-BD49-4730-AD3B-13074751D03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Text Box 500">
                <a:extLst>
                  <a:ext uri="{FF2B5EF4-FFF2-40B4-BE49-F238E27FC236}">
                    <a16:creationId xmlns:a16="http://schemas.microsoft.com/office/drawing/2014/main" id="{124C93E8-71F1-45FB-BF17-9F2DDB4E1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grpSp>
        <p:nvGrpSpPr>
          <p:cNvPr id="259" name="Group 504">
            <a:extLst>
              <a:ext uri="{FF2B5EF4-FFF2-40B4-BE49-F238E27FC236}">
                <a16:creationId xmlns:a16="http://schemas.microsoft.com/office/drawing/2014/main" id="{FC189B71-2561-4FBB-B2ED-C196F4DC29C0}"/>
              </a:ext>
            </a:extLst>
          </p:cNvPr>
          <p:cNvGrpSpPr>
            <a:grpSpLocks/>
          </p:cNvGrpSpPr>
          <p:nvPr/>
        </p:nvGrpSpPr>
        <p:grpSpPr bwMode="auto">
          <a:xfrm>
            <a:off x="2575930" y="4489134"/>
            <a:ext cx="4160837" cy="681037"/>
            <a:chOff x="731" y="1849"/>
            <a:chExt cx="2621" cy="429"/>
          </a:xfrm>
        </p:grpSpPr>
        <p:sp>
          <p:nvSpPr>
            <p:cNvPr id="260" name="Line 488">
              <a:extLst>
                <a:ext uri="{FF2B5EF4-FFF2-40B4-BE49-F238E27FC236}">
                  <a16:creationId xmlns:a16="http://schemas.microsoft.com/office/drawing/2014/main" id="{33EA87C3-CAB9-4B77-916E-EAC552B82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947"/>
              <a:ext cx="0" cy="33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Line 501">
              <a:extLst>
                <a:ext uri="{FF2B5EF4-FFF2-40B4-BE49-F238E27FC236}">
                  <a16:creationId xmlns:a16="http://schemas.microsoft.com/office/drawing/2014/main" id="{0E0F0C29-31B2-4A06-BE7F-7BC31BFBC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1849"/>
              <a:ext cx="303" cy="403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62" name="Rounded Rectangle 257">
            <a:extLst>
              <a:ext uri="{FF2B5EF4-FFF2-40B4-BE49-F238E27FC236}">
                <a16:creationId xmlns:a16="http://schemas.microsoft.com/office/drawing/2014/main" id="{F383C8E8-1ACF-45A0-BDAA-9ECA8BF12E24}"/>
              </a:ext>
            </a:extLst>
          </p:cNvPr>
          <p:cNvSpPr/>
          <p:nvPr/>
        </p:nvSpPr>
        <p:spPr>
          <a:xfrm>
            <a:off x="7642225" y="3999631"/>
            <a:ext cx="2667000" cy="8382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ALU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forwarding cannot help!</a:t>
            </a:r>
            <a:endParaRPr lang="en-SG" dirty="0">
              <a:solidFill>
                <a:prstClr val="black"/>
              </a:solidFill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90F2B56-D5D4-D218-A0DF-AFF51646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Reduce Stalls: </a:t>
            </a:r>
            <a:r>
              <a:rPr lang="en-GB" sz="3600" b="1" dirty="0">
                <a:solidFill>
                  <a:srgbClr val="0000FF"/>
                </a:solidFill>
              </a:rPr>
              <a:t>Branch Prediction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62CFC1C-BDA1-4E20-A4FF-268D142FE2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46417"/>
            <a:ext cx="8229600" cy="513860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There are many branch prediction schemes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only cover the simplest in this course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800" dirty="0"/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Simple prediction: 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All branches are assumed to be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not taken</a:t>
            </a:r>
          </a:p>
          <a:p>
            <a:pPr marL="676275" lvl="1" indent="-349250">
              <a:spcBef>
                <a:spcPts val="600"/>
              </a:spcBef>
              <a:buFont typeface="Wingdings" pitchFamily="2" charset="2"/>
              <a:buChar char="è"/>
            </a:pPr>
            <a:r>
              <a:rPr lang="en-US" sz="2400" dirty="0"/>
              <a:t>Fetch the successor instruction and start pumping it through the pipeline stages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When the actual branch outcome is known: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Not taken</a:t>
            </a:r>
            <a:r>
              <a:rPr lang="en-US" sz="2400" dirty="0"/>
              <a:t>: Guessed correctly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No pipeline stall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Taken</a:t>
            </a:r>
            <a:r>
              <a:rPr lang="en-US" sz="2400" dirty="0"/>
              <a:t>: Guessed wrongly </a:t>
            </a:r>
            <a:r>
              <a:rPr lang="en-US" sz="2400" dirty="0">
                <a:sym typeface="Wingdings" pitchFamily="2" charset="2"/>
              </a:rPr>
              <a:t> Wrong instructions in the pipeline  </a:t>
            </a:r>
            <a:r>
              <a:rPr lang="en-US" sz="2400" b="1" dirty="0">
                <a:solidFill>
                  <a:srgbClr val="C00000"/>
                </a:solidFill>
              </a:rPr>
              <a:t>Flush</a:t>
            </a:r>
            <a:r>
              <a:rPr lang="en-US" sz="2400" dirty="0"/>
              <a:t> successor instruction from the pipeline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61E3DED-30A3-19F7-F47C-0BDED80E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6577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Branch Prediction: </a:t>
            </a:r>
            <a:r>
              <a:rPr lang="en-GB" sz="3600" b="1" dirty="0">
                <a:solidFill>
                  <a:srgbClr val="006600"/>
                </a:solidFill>
              </a:rPr>
              <a:t>Correct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303">
            <a:extLst>
              <a:ext uri="{FF2B5EF4-FFF2-40B4-BE49-F238E27FC236}">
                <a16:creationId xmlns:a16="http://schemas.microsoft.com/office/drawing/2014/main" id="{93CA047B-F808-4271-827D-A2401C93DA18}"/>
              </a:ext>
            </a:extLst>
          </p:cNvPr>
          <p:cNvGrpSpPr/>
          <p:nvPr/>
        </p:nvGrpSpPr>
        <p:grpSpPr>
          <a:xfrm>
            <a:off x="2033359" y="1447800"/>
            <a:ext cx="8239125" cy="3962401"/>
            <a:chOff x="457200" y="1524000"/>
            <a:chExt cx="8239125" cy="3962401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CDB2ADA-FDFB-482B-A68B-038CBE11E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3132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w 81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88"/>
                <a:gd name="T17" fmla="*/ 81 w 81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09A399F-A3FC-47CC-9C89-747896314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3132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88"/>
                <a:gd name="T14" fmla="*/ 81 w 81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FB3F589B-188D-421C-BA63-D13414168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438" y="4303713"/>
              <a:ext cx="3175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8D55EF38-EDD0-4AEB-97B2-44E7F70AA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30688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068CE597-6F37-4AAF-839E-6851BDFAD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66883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CE3EEE4B-B1B1-4E85-AD40-E6AE86152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5" y="43767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E117DE2D-091F-4F82-A0B5-75293F186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43767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91AFAA9E-5A91-45E9-A31E-57466E74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43767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E84B37A-C51C-4598-B48E-9AD98E063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863" y="3586163"/>
              <a:ext cx="1968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EF85589A-4614-4563-8A8D-B20AFCCBF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581525"/>
              <a:ext cx="16192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C407BAFB-D4B8-4614-98C2-1D21C1CDC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3770313"/>
              <a:ext cx="4762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D5C6BB04-A930-4D3D-A0E4-0260A7625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3586163"/>
              <a:ext cx="1603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B9743259-0E9B-45BC-BE02-3746CE50B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28638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621E72C-BB0F-4FD7-B4F7-61FC3584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2686050"/>
              <a:ext cx="158750" cy="361950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EC59B3E8-3E01-4226-BD44-465EC2230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9588" y="26812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89BAFE6B-3A67-4CAF-864D-AE47E8BB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68605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1">
              <a:extLst>
                <a:ext uri="{FF2B5EF4-FFF2-40B4-BE49-F238E27FC236}">
                  <a16:creationId xmlns:a16="http://schemas.microsoft.com/office/drawing/2014/main" id="{1EC85764-B415-435D-8D90-92E0B5184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304800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0A86633E-F370-4896-A2B9-FC9105D6E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686050"/>
              <a:ext cx="158750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2E422C66-5BA1-45B3-8931-AE902811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686050"/>
              <a:ext cx="158750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962FB1C2-1E3F-46DC-8E1F-08B00DB89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1488" y="26812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375EE16B-81D6-4FE8-B9EA-6922158D4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68605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426EDBA7-A482-437F-BC79-B40F89067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304800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8A932C3-7829-4770-9254-3ECFFFAA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686050"/>
              <a:ext cx="161925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1D541CF-8373-455D-84BB-B926FBFA3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686050"/>
              <a:ext cx="16192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1DDE63F2-2F16-41F5-99DF-1FB4F38A1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775" y="2686050"/>
              <a:ext cx="15557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BE910A5B-9E0E-44B6-8349-438FB2593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5019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520AF0B-387F-4571-8FFC-22FC0BE88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5019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32">
              <a:extLst>
                <a:ext uri="{FF2B5EF4-FFF2-40B4-BE49-F238E27FC236}">
                  <a16:creationId xmlns:a16="http://schemas.microsoft.com/office/drawing/2014/main" id="{EA030C67-E59C-407A-AF97-15738E55E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513" y="2863850"/>
              <a:ext cx="4397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3">
              <a:extLst>
                <a:ext uri="{FF2B5EF4-FFF2-40B4-BE49-F238E27FC236}">
                  <a16:creationId xmlns:a16="http://schemas.microsoft.com/office/drawing/2014/main" id="{6109108B-41FC-4A6B-8B14-ADB1733CF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773363"/>
              <a:ext cx="4778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4A2E3C49-8A7B-4749-8D50-2EA3D050C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363" y="2863850"/>
              <a:ext cx="4730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58C71C43-B46E-4C72-BEE5-293C879AD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952750"/>
              <a:ext cx="477838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70CB906C-4B30-4343-8B18-B61EB289A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0" y="2773363"/>
              <a:ext cx="77788" cy="90488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AF892BD-343E-4891-8CC8-B04931092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2863850"/>
              <a:ext cx="555625" cy="273050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67EBFF38-2CFB-437E-984A-7EDECCCEB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4956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39">
              <a:extLst>
                <a:ext uri="{FF2B5EF4-FFF2-40B4-BE49-F238E27FC236}">
                  <a16:creationId xmlns:a16="http://schemas.microsoft.com/office/drawing/2014/main" id="{3C6FE6FF-5915-4041-A6EA-8B1B5F99A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4956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EAC0E35D-9D8D-4F94-B3CC-928353BDB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3495675"/>
              <a:ext cx="157163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F788314-BD2C-4331-BBB9-2D6C2BB0F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319463"/>
              <a:ext cx="238125" cy="715963"/>
            </a:xfrm>
            <a:custGeom>
              <a:avLst/>
              <a:gdLst>
                <a:gd name="T0" fmla="*/ 0 w 124"/>
                <a:gd name="T1" fmla="*/ 0 h 372"/>
                <a:gd name="T2" fmla="*/ 0 w 124"/>
                <a:gd name="T3" fmla="*/ 695 h 372"/>
                <a:gd name="T4" fmla="*/ 175 w 124"/>
                <a:gd name="T5" fmla="*/ 873 h 372"/>
                <a:gd name="T6" fmla="*/ 0 w 124"/>
                <a:gd name="T7" fmla="*/ 1038 h 372"/>
                <a:gd name="T8" fmla="*/ 0 w 124"/>
                <a:gd name="T9" fmla="*/ 1737 h 372"/>
                <a:gd name="T10" fmla="*/ 567 w 124"/>
                <a:gd name="T11" fmla="*/ 1201 h 372"/>
                <a:gd name="T12" fmla="*/ 567 w 124"/>
                <a:gd name="T13" fmla="*/ 529 h 372"/>
                <a:gd name="T14" fmla="*/ 0 w 124"/>
                <a:gd name="T15" fmla="*/ 0 h 372"/>
                <a:gd name="T16" fmla="*/ 0 w 124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"/>
                <a:gd name="T28" fmla="*/ 0 h 372"/>
                <a:gd name="T29" fmla="*/ 124 w 124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" h="372">
                  <a:moveTo>
                    <a:pt x="0" y="0"/>
                  </a:moveTo>
                  <a:lnTo>
                    <a:pt x="0" y="149"/>
                  </a:lnTo>
                  <a:lnTo>
                    <a:pt x="38" y="187"/>
                  </a:lnTo>
                  <a:lnTo>
                    <a:pt x="0" y="223"/>
                  </a:lnTo>
                  <a:lnTo>
                    <a:pt x="0" y="372"/>
                  </a:lnTo>
                  <a:lnTo>
                    <a:pt x="124" y="258"/>
                  </a:lnTo>
                  <a:lnTo>
                    <a:pt x="124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FAE9C4A-4BE0-4DFF-BB18-31D0F76D2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319463"/>
              <a:ext cx="238125" cy="715963"/>
            </a:xfrm>
            <a:custGeom>
              <a:avLst/>
              <a:gdLst>
                <a:gd name="T0" fmla="*/ 0 w 124"/>
                <a:gd name="T1" fmla="*/ 0 h 372"/>
                <a:gd name="T2" fmla="*/ 0 w 124"/>
                <a:gd name="T3" fmla="*/ 695 h 372"/>
                <a:gd name="T4" fmla="*/ 175 w 124"/>
                <a:gd name="T5" fmla="*/ 873 h 372"/>
                <a:gd name="T6" fmla="*/ 0 w 124"/>
                <a:gd name="T7" fmla="*/ 1038 h 372"/>
                <a:gd name="T8" fmla="*/ 0 w 124"/>
                <a:gd name="T9" fmla="*/ 1737 h 372"/>
                <a:gd name="T10" fmla="*/ 567 w 124"/>
                <a:gd name="T11" fmla="*/ 1201 h 372"/>
                <a:gd name="T12" fmla="*/ 567 w 124"/>
                <a:gd name="T13" fmla="*/ 529 h 372"/>
                <a:gd name="T14" fmla="*/ 0 w 124"/>
                <a:gd name="T15" fmla="*/ 0 h 372"/>
                <a:gd name="T16" fmla="*/ 0 w 124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"/>
                <a:gd name="T28" fmla="*/ 0 h 372"/>
                <a:gd name="T29" fmla="*/ 124 w 124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" h="372">
                  <a:moveTo>
                    <a:pt x="0" y="0"/>
                  </a:moveTo>
                  <a:lnTo>
                    <a:pt x="0" y="149"/>
                  </a:lnTo>
                  <a:lnTo>
                    <a:pt x="38" y="187"/>
                  </a:lnTo>
                  <a:lnTo>
                    <a:pt x="0" y="223"/>
                  </a:lnTo>
                  <a:lnTo>
                    <a:pt x="0" y="372"/>
                  </a:lnTo>
                  <a:lnTo>
                    <a:pt x="124" y="258"/>
                  </a:lnTo>
                  <a:lnTo>
                    <a:pt x="124" y="114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F50AD93E-134D-4BFC-B34B-1E7CF0C08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3495675"/>
              <a:ext cx="315913" cy="363538"/>
            </a:xfrm>
            <a:custGeom>
              <a:avLst/>
              <a:gdLst>
                <a:gd name="T0" fmla="*/ 768 w 164"/>
                <a:gd name="T1" fmla="*/ 911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911 h 188"/>
                <a:gd name="T8" fmla="*/ 768 w 164"/>
                <a:gd name="T9" fmla="*/ 911 h 188"/>
                <a:gd name="T10" fmla="*/ 768 w 164"/>
                <a:gd name="T11" fmla="*/ 911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44">
              <a:extLst>
                <a:ext uri="{FF2B5EF4-FFF2-40B4-BE49-F238E27FC236}">
                  <a16:creationId xmlns:a16="http://schemas.microsoft.com/office/drawing/2014/main" id="{196C63ED-9145-45B5-890D-EC9FE1B19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3675063"/>
              <a:ext cx="44132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45">
              <a:extLst>
                <a:ext uri="{FF2B5EF4-FFF2-40B4-BE49-F238E27FC236}">
                  <a16:creationId xmlns:a16="http://schemas.microsoft.com/office/drawing/2014/main" id="{88CC2294-654D-403B-B5E1-970D2BD14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838" y="3675063"/>
              <a:ext cx="47466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46">
              <a:extLst>
                <a:ext uri="{FF2B5EF4-FFF2-40B4-BE49-F238E27FC236}">
                  <a16:creationId xmlns:a16="http://schemas.microsoft.com/office/drawing/2014/main" id="{417A3443-4FBC-4613-95F1-EF9F5D022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6413" y="3675063"/>
              <a:ext cx="43497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FD0B3EF4-4963-4ED4-BDD8-2CB9721A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763" y="3590925"/>
              <a:ext cx="76200" cy="84138"/>
            </a:xfrm>
            <a:custGeom>
              <a:avLst/>
              <a:gdLst>
                <a:gd name="T0" fmla="*/ 0 w 40"/>
                <a:gd name="T1" fmla="*/ 196 h 44"/>
                <a:gd name="T2" fmla="*/ 0 w 40"/>
                <a:gd name="T3" fmla="*/ 0 h 44"/>
                <a:gd name="T4" fmla="*/ 174 w 40"/>
                <a:gd name="T5" fmla="*/ 0 h 44"/>
                <a:gd name="T6" fmla="*/ 0 60000 65536"/>
                <a:gd name="T7" fmla="*/ 0 60000 65536"/>
                <a:gd name="T8" fmla="*/ 0 60000 65536"/>
                <a:gd name="T9" fmla="*/ 0 w 40"/>
                <a:gd name="T10" fmla="*/ 0 h 44"/>
                <a:gd name="T11" fmla="*/ 40 w 40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4">
                  <a:moveTo>
                    <a:pt x="0" y="44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955A2E36-D5A9-4BF8-88C0-E9D7AFE2E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125" y="3675063"/>
              <a:ext cx="554038" cy="277813"/>
            </a:xfrm>
            <a:custGeom>
              <a:avLst/>
              <a:gdLst>
                <a:gd name="T0" fmla="*/ 0 w 288"/>
                <a:gd name="T1" fmla="*/ 0 h 144"/>
                <a:gd name="T2" fmla="*/ 0 w 288"/>
                <a:gd name="T3" fmla="*/ 687 h 144"/>
                <a:gd name="T4" fmla="*/ 1157 w 288"/>
                <a:gd name="T5" fmla="*/ 687 h 144"/>
                <a:gd name="T6" fmla="*/ 1157 w 288"/>
                <a:gd name="T7" fmla="*/ 235 h 144"/>
                <a:gd name="T8" fmla="*/ 1343 w 288"/>
                <a:gd name="T9" fmla="*/ 235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4"/>
                <a:gd name="T17" fmla="*/ 288 w 28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48" y="144"/>
                  </a:lnTo>
                  <a:lnTo>
                    <a:pt x="248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49">
              <a:extLst>
                <a:ext uri="{FF2B5EF4-FFF2-40B4-BE49-F238E27FC236}">
                  <a16:creationId xmlns:a16="http://schemas.microsoft.com/office/drawing/2014/main" id="{AC270FB9-7EA1-41EA-A0A4-8FCEA4E3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AE515777-4833-47CC-8328-68D1068F7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75" y="18494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789BB9F-06DB-413A-9AB3-39E1E214D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913" y="18494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AEC4F74E-AA4B-473D-A07A-8B2418F6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188" y="18494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53">
              <a:extLst>
                <a:ext uri="{FF2B5EF4-FFF2-40B4-BE49-F238E27FC236}">
                  <a16:creationId xmlns:a16="http://schemas.microsoft.com/office/drawing/2014/main" id="{0BC88E3D-2B22-42CD-9776-24D6A9D8E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1524000"/>
              <a:ext cx="857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54">
              <a:extLst>
                <a:ext uri="{FF2B5EF4-FFF2-40B4-BE49-F238E27FC236}">
                  <a16:creationId xmlns:a16="http://schemas.microsoft.com/office/drawing/2014/main" id="{4B6DB03F-69FF-4010-BDD6-8E51AB109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15240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A9F28B1F-614B-493D-87B9-541E798FE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1524000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29AA0915-4496-4365-B8C1-C753E4DE3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15240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7764482A-D5AB-4191-86A5-2D2907B3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675" y="15240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D2A4995F-ECE6-4581-AF2A-B208BA7F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5240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666B7AB-BACF-415A-AE64-2C1882F6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15240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6D2F8628-CE6A-410B-A2C0-682A716A1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675" y="15240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61">
              <a:extLst>
                <a:ext uri="{FF2B5EF4-FFF2-40B4-BE49-F238E27FC236}">
                  <a16:creationId xmlns:a16="http://schemas.microsoft.com/office/drawing/2014/main" id="{31533AD7-60FC-412F-9930-60C36321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15240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62">
              <a:extLst>
                <a:ext uri="{FF2B5EF4-FFF2-40B4-BE49-F238E27FC236}">
                  <a16:creationId xmlns:a16="http://schemas.microsoft.com/office/drawing/2014/main" id="{CC0AF503-4703-46A9-A84C-B29BBD009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00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41CB7C10-E4F2-490C-B0D1-2C3EEAA95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5240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555D7A35-67EE-4E99-9582-9FD754E40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15240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65">
              <a:extLst>
                <a:ext uri="{FF2B5EF4-FFF2-40B4-BE49-F238E27FC236}">
                  <a16:creationId xmlns:a16="http://schemas.microsoft.com/office/drawing/2014/main" id="{23EA8220-2F1E-42A1-AD25-8B05ACA2D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3ED8C5EE-0791-46B6-B5EC-1E22C1993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67">
              <a:extLst>
                <a:ext uri="{FF2B5EF4-FFF2-40B4-BE49-F238E27FC236}">
                  <a16:creationId xmlns:a16="http://schemas.microsoft.com/office/drawing/2014/main" id="{D7D53E4C-4DE6-4F7D-9AE6-4AA4CA21E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15240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E0703A41-C352-41AF-B7A1-674220C64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9936E934-65C5-4026-A34D-63121357F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3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70">
              <a:extLst>
                <a:ext uri="{FF2B5EF4-FFF2-40B4-BE49-F238E27FC236}">
                  <a16:creationId xmlns:a16="http://schemas.microsoft.com/office/drawing/2014/main" id="{45BA70B9-A81E-40CC-A86C-2B92594CF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152400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71">
              <a:extLst>
                <a:ext uri="{FF2B5EF4-FFF2-40B4-BE49-F238E27FC236}">
                  <a16:creationId xmlns:a16="http://schemas.microsoft.com/office/drawing/2014/main" id="{0BEFD1CE-31E9-417B-9526-379CD194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5" y="15240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88304787-A262-404A-A25C-A3CF1AAC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138" y="1524000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E9BBC141-A2A1-40A0-B6B6-F49C20BAD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152400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931FA8C6-FF9E-4086-8623-5A45E5576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15240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75">
              <a:extLst>
                <a:ext uri="{FF2B5EF4-FFF2-40B4-BE49-F238E27FC236}">
                  <a16:creationId xmlns:a16="http://schemas.microsoft.com/office/drawing/2014/main" id="{E3E218BC-B8DA-4255-BE7A-FAEC28DED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76">
              <a:extLst>
                <a:ext uri="{FF2B5EF4-FFF2-40B4-BE49-F238E27FC236}">
                  <a16:creationId xmlns:a16="http://schemas.microsoft.com/office/drawing/2014/main" id="{3ED16BFB-6AA3-4FCF-9D4D-DBC9E9C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8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5D265A77-7795-46F5-8F8B-A015C899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78">
              <a:extLst>
                <a:ext uri="{FF2B5EF4-FFF2-40B4-BE49-F238E27FC236}">
                  <a16:creationId xmlns:a16="http://schemas.microsoft.com/office/drawing/2014/main" id="{06B271BE-0EA9-4372-B8C5-B1A9214B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938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92FB87A5-28DB-4C57-A6EF-EF48E5F4C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27495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D12EBEB6-61F4-4DCE-B34C-1ADAFCCE9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81">
              <a:extLst>
                <a:ext uri="{FF2B5EF4-FFF2-40B4-BE49-F238E27FC236}">
                  <a16:creationId xmlns:a16="http://schemas.microsoft.com/office/drawing/2014/main" id="{8C3E1F35-A52D-4C4D-9DDA-28A826F0F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50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82">
              <a:extLst>
                <a:ext uri="{FF2B5EF4-FFF2-40B4-BE49-F238E27FC236}">
                  <a16:creationId xmlns:a16="http://schemas.microsoft.com/office/drawing/2014/main" id="{C625F3B0-B972-4259-9973-2110BE5E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D17334E8-2263-4A59-BCE0-485235D30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27495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D213EDAC-7641-4667-BBBF-DF1DAE02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749550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85">
              <a:extLst>
                <a:ext uri="{FF2B5EF4-FFF2-40B4-BE49-F238E27FC236}">
                  <a16:creationId xmlns:a16="http://schemas.microsoft.com/office/drawing/2014/main" id="{0BA518E8-8246-4CF7-B0A0-62E13344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DE79FE12-664F-4657-A613-FCDCBAEE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87">
              <a:extLst>
                <a:ext uri="{FF2B5EF4-FFF2-40B4-BE49-F238E27FC236}">
                  <a16:creationId xmlns:a16="http://schemas.microsoft.com/office/drawing/2014/main" id="{6B72566C-DE62-489A-8DCF-112406AF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04B4A2EF-4B19-4BF5-8E0B-7E2887AD6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2749550"/>
              <a:ext cx="396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FBC0DF9A-B3DD-49B6-BD87-A9BE63F4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90">
              <a:extLst>
                <a:ext uri="{FF2B5EF4-FFF2-40B4-BE49-F238E27FC236}">
                  <a16:creationId xmlns:a16="http://schemas.microsoft.com/office/drawing/2014/main" id="{0BAB7786-996B-47C5-8D07-38948BFD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Line 91">
              <a:extLst>
                <a:ext uri="{FF2B5EF4-FFF2-40B4-BE49-F238E27FC236}">
                  <a16:creationId xmlns:a16="http://schemas.microsoft.com/office/drawing/2014/main" id="{8E2690A9-3346-4EC6-85CD-87507C759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2667000"/>
              <a:ext cx="0" cy="28194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Rectangle 93">
              <a:extLst>
                <a:ext uri="{FF2B5EF4-FFF2-40B4-BE49-F238E27FC236}">
                  <a16:creationId xmlns:a16="http://schemas.microsoft.com/office/drawing/2014/main" id="{6A6099F6-F1F9-4A50-9E09-7FDF04FAE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724025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94">
              <a:extLst>
                <a:ext uri="{FF2B5EF4-FFF2-40B4-BE49-F238E27FC236}">
                  <a16:creationId xmlns:a16="http://schemas.microsoft.com/office/drawing/2014/main" id="{CF3164E1-0B6B-4E0D-918C-C77EA970C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3" y="17240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95">
              <a:extLst>
                <a:ext uri="{FF2B5EF4-FFF2-40B4-BE49-F238E27FC236}">
                  <a16:creationId xmlns:a16="http://schemas.microsoft.com/office/drawing/2014/main" id="{444597EB-E5E4-422F-8A8F-291CBA3E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13" y="17240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96">
              <a:extLst>
                <a:ext uri="{FF2B5EF4-FFF2-40B4-BE49-F238E27FC236}">
                  <a16:creationId xmlns:a16="http://schemas.microsoft.com/office/drawing/2014/main" id="{3EFE4008-C887-42AB-9861-2B3B93928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8" y="17240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97">
              <a:extLst>
                <a:ext uri="{FF2B5EF4-FFF2-40B4-BE49-F238E27FC236}">
                  <a16:creationId xmlns:a16="http://schemas.microsoft.com/office/drawing/2014/main" id="{AB04BF1F-BD83-492C-A231-14900991D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724025"/>
              <a:ext cx="476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98">
              <a:extLst>
                <a:ext uri="{FF2B5EF4-FFF2-40B4-BE49-F238E27FC236}">
                  <a16:creationId xmlns:a16="http://schemas.microsoft.com/office/drawing/2014/main" id="{6BDFB542-4DF1-44F4-96B3-157FBC35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88" y="172402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99">
              <a:extLst>
                <a:ext uri="{FF2B5EF4-FFF2-40B4-BE49-F238E27FC236}">
                  <a16:creationId xmlns:a16="http://schemas.microsoft.com/office/drawing/2014/main" id="{342331A8-B71A-4DFF-8BB8-9265C5851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1724025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100">
              <a:extLst>
                <a:ext uri="{FF2B5EF4-FFF2-40B4-BE49-F238E27FC236}">
                  <a16:creationId xmlns:a16="http://schemas.microsoft.com/office/drawing/2014/main" id="{FB58F9FD-9B96-46D7-9F04-3840AAA40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88" y="172402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101">
              <a:extLst>
                <a:ext uri="{FF2B5EF4-FFF2-40B4-BE49-F238E27FC236}">
                  <a16:creationId xmlns:a16="http://schemas.microsoft.com/office/drawing/2014/main" id="{4CFEC9BC-89E2-44F7-AA45-CD64C24AE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102">
              <a:extLst>
                <a:ext uri="{FF2B5EF4-FFF2-40B4-BE49-F238E27FC236}">
                  <a16:creationId xmlns:a16="http://schemas.microsoft.com/office/drawing/2014/main" id="{4708F341-5FD7-4586-B5D9-A8306ACE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3" y="193357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103">
              <a:extLst>
                <a:ext uri="{FF2B5EF4-FFF2-40B4-BE49-F238E27FC236}">
                  <a16:creationId xmlns:a16="http://schemas.microsoft.com/office/drawing/2014/main" id="{10F6E38F-9ED2-4F89-85DB-AF1BB1FCF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104">
              <a:extLst>
                <a:ext uri="{FF2B5EF4-FFF2-40B4-BE49-F238E27FC236}">
                  <a16:creationId xmlns:a16="http://schemas.microsoft.com/office/drawing/2014/main" id="{B84A2AEC-4697-4D5F-BC5E-9DCB417A6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193357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105">
              <a:extLst>
                <a:ext uri="{FF2B5EF4-FFF2-40B4-BE49-F238E27FC236}">
                  <a16:creationId xmlns:a16="http://schemas.microsoft.com/office/drawing/2014/main" id="{7C277B8E-C7B5-4DE2-AC9B-79CCA3B0E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106">
              <a:extLst>
                <a:ext uri="{FF2B5EF4-FFF2-40B4-BE49-F238E27FC236}">
                  <a16:creationId xmlns:a16="http://schemas.microsoft.com/office/drawing/2014/main" id="{061CB713-19FB-4984-B9DF-6336F71A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193357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107">
              <a:extLst>
                <a:ext uri="{FF2B5EF4-FFF2-40B4-BE49-F238E27FC236}">
                  <a16:creationId xmlns:a16="http://schemas.microsoft.com/office/drawing/2014/main" id="{45214F24-70EE-4E69-B297-2CD6A1749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193357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108">
              <a:extLst>
                <a:ext uri="{FF2B5EF4-FFF2-40B4-BE49-F238E27FC236}">
                  <a16:creationId xmlns:a16="http://schemas.microsoft.com/office/drawing/2014/main" id="{87B57B3D-0D80-4CCA-9529-50323D39D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21F205C3-A727-4653-BE6C-738B097A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" y="193357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110">
              <a:extLst>
                <a:ext uri="{FF2B5EF4-FFF2-40B4-BE49-F238E27FC236}">
                  <a16:creationId xmlns:a16="http://schemas.microsoft.com/office/drawing/2014/main" id="{D3801071-DA98-411E-91BF-9ABBDAAFA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50" y="193357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111">
              <a:extLst>
                <a:ext uri="{FF2B5EF4-FFF2-40B4-BE49-F238E27FC236}">
                  <a16:creationId xmlns:a16="http://schemas.microsoft.com/office/drawing/2014/main" id="{F4D194BA-3768-450F-A5B0-D42BBE1B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138362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112">
              <a:extLst>
                <a:ext uri="{FF2B5EF4-FFF2-40B4-BE49-F238E27FC236}">
                  <a16:creationId xmlns:a16="http://schemas.microsoft.com/office/drawing/2014/main" id="{0B298F5E-B77D-4756-9326-48A3D4557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3" y="2138362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113">
              <a:extLst>
                <a:ext uri="{FF2B5EF4-FFF2-40B4-BE49-F238E27FC236}">
                  <a16:creationId xmlns:a16="http://schemas.microsoft.com/office/drawing/2014/main" id="{B02E5DB4-067E-4243-B749-3762D1C7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25" y="2138362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114">
              <a:extLst>
                <a:ext uri="{FF2B5EF4-FFF2-40B4-BE49-F238E27FC236}">
                  <a16:creationId xmlns:a16="http://schemas.microsoft.com/office/drawing/2014/main" id="{B7B02175-D82F-49F0-B08F-880B8B8B1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2138362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115">
              <a:extLst>
                <a:ext uri="{FF2B5EF4-FFF2-40B4-BE49-F238E27FC236}">
                  <a16:creationId xmlns:a16="http://schemas.microsoft.com/office/drawing/2014/main" id="{5A2E60A1-847C-41E3-80DC-6ACEA4832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88" y="2138362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116">
              <a:extLst>
                <a:ext uri="{FF2B5EF4-FFF2-40B4-BE49-F238E27FC236}">
                  <a16:creationId xmlns:a16="http://schemas.microsoft.com/office/drawing/2014/main" id="{B79A3E3A-6C2D-4C56-810F-0CEE6E95F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800" y="2138362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117">
              <a:extLst>
                <a:ext uri="{FF2B5EF4-FFF2-40B4-BE49-F238E27FC236}">
                  <a16:creationId xmlns:a16="http://schemas.microsoft.com/office/drawing/2014/main" id="{5C48F610-DC54-47BE-8D31-0639B6078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3463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118">
              <a:extLst>
                <a:ext uri="{FF2B5EF4-FFF2-40B4-BE49-F238E27FC236}">
                  <a16:creationId xmlns:a16="http://schemas.microsoft.com/office/drawing/2014/main" id="{FE499372-1948-4062-A150-171FD92A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234632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119">
              <a:extLst>
                <a:ext uri="{FF2B5EF4-FFF2-40B4-BE49-F238E27FC236}">
                  <a16:creationId xmlns:a16="http://schemas.microsoft.com/office/drawing/2014/main" id="{A05278F0-1061-419E-9369-50B9CF974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3" y="234632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120">
              <a:extLst>
                <a:ext uri="{FF2B5EF4-FFF2-40B4-BE49-F238E27FC236}">
                  <a16:creationId xmlns:a16="http://schemas.microsoft.com/office/drawing/2014/main" id="{D0DF6EC3-733B-4741-B5B8-B9EC4FE8A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63" y="23463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121">
              <a:extLst>
                <a:ext uri="{FF2B5EF4-FFF2-40B4-BE49-F238E27FC236}">
                  <a16:creationId xmlns:a16="http://schemas.microsoft.com/office/drawing/2014/main" id="{D9717453-4F7A-4BEF-BC30-F42FEB101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" y="234632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122">
              <a:extLst>
                <a:ext uri="{FF2B5EF4-FFF2-40B4-BE49-F238E27FC236}">
                  <a16:creationId xmlns:a16="http://schemas.microsoft.com/office/drawing/2014/main" id="{7E6A5EA2-DAB6-4853-956D-F523068E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n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123">
              <a:extLst>
                <a:ext uri="{FF2B5EF4-FFF2-40B4-BE49-F238E27FC236}">
                  <a16:creationId xmlns:a16="http://schemas.microsoft.com/office/drawing/2014/main" id="{6F5AB1EE-B37E-482A-AD5A-C70AE3F2E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234632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124">
              <a:extLst>
                <a:ext uri="{FF2B5EF4-FFF2-40B4-BE49-F238E27FC236}">
                  <a16:creationId xmlns:a16="http://schemas.microsoft.com/office/drawing/2014/main" id="{9DC2B741-3A2A-49CD-9EA1-EE0CA270B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23463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125">
              <a:extLst>
                <a:ext uri="{FF2B5EF4-FFF2-40B4-BE49-F238E27FC236}">
                  <a16:creationId xmlns:a16="http://schemas.microsoft.com/office/drawing/2014/main" id="{D90F00D7-65DD-4A9C-8453-E6C945525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23463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126">
              <a:extLst>
                <a:ext uri="{FF2B5EF4-FFF2-40B4-BE49-F238E27FC236}">
                  <a16:creationId xmlns:a16="http://schemas.microsoft.com/office/drawing/2014/main" id="{E6520265-EF13-4082-B074-E1DF62CA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675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127">
              <a:extLst>
                <a:ext uri="{FF2B5EF4-FFF2-40B4-BE49-F238E27FC236}">
                  <a16:creationId xmlns:a16="http://schemas.microsoft.com/office/drawing/2014/main" id="{00B385D1-8DD2-4CB0-B9DB-199E3185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88" y="2346325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128">
              <a:extLst>
                <a:ext uri="{FF2B5EF4-FFF2-40B4-BE49-F238E27FC236}">
                  <a16:creationId xmlns:a16="http://schemas.microsoft.com/office/drawing/2014/main" id="{CCD45FEE-42FB-4DC5-AF2D-0DEB88186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3463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129">
              <a:extLst>
                <a:ext uri="{FF2B5EF4-FFF2-40B4-BE49-F238E27FC236}">
                  <a16:creationId xmlns:a16="http://schemas.microsoft.com/office/drawing/2014/main" id="{27ED8F0C-9FF5-4AE5-8DE1-4508F0008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50" y="2346325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130">
              <a:extLst>
                <a:ext uri="{FF2B5EF4-FFF2-40B4-BE49-F238E27FC236}">
                  <a16:creationId xmlns:a16="http://schemas.microsoft.com/office/drawing/2014/main" id="{31280285-A44A-46F2-8606-AFA0133A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131">
              <a:extLst>
                <a:ext uri="{FF2B5EF4-FFF2-40B4-BE49-F238E27FC236}">
                  <a16:creationId xmlns:a16="http://schemas.microsoft.com/office/drawing/2014/main" id="{2779F528-D365-4408-B43C-5770C1959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113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132">
              <a:extLst>
                <a:ext uri="{FF2B5EF4-FFF2-40B4-BE49-F238E27FC236}">
                  <a16:creationId xmlns:a16="http://schemas.microsoft.com/office/drawing/2014/main" id="{B3DC0DCA-63FB-43C3-A7C9-EAAA50E5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34632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133">
              <a:extLst>
                <a:ext uri="{FF2B5EF4-FFF2-40B4-BE49-F238E27FC236}">
                  <a16:creationId xmlns:a16="http://schemas.microsoft.com/office/drawing/2014/main" id="{529EB8E3-60ED-4412-9CA7-093FAE52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38" y="23463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Line 134">
              <a:extLst>
                <a:ext uri="{FF2B5EF4-FFF2-40B4-BE49-F238E27FC236}">
                  <a16:creationId xmlns:a16="http://schemas.microsoft.com/office/drawing/2014/main" id="{B6225668-A8C7-4265-AAC1-83D4C192B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388" y="1639888"/>
              <a:ext cx="5418138" cy="15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5">
              <a:extLst>
                <a:ext uri="{FF2B5EF4-FFF2-40B4-BE49-F238E27FC236}">
                  <a16:creationId xmlns:a16="http://schemas.microsoft.com/office/drawing/2014/main" id="{975932BD-7A6B-4603-9D54-49A091432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603375"/>
              <a:ext cx="63500" cy="73025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36">
              <a:extLst>
                <a:ext uri="{FF2B5EF4-FFF2-40B4-BE49-F238E27FC236}">
                  <a16:creationId xmlns:a16="http://schemas.microsoft.com/office/drawing/2014/main" id="{461D8607-54B7-409A-A7B5-030AC6021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5019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37">
              <a:extLst>
                <a:ext uri="{FF2B5EF4-FFF2-40B4-BE49-F238E27FC236}">
                  <a16:creationId xmlns:a16="http://schemas.microsoft.com/office/drawing/2014/main" id="{0E07FC05-7EC6-4768-BE26-A8B810457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5019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>
              <a:extLst>
                <a:ext uri="{FF2B5EF4-FFF2-40B4-BE49-F238E27FC236}">
                  <a16:creationId xmlns:a16="http://schemas.microsoft.com/office/drawing/2014/main" id="{C89EF028-971D-4D69-A9BE-6A200A82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2163F0DE-2052-459E-AC5D-E7E8FB2F5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40">
              <a:extLst>
                <a:ext uri="{FF2B5EF4-FFF2-40B4-BE49-F238E27FC236}">
                  <a16:creationId xmlns:a16="http://schemas.microsoft.com/office/drawing/2014/main" id="{386FAAAB-783B-46D9-B229-7D5BB192E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41">
              <a:extLst>
                <a:ext uri="{FF2B5EF4-FFF2-40B4-BE49-F238E27FC236}">
                  <a16:creationId xmlns:a16="http://schemas.microsoft.com/office/drawing/2014/main" id="{8E0AFF13-E51A-4EA3-9BC2-0F1CDDD00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42">
              <a:extLst>
                <a:ext uri="{FF2B5EF4-FFF2-40B4-BE49-F238E27FC236}">
                  <a16:creationId xmlns:a16="http://schemas.microsoft.com/office/drawing/2014/main" id="{9340FBB0-AB9F-437E-8319-215FC559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2495550"/>
              <a:ext cx="119063" cy="728663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43">
              <a:extLst>
                <a:ext uri="{FF2B5EF4-FFF2-40B4-BE49-F238E27FC236}">
                  <a16:creationId xmlns:a16="http://schemas.microsoft.com/office/drawing/2014/main" id="{3B8C5F13-CED7-4915-9353-4355556F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44">
              <a:extLst>
                <a:ext uri="{FF2B5EF4-FFF2-40B4-BE49-F238E27FC236}">
                  <a16:creationId xmlns:a16="http://schemas.microsoft.com/office/drawing/2014/main" id="{AC146EEA-5DEE-467C-BD2F-C40E9E183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45">
              <a:extLst>
                <a:ext uri="{FF2B5EF4-FFF2-40B4-BE49-F238E27FC236}">
                  <a16:creationId xmlns:a16="http://schemas.microsoft.com/office/drawing/2014/main" id="{9F84A8C8-D275-4B61-AB4F-FCA63329A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6">
              <a:extLst>
                <a:ext uri="{FF2B5EF4-FFF2-40B4-BE49-F238E27FC236}">
                  <a16:creationId xmlns:a16="http://schemas.microsoft.com/office/drawing/2014/main" id="{EC9C8F97-4C67-42E1-AAF2-76306DFB3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47">
              <a:extLst>
                <a:ext uri="{FF2B5EF4-FFF2-40B4-BE49-F238E27FC236}">
                  <a16:creationId xmlns:a16="http://schemas.microsoft.com/office/drawing/2014/main" id="{A6E61158-12A9-4DE7-AEBD-FAE5C613F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319463"/>
              <a:ext cx="119063" cy="722313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48">
              <a:extLst>
                <a:ext uri="{FF2B5EF4-FFF2-40B4-BE49-F238E27FC236}">
                  <a16:creationId xmlns:a16="http://schemas.microsoft.com/office/drawing/2014/main" id="{1243C5D3-CD43-4E96-AC0E-66209D7D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319463"/>
              <a:ext cx="120650" cy="722313"/>
            </a:xfrm>
            <a:custGeom>
              <a:avLst/>
              <a:gdLst>
                <a:gd name="T0" fmla="*/ 310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9">
              <a:extLst>
                <a:ext uri="{FF2B5EF4-FFF2-40B4-BE49-F238E27FC236}">
                  <a16:creationId xmlns:a16="http://schemas.microsoft.com/office/drawing/2014/main" id="{C0A6E34D-1C51-4419-8318-3BE802894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319463"/>
              <a:ext cx="120650" cy="722313"/>
            </a:xfrm>
            <a:custGeom>
              <a:avLst/>
              <a:gdLst>
                <a:gd name="T0" fmla="*/ 310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50">
              <a:extLst>
                <a:ext uri="{FF2B5EF4-FFF2-40B4-BE49-F238E27FC236}">
                  <a16:creationId xmlns:a16="http://schemas.microsoft.com/office/drawing/2014/main" id="{68AFB39E-984C-421D-9BF4-0DCB58D58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3132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51">
              <a:extLst>
                <a:ext uri="{FF2B5EF4-FFF2-40B4-BE49-F238E27FC236}">
                  <a16:creationId xmlns:a16="http://schemas.microsoft.com/office/drawing/2014/main" id="{76A7EB7D-A510-40FD-98C8-873BD1420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3132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52">
              <a:extLst>
                <a:ext uri="{FF2B5EF4-FFF2-40B4-BE49-F238E27FC236}">
                  <a16:creationId xmlns:a16="http://schemas.microsoft.com/office/drawing/2014/main" id="{AC339621-8E5A-4E44-8767-EDF28F107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4306888"/>
              <a:ext cx="155575" cy="368300"/>
            </a:xfrm>
            <a:custGeom>
              <a:avLst/>
              <a:gdLst>
                <a:gd name="T0" fmla="*/ 374 w 81"/>
                <a:gd name="T1" fmla="*/ 0 h 191"/>
                <a:gd name="T2" fmla="*/ 0 w 81"/>
                <a:gd name="T3" fmla="*/ 16 h 191"/>
                <a:gd name="T4" fmla="*/ 0 w 81"/>
                <a:gd name="T5" fmla="*/ 909 h 191"/>
                <a:gd name="T6" fmla="*/ 374 w 81"/>
                <a:gd name="T7" fmla="*/ 909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91"/>
                <a:gd name="T14" fmla="*/ 81 w 81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91">
                  <a:moveTo>
                    <a:pt x="81" y="0"/>
                  </a:moveTo>
                  <a:lnTo>
                    <a:pt x="0" y="3"/>
                  </a:lnTo>
                  <a:lnTo>
                    <a:pt x="0" y="191"/>
                  </a:lnTo>
                  <a:lnTo>
                    <a:pt x="81" y="191"/>
                  </a:lnTo>
                </a:path>
              </a:pathLst>
            </a:custGeom>
            <a:noFill/>
            <a:ln w="111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3">
              <a:extLst>
                <a:ext uri="{FF2B5EF4-FFF2-40B4-BE49-F238E27FC236}">
                  <a16:creationId xmlns:a16="http://schemas.microsoft.com/office/drawing/2014/main" id="{7743AB26-0FD6-48CA-9B42-A7DACC9A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4130675"/>
              <a:ext cx="242888" cy="715963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706 h 372"/>
                <a:gd name="T4" fmla="*/ 193 w 126"/>
                <a:gd name="T5" fmla="*/ 877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17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52"/>
                  </a:lnTo>
                  <a:lnTo>
                    <a:pt x="40" y="188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61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54">
              <a:extLst>
                <a:ext uri="{FF2B5EF4-FFF2-40B4-BE49-F238E27FC236}">
                  <a16:creationId xmlns:a16="http://schemas.microsoft.com/office/drawing/2014/main" id="{DD91BA7B-D26B-4FEF-A89D-7C2D23E21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4313238"/>
              <a:ext cx="317500" cy="361950"/>
            </a:xfrm>
            <a:custGeom>
              <a:avLst/>
              <a:gdLst>
                <a:gd name="T0" fmla="*/ 766 w 165"/>
                <a:gd name="T1" fmla="*/ 865 h 188"/>
                <a:gd name="T2" fmla="*/ 766 w 165"/>
                <a:gd name="T3" fmla="*/ 0 h 188"/>
                <a:gd name="T4" fmla="*/ 0 w 165"/>
                <a:gd name="T5" fmla="*/ 0 h 188"/>
                <a:gd name="T6" fmla="*/ 0 w 165"/>
                <a:gd name="T7" fmla="*/ 880 h 188"/>
                <a:gd name="T8" fmla="*/ 766 w 165"/>
                <a:gd name="T9" fmla="*/ 880 h 188"/>
                <a:gd name="T10" fmla="*/ 766 w 165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"/>
                <a:gd name="T19" fmla="*/ 0 h 188"/>
                <a:gd name="T20" fmla="*/ 165 w 165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" h="188">
                  <a:moveTo>
                    <a:pt x="165" y="185"/>
                  </a:moveTo>
                  <a:lnTo>
                    <a:pt x="165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5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155">
              <a:extLst>
                <a:ext uri="{FF2B5EF4-FFF2-40B4-BE49-F238E27FC236}">
                  <a16:creationId xmlns:a16="http://schemas.microsoft.com/office/drawing/2014/main" id="{F4548997-7CBC-4A5B-9C20-6AE1A4601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44926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156">
              <a:extLst>
                <a:ext uri="{FF2B5EF4-FFF2-40B4-BE49-F238E27FC236}">
                  <a16:creationId xmlns:a16="http://schemas.microsoft.com/office/drawing/2014/main" id="{BADCEE87-EE4C-4637-BACE-5307E3C27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4492625"/>
              <a:ext cx="4714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Line 157">
              <a:extLst>
                <a:ext uri="{FF2B5EF4-FFF2-40B4-BE49-F238E27FC236}">
                  <a16:creationId xmlns:a16="http://schemas.microsoft.com/office/drawing/2014/main" id="{632AD0A9-E78D-4142-9D7A-B4CB2B943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8888" y="44926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58">
              <a:extLst>
                <a:ext uri="{FF2B5EF4-FFF2-40B4-BE49-F238E27FC236}">
                  <a16:creationId xmlns:a16="http://schemas.microsoft.com/office/drawing/2014/main" id="{74C6129F-8FD7-4104-A3C7-8EFF0B079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4402138"/>
              <a:ext cx="77788" cy="90488"/>
            </a:xfrm>
            <a:custGeom>
              <a:avLst/>
              <a:gdLst>
                <a:gd name="T0" fmla="*/ 0 w 41"/>
                <a:gd name="T1" fmla="*/ 221 h 47"/>
                <a:gd name="T2" fmla="*/ 0 w 41"/>
                <a:gd name="T3" fmla="*/ 0 h 47"/>
                <a:gd name="T4" fmla="*/ 174 w 41"/>
                <a:gd name="T5" fmla="*/ 0 h 47"/>
                <a:gd name="T6" fmla="*/ 0 60000 65536"/>
                <a:gd name="T7" fmla="*/ 0 60000 65536"/>
                <a:gd name="T8" fmla="*/ 0 60000 65536"/>
                <a:gd name="T9" fmla="*/ 0 w 41"/>
                <a:gd name="T10" fmla="*/ 0 h 47"/>
                <a:gd name="T11" fmla="*/ 41 w 41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7">
                  <a:moveTo>
                    <a:pt x="0" y="47"/>
                  </a:move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59">
              <a:extLst>
                <a:ext uri="{FF2B5EF4-FFF2-40B4-BE49-F238E27FC236}">
                  <a16:creationId xmlns:a16="http://schemas.microsoft.com/office/drawing/2014/main" id="{F9450FE9-8196-4CF5-B537-82DCD018E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492625"/>
              <a:ext cx="555625" cy="271463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59 h 141"/>
                <a:gd name="T4" fmla="*/ 1178 w 288"/>
                <a:gd name="T5" fmla="*/ 659 h 141"/>
                <a:gd name="T6" fmla="*/ 1178 w 288"/>
                <a:gd name="T7" fmla="*/ 215 h 141"/>
                <a:gd name="T8" fmla="*/ 1367 w 288"/>
                <a:gd name="T9" fmla="*/ 215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7" y="141"/>
                  </a:lnTo>
                  <a:lnTo>
                    <a:pt x="247" y="46"/>
                  </a:lnTo>
                  <a:lnTo>
                    <a:pt x="288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160">
              <a:extLst>
                <a:ext uri="{FF2B5EF4-FFF2-40B4-BE49-F238E27FC236}">
                  <a16:creationId xmlns:a16="http://schemas.microsoft.com/office/drawing/2014/main" id="{6761AE65-457A-4FDF-90C4-BCC4B471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41306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61">
              <a:extLst>
                <a:ext uri="{FF2B5EF4-FFF2-40B4-BE49-F238E27FC236}">
                  <a16:creationId xmlns:a16="http://schemas.microsoft.com/office/drawing/2014/main" id="{DC7DFB57-A775-415F-B1B4-EC20A7AD0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41306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162">
              <a:extLst>
                <a:ext uri="{FF2B5EF4-FFF2-40B4-BE49-F238E27FC236}">
                  <a16:creationId xmlns:a16="http://schemas.microsoft.com/office/drawing/2014/main" id="{324A7B6D-25D4-4873-A0F3-2034BEE0E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41306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63">
              <a:extLst>
                <a:ext uri="{FF2B5EF4-FFF2-40B4-BE49-F238E27FC236}">
                  <a16:creationId xmlns:a16="http://schemas.microsoft.com/office/drawing/2014/main" id="{5DA0F4A6-ECAA-4D1F-9B9D-CC9452DC5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41306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164">
              <a:extLst>
                <a:ext uri="{FF2B5EF4-FFF2-40B4-BE49-F238E27FC236}">
                  <a16:creationId xmlns:a16="http://schemas.microsoft.com/office/drawing/2014/main" id="{45BE1AB7-A4E6-4E89-B793-9DF5CAD6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41306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65">
              <a:extLst>
                <a:ext uri="{FF2B5EF4-FFF2-40B4-BE49-F238E27FC236}">
                  <a16:creationId xmlns:a16="http://schemas.microsoft.com/office/drawing/2014/main" id="{2F4D2E5D-AECD-4CB9-B844-35F488E0B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41306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166">
              <a:extLst>
                <a:ext uri="{FF2B5EF4-FFF2-40B4-BE49-F238E27FC236}">
                  <a16:creationId xmlns:a16="http://schemas.microsoft.com/office/drawing/2014/main" id="{B8997EB7-4298-4766-A810-32C7880A3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438" y="2686050"/>
              <a:ext cx="315913" cy="361950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Line 167">
              <a:extLst>
                <a:ext uri="{FF2B5EF4-FFF2-40B4-BE49-F238E27FC236}">
                  <a16:creationId xmlns:a16="http://schemas.microsoft.com/office/drawing/2014/main" id="{41352372-9F09-41B3-ADD5-A532DA8F0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28638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Rectangle 168">
              <a:extLst>
                <a:ext uri="{FF2B5EF4-FFF2-40B4-BE49-F238E27FC236}">
                  <a16:creationId xmlns:a16="http://schemas.microsoft.com/office/drawing/2014/main" id="{5ACF6A17-2E5C-44C9-B5CB-0C4B3B87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Rectangle 169">
              <a:extLst>
                <a:ext uri="{FF2B5EF4-FFF2-40B4-BE49-F238E27FC236}">
                  <a16:creationId xmlns:a16="http://schemas.microsoft.com/office/drawing/2014/main" id="{3F0EEF0B-324C-4DB7-BD2E-51E5F311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27495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170">
              <a:extLst>
                <a:ext uri="{FF2B5EF4-FFF2-40B4-BE49-F238E27FC236}">
                  <a16:creationId xmlns:a16="http://schemas.microsoft.com/office/drawing/2014/main" id="{C1D77016-9E0A-4BC2-9E9B-3DEF81AB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238" y="27495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171">
              <a:extLst>
                <a:ext uri="{FF2B5EF4-FFF2-40B4-BE49-F238E27FC236}">
                  <a16:creationId xmlns:a16="http://schemas.microsoft.com/office/drawing/2014/main" id="{B9C9F6EC-2F17-4FED-8481-337AAFDDA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77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Rectangle 172">
              <a:extLst>
                <a:ext uri="{FF2B5EF4-FFF2-40B4-BE49-F238E27FC236}">
                  <a16:creationId xmlns:a16="http://schemas.microsoft.com/office/drawing/2014/main" id="{03FC5E6E-793C-4BA4-A1C4-7CC507464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67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173">
              <a:extLst>
                <a:ext uri="{FF2B5EF4-FFF2-40B4-BE49-F238E27FC236}">
                  <a16:creationId xmlns:a16="http://schemas.microsoft.com/office/drawing/2014/main" id="{4487DBBE-DEFF-41B1-AC6E-DC6176D4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275" y="3565525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174">
              <a:extLst>
                <a:ext uri="{FF2B5EF4-FFF2-40B4-BE49-F238E27FC236}">
                  <a16:creationId xmlns:a16="http://schemas.microsoft.com/office/drawing/2014/main" id="{21E13F36-2806-450D-9407-78032E57F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3565525"/>
              <a:ext cx="11702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175">
              <a:extLst>
                <a:ext uri="{FF2B5EF4-FFF2-40B4-BE49-F238E27FC236}">
                  <a16:creationId xmlns:a16="http://schemas.microsoft.com/office/drawing/2014/main" id="{64F6F64D-0536-426B-841B-B9CC7A81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775" y="3565525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176">
              <a:extLst>
                <a:ext uri="{FF2B5EF4-FFF2-40B4-BE49-F238E27FC236}">
                  <a16:creationId xmlns:a16="http://schemas.microsoft.com/office/drawing/2014/main" id="{23DBEC47-E39D-4DA1-AAE5-3F4C492EA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075" y="3565525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177">
              <a:extLst>
                <a:ext uri="{FF2B5EF4-FFF2-40B4-BE49-F238E27FC236}">
                  <a16:creationId xmlns:a16="http://schemas.microsoft.com/office/drawing/2014/main" id="{2DB1A9BE-18F0-4590-87CB-54F02005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178">
              <a:extLst>
                <a:ext uri="{FF2B5EF4-FFF2-40B4-BE49-F238E27FC236}">
                  <a16:creationId xmlns:a16="http://schemas.microsoft.com/office/drawing/2014/main" id="{3252C8A5-E553-43EC-8A05-D1414D23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025" y="43767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prstClr val="black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79">
              <a:extLst>
                <a:ext uri="{FF2B5EF4-FFF2-40B4-BE49-F238E27FC236}">
                  <a16:creationId xmlns:a16="http://schemas.microsoft.com/office/drawing/2014/main" id="{EFE81E66-20C5-4765-993A-23760ABC2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425" y="43767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80">
              <a:extLst>
                <a:ext uri="{FF2B5EF4-FFF2-40B4-BE49-F238E27FC236}">
                  <a16:creationId xmlns:a16="http://schemas.microsoft.com/office/drawing/2014/main" id="{667BE22C-0530-4591-A1CC-8ADADD7E9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43767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81">
              <a:extLst>
                <a:ext uri="{FF2B5EF4-FFF2-40B4-BE49-F238E27FC236}">
                  <a16:creationId xmlns:a16="http://schemas.microsoft.com/office/drawing/2014/main" id="{6EC7CC0C-EF00-4EBD-AFAD-AA2CB4CBD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5" y="2749550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82">
              <a:extLst>
                <a:ext uri="{FF2B5EF4-FFF2-40B4-BE49-F238E27FC236}">
                  <a16:creationId xmlns:a16="http://schemas.microsoft.com/office/drawing/2014/main" id="{D260A2E3-4CD9-4850-AA93-7C48C0E9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25" y="27495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183">
              <a:extLst>
                <a:ext uri="{FF2B5EF4-FFF2-40B4-BE49-F238E27FC236}">
                  <a16:creationId xmlns:a16="http://schemas.microsoft.com/office/drawing/2014/main" id="{DD9C889A-C0B0-4C71-8A03-29BF2971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27495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184">
              <a:extLst>
                <a:ext uri="{FF2B5EF4-FFF2-40B4-BE49-F238E27FC236}">
                  <a16:creationId xmlns:a16="http://schemas.microsoft.com/office/drawing/2014/main" id="{4A5712B5-C204-4A8B-9F8E-174F373DC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185">
              <a:extLst>
                <a:ext uri="{FF2B5EF4-FFF2-40B4-BE49-F238E27FC236}">
                  <a16:creationId xmlns:a16="http://schemas.microsoft.com/office/drawing/2014/main" id="{12181FD4-7324-4C41-B056-E07A5E4AE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186">
              <a:extLst>
                <a:ext uri="{FF2B5EF4-FFF2-40B4-BE49-F238E27FC236}">
                  <a16:creationId xmlns:a16="http://schemas.microsoft.com/office/drawing/2014/main" id="{69165856-5F46-49C6-8637-684422ACC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34956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Rectangle 187">
              <a:extLst>
                <a:ext uri="{FF2B5EF4-FFF2-40B4-BE49-F238E27FC236}">
                  <a16:creationId xmlns:a16="http://schemas.microsoft.com/office/drawing/2014/main" id="{271AFF73-4705-4D40-81A1-0533F4AE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34956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188">
              <a:extLst>
                <a:ext uri="{FF2B5EF4-FFF2-40B4-BE49-F238E27FC236}">
                  <a16:creationId xmlns:a16="http://schemas.microsoft.com/office/drawing/2014/main" id="{945C1684-1E35-4313-93A3-5DA846C80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3963" y="3492500"/>
              <a:ext cx="4763" cy="3762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189">
              <a:extLst>
                <a:ext uri="{FF2B5EF4-FFF2-40B4-BE49-F238E27FC236}">
                  <a16:creationId xmlns:a16="http://schemas.microsoft.com/office/drawing/2014/main" id="{8A16AFE1-1C3F-41C1-A5F0-0B3EED7A1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438" y="3495675"/>
              <a:ext cx="171450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Line 190">
              <a:extLst>
                <a:ext uri="{FF2B5EF4-FFF2-40B4-BE49-F238E27FC236}">
                  <a16:creationId xmlns:a16="http://schemas.microsoft.com/office/drawing/2014/main" id="{A28164D2-60D9-4B78-94D7-F29B800AE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438" y="3859213"/>
              <a:ext cx="1714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Rectangle 191">
              <a:extLst>
                <a:ext uri="{FF2B5EF4-FFF2-40B4-BE49-F238E27FC236}">
                  <a16:creationId xmlns:a16="http://schemas.microsoft.com/office/drawing/2014/main" id="{A6B18137-8BF8-4B18-8899-5DC0F03D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125" y="3565525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192">
              <a:extLst>
                <a:ext uri="{FF2B5EF4-FFF2-40B4-BE49-F238E27FC236}">
                  <a16:creationId xmlns:a16="http://schemas.microsoft.com/office/drawing/2014/main" id="{A1A70C7E-5D60-49ED-A641-1DDFA8241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8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193">
              <a:extLst>
                <a:ext uri="{FF2B5EF4-FFF2-40B4-BE49-F238E27FC236}">
                  <a16:creationId xmlns:a16="http://schemas.microsoft.com/office/drawing/2014/main" id="{0EEBEE53-3243-49B2-B5D9-01EAEBD6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56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Freeform 194">
              <a:extLst>
                <a:ext uri="{FF2B5EF4-FFF2-40B4-BE49-F238E27FC236}">
                  <a16:creationId xmlns:a16="http://schemas.microsoft.com/office/drawing/2014/main" id="{1E92CA31-1AF9-44C0-B3A6-1460534EF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3495675"/>
              <a:ext cx="161925" cy="363538"/>
            </a:xfrm>
            <a:custGeom>
              <a:avLst/>
              <a:gdLst>
                <a:gd name="T0" fmla="*/ 379 w 84"/>
                <a:gd name="T1" fmla="*/ 911 h 188"/>
                <a:gd name="T2" fmla="*/ 0 w 84"/>
                <a:gd name="T3" fmla="*/ 911 h 188"/>
                <a:gd name="T4" fmla="*/ 0 w 84"/>
                <a:gd name="T5" fmla="*/ 0 h 188"/>
                <a:gd name="T6" fmla="*/ 398 w 84"/>
                <a:gd name="T7" fmla="*/ 0 h 188"/>
                <a:gd name="T8" fmla="*/ 379 w 84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8"/>
                <a:gd name="T17" fmla="*/ 84 w 84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95">
              <a:extLst>
                <a:ext uri="{FF2B5EF4-FFF2-40B4-BE49-F238E27FC236}">
                  <a16:creationId xmlns:a16="http://schemas.microsoft.com/office/drawing/2014/main" id="{E927227C-2309-4944-9093-45FC610AA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3495675"/>
              <a:ext cx="161925" cy="363538"/>
            </a:xfrm>
            <a:custGeom>
              <a:avLst/>
              <a:gdLst>
                <a:gd name="T0" fmla="*/ 379 w 84"/>
                <a:gd name="T1" fmla="*/ 911 h 188"/>
                <a:gd name="T2" fmla="*/ 0 w 84"/>
                <a:gd name="T3" fmla="*/ 911 h 188"/>
                <a:gd name="T4" fmla="*/ 0 w 84"/>
                <a:gd name="T5" fmla="*/ 0 h 188"/>
                <a:gd name="T6" fmla="*/ 398 w 84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8"/>
                <a:gd name="T14" fmla="*/ 84 w 84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Line 196">
              <a:extLst>
                <a:ext uri="{FF2B5EF4-FFF2-40B4-BE49-F238E27FC236}">
                  <a16:creationId xmlns:a16="http://schemas.microsoft.com/office/drawing/2014/main" id="{B806E1DA-D74D-4635-9CAF-75644BF0C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42063" y="3492500"/>
              <a:ext cx="3175" cy="3762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3" name="Line 197">
              <a:extLst>
                <a:ext uri="{FF2B5EF4-FFF2-40B4-BE49-F238E27FC236}">
                  <a16:creationId xmlns:a16="http://schemas.microsoft.com/office/drawing/2014/main" id="{4086F8AA-FF73-4AB0-8DAB-D15243DA0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3313" y="3495675"/>
              <a:ext cx="163513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Line 198">
              <a:extLst>
                <a:ext uri="{FF2B5EF4-FFF2-40B4-BE49-F238E27FC236}">
                  <a16:creationId xmlns:a16="http://schemas.microsoft.com/office/drawing/2014/main" id="{717619A4-C2A6-4FF2-96F3-4C82DE331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3313" y="3859213"/>
              <a:ext cx="1635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Rectangle 199">
              <a:extLst>
                <a:ext uri="{FF2B5EF4-FFF2-40B4-BE49-F238E27FC236}">
                  <a16:creationId xmlns:a16="http://schemas.microsoft.com/office/drawing/2014/main" id="{09A739FF-D47D-4A0B-9987-27AFF03D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138" y="3565525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200">
              <a:extLst>
                <a:ext uri="{FF2B5EF4-FFF2-40B4-BE49-F238E27FC236}">
                  <a16:creationId xmlns:a16="http://schemas.microsoft.com/office/drawing/2014/main" id="{E8656892-C2BB-46EE-9536-ABA52140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26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201">
              <a:extLst>
                <a:ext uri="{FF2B5EF4-FFF2-40B4-BE49-F238E27FC236}">
                  <a16:creationId xmlns:a16="http://schemas.microsoft.com/office/drawing/2014/main" id="{98772624-17FC-47FE-9AFC-0B4F03C1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681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Freeform 202">
              <a:extLst>
                <a:ext uri="{FF2B5EF4-FFF2-40B4-BE49-F238E27FC236}">
                  <a16:creationId xmlns:a16="http://schemas.microsoft.com/office/drawing/2014/main" id="{C284ABA4-7895-4420-B58E-5056C7C62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132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391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1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203">
              <a:extLst>
                <a:ext uri="{FF2B5EF4-FFF2-40B4-BE49-F238E27FC236}">
                  <a16:creationId xmlns:a16="http://schemas.microsoft.com/office/drawing/2014/main" id="{70763B15-7B18-4EF6-9ABA-948650AD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132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204">
              <a:extLst>
                <a:ext uri="{FF2B5EF4-FFF2-40B4-BE49-F238E27FC236}">
                  <a16:creationId xmlns:a16="http://schemas.microsoft.com/office/drawing/2014/main" id="{401F2A36-7365-4CF2-B0DE-560F9884C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9775" y="4303713"/>
              <a:ext cx="1588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Line 205">
              <a:extLst>
                <a:ext uri="{FF2B5EF4-FFF2-40B4-BE49-F238E27FC236}">
                  <a16:creationId xmlns:a16="http://schemas.microsoft.com/office/drawing/2014/main" id="{02582105-46FE-4C64-8A57-D1759E60F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30688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Line 206">
              <a:extLst>
                <a:ext uri="{FF2B5EF4-FFF2-40B4-BE49-F238E27FC236}">
                  <a16:creationId xmlns:a16="http://schemas.microsoft.com/office/drawing/2014/main" id="{92758840-8FDF-4AC5-B20F-CFD0166A1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66883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Rectangle 207">
              <a:extLst>
                <a:ext uri="{FF2B5EF4-FFF2-40B4-BE49-F238E27FC236}">
                  <a16:creationId xmlns:a16="http://schemas.microsoft.com/office/drawing/2014/main" id="{BDBD51CA-8C93-4D3F-B2B4-F287E1BC2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43767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208">
              <a:extLst>
                <a:ext uri="{FF2B5EF4-FFF2-40B4-BE49-F238E27FC236}">
                  <a16:creationId xmlns:a16="http://schemas.microsoft.com/office/drawing/2014/main" id="{9481E445-263D-4335-9F1B-1084BC7B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38" y="43767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209">
              <a:extLst>
                <a:ext uri="{FF2B5EF4-FFF2-40B4-BE49-F238E27FC236}">
                  <a16:creationId xmlns:a16="http://schemas.microsoft.com/office/drawing/2014/main" id="{09404930-5363-4DC8-9893-10B7D3A3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8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210">
              <a:extLst>
                <a:ext uri="{FF2B5EF4-FFF2-40B4-BE49-F238E27FC236}">
                  <a16:creationId xmlns:a16="http://schemas.microsoft.com/office/drawing/2014/main" id="{9CFAA941-54B1-46B9-827C-9C06DD347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211">
              <a:extLst>
                <a:ext uri="{FF2B5EF4-FFF2-40B4-BE49-F238E27FC236}">
                  <a16:creationId xmlns:a16="http://schemas.microsoft.com/office/drawing/2014/main" id="{4DDC025F-C88B-43EB-9AC0-86038D3B7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212">
              <a:extLst>
                <a:ext uri="{FF2B5EF4-FFF2-40B4-BE49-F238E27FC236}">
                  <a16:creationId xmlns:a16="http://schemas.microsoft.com/office/drawing/2014/main" id="{70F8C037-2D13-41E8-AE88-6C381B255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213">
              <a:extLst>
                <a:ext uri="{FF2B5EF4-FFF2-40B4-BE49-F238E27FC236}">
                  <a16:creationId xmlns:a16="http://schemas.microsoft.com/office/drawing/2014/main" id="{CAA1B2E9-D434-405F-A86F-D262DEDE0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214">
              <a:extLst>
                <a:ext uri="{FF2B5EF4-FFF2-40B4-BE49-F238E27FC236}">
                  <a16:creationId xmlns:a16="http://schemas.microsoft.com/office/drawing/2014/main" id="{3EDCF56E-2E2A-4818-8299-9EEDA7257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35655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215">
              <a:extLst>
                <a:ext uri="{FF2B5EF4-FFF2-40B4-BE49-F238E27FC236}">
                  <a16:creationId xmlns:a16="http://schemas.microsoft.com/office/drawing/2014/main" id="{E3D9E015-0E09-480A-B4E5-5836BECEE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216">
              <a:extLst>
                <a:ext uri="{FF2B5EF4-FFF2-40B4-BE49-F238E27FC236}">
                  <a16:creationId xmlns:a16="http://schemas.microsoft.com/office/drawing/2014/main" id="{DCBF1C0A-0679-4B43-A550-102711960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565525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217">
              <a:extLst>
                <a:ext uri="{FF2B5EF4-FFF2-40B4-BE49-F238E27FC236}">
                  <a16:creationId xmlns:a16="http://schemas.microsoft.com/office/drawing/2014/main" id="{3B81A732-E09F-459D-8FE8-92D1C486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35655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218">
              <a:extLst>
                <a:ext uri="{FF2B5EF4-FFF2-40B4-BE49-F238E27FC236}">
                  <a16:creationId xmlns:a16="http://schemas.microsoft.com/office/drawing/2014/main" id="{95ECE5DA-79DD-49D4-A984-0F766394D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5655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219">
              <a:extLst>
                <a:ext uri="{FF2B5EF4-FFF2-40B4-BE49-F238E27FC236}">
                  <a16:creationId xmlns:a16="http://schemas.microsoft.com/office/drawing/2014/main" id="{5CFA6C9D-D75B-4AAC-94D4-45048171F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220">
              <a:extLst>
                <a:ext uri="{FF2B5EF4-FFF2-40B4-BE49-F238E27FC236}">
                  <a16:creationId xmlns:a16="http://schemas.microsoft.com/office/drawing/2014/main" id="{B9C00608-A668-46BE-AEA1-E04F9F5F9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3565525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221">
              <a:extLst>
                <a:ext uri="{FF2B5EF4-FFF2-40B4-BE49-F238E27FC236}">
                  <a16:creationId xmlns:a16="http://schemas.microsoft.com/office/drawing/2014/main" id="{05427A63-0F21-4965-881A-0B02C6AA6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222">
              <a:extLst>
                <a:ext uri="{FF2B5EF4-FFF2-40B4-BE49-F238E27FC236}">
                  <a16:creationId xmlns:a16="http://schemas.microsoft.com/office/drawing/2014/main" id="{C209AE51-A691-4C23-917C-09C24A465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356552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223">
              <a:extLst>
                <a:ext uri="{FF2B5EF4-FFF2-40B4-BE49-F238E27FC236}">
                  <a16:creationId xmlns:a16="http://schemas.microsoft.com/office/drawing/2014/main" id="{A95FF9EB-20DA-47D2-9693-EDA946F98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224">
              <a:extLst>
                <a:ext uri="{FF2B5EF4-FFF2-40B4-BE49-F238E27FC236}">
                  <a16:creationId xmlns:a16="http://schemas.microsoft.com/office/drawing/2014/main" id="{04726BFB-A698-4ADC-9DB4-FA9B92C2B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225">
              <a:extLst>
                <a:ext uri="{FF2B5EF4-FFF2-40B4-BE49-F238E27FC236}">
                  <a16:creationId xmlns:a16="http://schemas.microsoft.com/office/drawing/2014/main" id="{A4114DFC-3183-4ACD-BB8F-1C889C13D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Rectangle 226">
              <a:extLst>
                <a:ext uri="{FF2B5EF4-FFF2-40B4-BE49-F238E27FC236}">
                  <a16:creationId xmlns:a16="http://schemas.microsoft.com/office/drawing/2014/main" id="{E262C793-DAA4-4370-8B56-6574E0EA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356552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3" name="Rectangle 227">
              <a:extLst>
                <a:ext uri="{FF2B5EF4-FFF2-40B4-BE49-F238E27FC236}">
                  <a16:creationId xmlns:a16="http://schemas.microsoft.com/office/drawing/2014/main" id="{2DE80D5F-83E3-44E4-AB8F-9E5B5D70E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356552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4" name="Rectangle 228">
              <a:extLst>
                <a:ext uri="{FF2B5EF4-FFF2-40B4-BE49-F238E27FC236}">
                  <a16:creationId xmlns:a16="http://schemas.microsoft.com/office/drawing/2014/main" id="{197D9691-0390-4E3C-B25A-6EDA08069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Rectangle 229">
              <a:extLst>
                <a:ext uri="{FF2B5EF4-FFF2-40B4-BE49-F238E27FC236}">
                  <a16:creationId xmlns:a16="http://schemas.microsoft.com/office/drawing/2014/main" id="{2C6DDD5B-67FF-4196-A032-C90F5A4E1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18494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6" name="Rectangle 230">
              <a:extLst>
                <a:ext uri="{FF2B5EF4-FFF2-40B4-BE49-F238E27FC236}">
                  <a16:creationId xmlns:a16="http://schemas.microsoft.com/office/drawing/2014/main" id="{A0344955-7EE1-4267-BCF9-850E59269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18494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7" name="Rectangle 231">
              <a:extLst>
                <a:ext uri="{FF2B5EF4-FFF2-40B4-BE49-F238E27FC236}">
                  <a16:creationId xmlns:a16="http://schemas.microsoft.com/office/drawing/2014/main" id="{C0E76A34-6FB7-4F71-8F84-ACCE48E50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663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8" name="Rectangle 232">
              <a:extLst>
                <a:ext uri="{FF2B5EF4-FFF2-40B4-BE49-F238E27FC236}">
                  <a16:creationId xmlns:a16="http://schemas.microsoft.com/office/drawing/2014/main" id="{2FA7C1D7-DA0F-4F69-BD48-6F8844D07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9" name="Rectangle 233">
              <a:extLst>
                <a:ext uri="{FF2B5EF4-FFF2-40B4-BE49-F238E27FC236}">
                  <a16:creationId xmlns:a16="http://schemas.microsoft.com/office/drawing/2014/main" id="{0F8C6DBE-D3A1-4679-B32F-4AD13D71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0" name="Rectangle 234">
              <a:extLst>
                <a:ext uri="{FF2B5EF4-FFF2-40B4-BE49-F238E27FC236}">
                  <a16:creationId xmlns:a16="http://schemas.microsoft.com/office/drawing/2014/main" id="{65451753-8612-431A-81A2-6F22C218F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1" name="Rectangle 235">
              <a:extLst>
                <a:ext uri="{FF2B5EF4-FFF2-40B4-BE49-F238E27FC236}">
                  <a16:creationId xmlns:a16="http://schemas.microsoft.com/office/drawing/2014/main" id="{6111327F-14AC-451C-9953-7D144FB41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138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36">
              <a:extLst>
                <a:ext uri="{FF2B5EF4-FFF2-40B4-BE49-F238E27FC236}">
                  <a16:creationId xmlns:a16="http://schemas.microsoft.com/office/drawing/2014/main" id="{C618ADD8-3CE5-4BF9-9339-4053312F3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Rectangle 237">
              <a:extLst>
                <a:ext uri="{FF2B5EF4-FFF2-40B4-BE49-F238E27FC236}">
                  <a16:creationId xmlns:a16="http://schemas.microsoft.com/office/drawing/2014/main" id="{88A803B0-950C-4575-8DE1-7C87A746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800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4" name="Rectangle 238">
              <a:extLst>
                <a:ext uri="{FF2B5EF4-FFF2-40B4-BE49-F238E27FC236}">
                  <a16:creationId xmlns:a16="http://schemas.microsoft.com/office/drawing/2014/main" id="{20EB2751-D8C9-40BB-A7A7-5333B94BE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5" name="Rectangle 239">
              <a:extLst>
                <a:ext uri="{FF2B5EF4-FFF2-40B4-BE49-F238E27FC236}">
                  <a16:creationId xmlns:a16="http://schemas.microsoft.com/office/drawing/2014/main" id="{405199DB-A9E1-409B-8463-D069E94D4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613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6" name="Rectangle 240">
              <a:extLst>
                <a:ext uri="{FF2B5EF4-FFF2-40B4-BE49-F238E27FC236}">
                  <a16:creationId xmlns:a16="http://schemas.microsoft.com/office/drawing/2014/main" id="{15059441-7751-4734-A984-8FB781022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150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7" name="Rectangle 241">
              <a:extLst>
                <a:ext uri="{FF2B5EF4-FFF2-40B4-BE49-F238E27FC236}">
                  <a16:creationId xmlns:a16="http://schemas.microsoft.com/office/drawing/2014/main" id="{EF62536D-17D6-400E-A948-7B60A813C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8" name="Rectangle 242">
              <a:extLst>
                <a:ext uri="{FF2B5EF4-FFF2-40B4-BE49-F238E27FC236}">
                  <a16:creationId xmlns:a16="http://schemas.microsoft.com/office/drawing/2014/main" id="{7ED03895-D103-40F6-8573-EA5E716E0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8494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9" name="Rectangle 243">
              <a:extLst>
                <a:ext uri="{FF2B5EF4-FFF2-40B4-BE49-F238E27FC236}">
                  <a16:creationId xmlns:a16="http://schemas.microsoft.com/office/drawing/2014/main" id="{54C4C2BC-DFF2-40E0-8E8B-CA9C38EE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18494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0" name="Rectangle 244">
              <a:extLst>
                <a:ext uri="{FF2B5EF4-FFF2-40B4-BE49-F238E27FC236}">
                  <a16:creationId xmlns:a16="http://schemas.microsoft.com/office/drawing/2014/main" id="{1D696C38-5B23-46F9-B474-BEDD6615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18494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Rectangle 245">
              <a:extLst>
                <a:ext uri="{FF2B5EF4-FFF2-40B4-BE49-F238E27FC236}">
                  <a16:creationId xmlns:a16="http://schemas.microsoft.com/office/drawing/2014/main" id="{3618CFFA-668E-4DC5-A751-613271B85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75" y="18494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2" name="Rectangle 246">
              <a:extLst>
                <a:ext uri="{FF2B5EF4-FFF2-40B4-BE49-F238E27FC236}">
                  <a16:creationId xmlns:a16="http://schemas.microsoft.com/office/drawing/2014/main" id="{5D3511A6-0D2E-4299-B225-9F408C8FB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88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3" name="Rectangle 247">
              <a:extLst>
                <a:ext uri="{FF2B5EF4-FFF2-40B4-BE49-F238E27FC236}">
                  <a16:creationId xmlns:a16="http://schemas.microsoft.com/office/drawing/2014/main" id="{776A033F-77B6-4461-94E8-767F86EE2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563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4" name="Rectangle 248">
              <a:extLst>
                <a:ext uri="{FF2B5EF4-FFF2-40B4-BE49-F238E27FC236}">
                  <a16:creationId xmlns:a16="http://schemas.microsoft.com/office/drawing/2014/main" id="{38B32494-EC18-4860-8137-58EC3B244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5" name="Rectangle 249">
              <a:extLst>
                <a:ext uri="{FF2B5EF4-FFF2-40B4-BE49-F238E27FC236}">
                  <a16:creationId xmlns:a16="http://schemas.microsoft.com/office/drawing/2014/main" id="{58031367-187F-41EB-8749-556E3458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22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6" name="Rectangle 250">
              <a:extLst>
                <a:ext uri="{FF2B5EF4-FFF2-40B4-BE49-F238E27FC236}">
                  <a16:creationId xmlns:a16="http://schemas.microsoft.com/office/drawing/2014/main" id="{EC27ECFB-1E01-403E-BE07-AF5CE7EF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7" name="Rectangle 251">
              <a:extLst>
                <a:ext uri="{FF2B5EF4-FFF2-40B4-BE49-F238E27FC236}">
                  <a16:creationId xmlns:a16="http://schemas.microsoft.com/office/drawing/2014/main" id="{E27CF91C-E321-43FB-A524-4CF3E5F8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50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8" name="Rectangle 252">
              <a:extLst>
                <a:ext uri="{FF2B5EF4-FFF2-40B4-BE49-F238E27FC236}">
                  <a16:creationId xmlns:a16="http://schemas.microsoft.com/office/drawing/2014/main" id="{7BE50D17-683B-48FD-ADF3-793F8B3B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57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9" name="Rectangle 253">
              <a:extLst>
                <a:ext uri="{FF2B5EF4-FFF2-40B4-BE49-F238E27FC236}">
                  <a16:creationId xmlns:a16="http://schemas.microsoft.com/office/drawing/2014/main" id="{297B56B4-1377-47F5-80DB-55C471DFF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0" name="Rectangle 254">
              <a:extLst>
                <a:ext uri="{FF2B5EF4-FFF2-40B4-BE49-F238E27FC236}">
                  <a16:creationId xmlns:a16="http://schemas.microsoft.com/office/drawing/2014/main" id="{FB7E25AF-9225-4AB4-BD45-57D969FDF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238" y="18494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1" name="Rectangle 255">
              <a:extLst>
                <a:ext uri="{FF2B5EF4-FFF2-40B4-BE49-F238E27FC236}">
                  <a16:creationId xmlns:a16="http://schemas.microsoft.com/office/drawing/2014/main" id="{530E99BB-3AB1-413E-8DB9-9E9BAC463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513" y="18494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2" name="Rectangle 256">
              <a:extLst>
                <a:ext uri="{FF2B5EF4-FFF2-40B4-BE49-F238E27FC236}">
                  <a16:creationId xmlns:a16="http://schemas.microsoft.com/office/drawing/2014/main" id="{1B4672DF-006A-4C82-A489-3318D279E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050" y="18494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3" name="Rectangle 257">
              <a:extLst>
                <a:ext uri="{FF2B5EF4-FFF2-40B4-BE49-F238E27FC236}">
                  <a16:creationId xmlns:a16="http://schemas.microsoft.com/office/drawing/2014/main" id="{DB6CA052-1C61-4AD0-81F5-E7F355382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588" y="18494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4" name="Rectangle 258">
              <a:extLst>
                <a:ext uri="{FF2B5EF4-FFF2-40B4-BE49-F238E27FC236}">
                  <a16:creationId xmlns:a16="http://schemas.microsoft.com/office/drawing/2014/main" id="{0A7101DB-854C-4783-87F2-DEEB4B4AD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4713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5" name="Rectangle 259">
              <a:extLst>
                <a:ext uri="{FF2B5EF4-FFF2-40B4-BE49-F238E27FC236}">
                  <a16:creationId xmlns:a16="http://schemas.microsoft.com/office/drawing/2014/main" id="{4B4A13D2-DB4B-4441-958F-95AC6BC1B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7575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6" name="Freeform 260">
              <a:extLst>
                <a:ext uri="{FF2B5EF4-FFF2-40B4-BE49-F238E27FC236}">
                  <a16:creationId xmlns:a16="http://schemas.microsoft.com/office/drawing/2014/main" id="{4A317EC7-EA3B-4333-A875-331ADEB9D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2495550"/>
              <a:ext cx="120650" cy="728663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261">
              <a:extLst>
                <a:ext uri="{FF2B5EF4-FFF2-40B4-BE49-F238E27FC236}">
                  <a16:creationId xmlns:a16="http://schemas.microsoft.com/office/drawing/2014/main" id="{D35846E7-9818-4418-8BDB-C65988ADF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925" y="3319463"/>
              <a:ext cx="120650" cy="722313"/>
            </a:xfrm>
            <a:custGeom>
              <a:avLst/>
              <a:gdLst>
                <a:gd name="T0" fmla="*/ 317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Line 262">
              <a:extLst>
                <a:ext uri="{FF2B5EF4-FFF2-40B4-BE49-F238E27FC236}">
                  <a16:creationId xmlns:a16="http://schemas.microsoft.com/office/drawing/2014/main" id="{F7E554D1-E42B-42F6-B711-CD025B014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4581525"/>
              <a:ext cx="2016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Line 263">
              <a:extLst>
                <a:ext uri="{FF2B5EF4-FFF2-40B4-BE49-F238E27FC236}">
                  <a16:creationId xmlns:a16="http://schemas.microsoft.com/office/drawing/2014/main" id="{1538621C-5145-4806-8D44-CBD6EB3EC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397375"/>
              <a:ext cx="4778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264">
              <a:extLst>
                <a:ext uri="{FF2B5EF4-FFF2-40B4-BE49-F238E27FC236}">
                  <a16:creationId xmlns:a16="http://schemas.microsoft.com/office/drawing/2014/main" id="{4D605026-CF6E-4A06-8D32-91C9FB1A9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41306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265">
              <a:extLst>
                <a:ext uri="{FF2B5EF4-FFF2-40B4-BE49-F238E27FC236}">
                  <a16:creationId xmlns:a16="http://schemas.microsoft.com/office/drawing/2014/main" id="{410D8155-A8C8-4D16-B119-1D83D4AC8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41306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2" name="Rectangle 266">
              <a:extLst>
                <a:ext uri="{FF2B5EF4-FFF2-40B4-BE49-F238E27FC236}">
                  <a16:creationId xmlns:a16="http://schemas.microsoft.com/office/drawing/2014/main" id="{0107DDF1-6A01-4FB9-8BC4-1ADD9D9E3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267">
              <a:extLst>
                <a:ext uri="{FF2B5EF4-FFF2-40B4-BE49-F238E27FC236}">
                  <a16:creationId xmlns:a16="http://schemas.microsoft.com/office/drawing/2014/main" id="{AEB4908F-034D-4C6A-AE2F-7B44E8B5D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4" name="Rectangle 268">
              <a:extLst>
                <a:ext uri="{FF2B5EF4-FFF2-40B4-BE49-F238E27FC236}">
                  <a16:creationId xmlns:a16="http://schemas.microsoft.com/office/drawing/2014/main" id="{84D3DCC9-C6AC-4D2F-A289-20BD92325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5" name="Rectangle 269">
              <a:extLst>
                <a:ext uri="{FF2B5EF4-FFF2-40B4-BE49-F238E27FC236}">
                  <a16:creationId xmlns:a16="http://schemas.microsoft.com/office/drawing/2014/main" id="{7AFDCD3F-C898-4D80-8618-F967A3728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6" name="Rectangle 270">
              <a:extLst>
                <a:ext uri="{FF2B5EF4-FFF2-40B4-BE49-F238E27FC236}">
                  <a16:creationId xmlns:a16="http://schemas.microsoft.com/office/drawing/2014/main" id="{3BDD42BC-68B9-46F9-BCC8-65A1C30F0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4376738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7" name="Rectangle 271">
              <a:extLst>
                <a:ext uri="{FF2B5EF4-FFF2-40B4-BE49-F238E27FC236}">
                  <a16:creationId xmlns:a16="http://schemas.microsoft.com/office/drawing/2014/main" id="{70C44F5B-4D32-4F18-853A-C011C940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8" name="Rectangle 272">
              <a:extLst>
                <a:ext uri="{FF2B5EF4-FFF2-40B4-BE49-F238E27FC236}">
                  <a16:creationId xmlns:a16="http://schemas.microsoft.com/office/drawing/2014/main" id="{D673BA90-5787-46A5-9FC6-20F58EE03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738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9" name="Rectangle 273">
              <a:extLst>
                <a:ext uri="{FF2B5EF4-FFF2-40B4-BE49-F238E27FC236}">
                  <a16:creationId xmlns:a16="http://schemas.microsoft.com/office/drawing/2014/main" id="{341F69B9-D8A2-4371-9AC3-1E3913B53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288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0" name="Rectangle 274">
              <a:extLst>
                <a:ext uri="{FF2B5EF4-FFF2-40B4-BE49-F238E27FC236}">
                  <a16:creationId xmlns:a16="http://schemas.microsoft.com/office/drawing/2014/main" id="{919CB7F9-24BF-4AE2-9A57-8814D24BA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600" y="43767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1" name="Rectangle 275">
              <a:extLst>
                <a:ext uri="{FF2B5EF4-FFF2-40B4-BE49-F238E27FC236}">
                  <a16:creationId xmlns:a16="http://schemas.microsoft.com/office/drawing/2014/main" id="{44535BD4-F4F7-42C6-9621-BDCF27145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43767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276">
              <a:extLst>
                <a:ext uri="{FF2B5EF4-FFF2-40B4-BE49-F238E27FC236}">
                  <a16:creationId xmlns:a16="http://schemas.microsoft.com/office/drawing/2014/main" id="{0CF21387-9E8C-4EF2-9856-98A437DFA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43767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277">
              <a:extLst>
                <a:ext uri="{FF2B5EF4-FFF2-40B4-BE49-F238E27FC236}">
                  <a16:creationId xmlns:a16="http://schemas.microsoft.com/office/drawing/2014/main" id="{ACC58196-1644-42C7-893E-1DB71C4F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63" y="43767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Rectangle 278">
              <a:extLst>
                <a:ext uri="{FF2B5EF4-FFF2-40B4-BE49-F238E27FC236}">
                  <a16:creationId xmlns:a16="http://schemas.microsoft.com/office/drawing/2014/main" id="{02560869-B32B-4DEF-83D0-A2637D2BA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43767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5" name="Rectangle 279">
              <a:extLst>
                <a:ext uri="{FF2B5EF4-FFF2-40B4-BE49-F238E27FC236}">
                  <a16:creationId xmlns:a16="http://schemas.microsoft.com/office/drawing/2014/main" id="{6A38899D-4D55-4D51-9CA5-E1D16C65E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913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6" name="Rectangle 280">
              <a:extLst>
                <a:ext uri="{FF2B5EF4-FFF2-40B4-BE49-F238E27FC236}">
                  <a16:creationId xmlns:a16="http://schemas.microsoft.com/office/drawing/2014/main" id="{76DC656B-8260-46AD-A1C2-DD8585A31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43767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7" name="Rectangle 281">
              <a:extLst>
                <a:ext uri="{FF2B5EF4-FFF2-40B4-BE49-F238E27FC236}">
                  <a16:creationId xmlns:a16="http://schemas.microsoft.com/office/drawing/2014/main" id="{55BFCE6F-6EBD-43C3-9D5E-E46EE65B1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3767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8" name="Rectangle 282">
              <a:extLst>
                <a:ext uri="{FF2B5EF4-FFF2-40B4-BE49-F238E27FC236}">
                  <a16:creationId xmlns:a16="http://schemas.microsoft.com/office/drawing/2014/main" id="{E371787A-7060-4CBC-97DB-D94FCBA97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76738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9" name="Rectangle 283">
              <a:extLst>
                <a:ext uri="{FF2B5EF4-FFF2-40B4-BE49-F238E27FC236}">
                  <a16:creationId xmlns:a16="http://schemas.microsoft.com/office/drawing/2014/main" id="{D8084686-C66E-446A-8898-E2F82F8C4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0" name="Rectangle 284">
              <a:extLst>
                <a:ext uri="{FF2B5EF4-FFF2-40B4-BE49-F238E27FC236}">
                  <a16:creationId xmlns:a16="http://schemas.microsoft.com/office/drawing/2014/main" id="{0038C5EF-EBEC-4C4B-9417-184AB9A83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1" name="Rectangle 285">
              <a:extLst>
                <a:ext uri="{FF2B5EF4-FFF2-40B4-BE49-F238E27FC236}">
                  <a16:creationId xmlns:a16="http://schemas.microsoft.com/office/drawing/2014/main" id="{177F9F26-3264-4773-9E48-762F931F6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2" name="Rectangle 286">
              <a:extLst>
                <a:ext uri="{FF2B5EF4-FFF2-40B4-BE49-F238E27FC236}">
                  <a16:creationId xmlns:a16="http://schemas.microsoft.com/office/drawing/2014/main" id="{301AF39B-D11A-4C33-9D85-7739448F5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3" name="Rectangle 287">
              <a:extLst>
                <a:ext uri="{FF2B5EF4-FFF2-40B4-BE49-F238E27FC236}">
                  <a16:creationId xmlns:a16="http://schemas.microsoft.com/office/drawing/2014/main" id="{526B5086-B1FE-43E4-8CFB-97F157D6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5187950"/>
              <a:ext cx="7937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4" name="Rectangle 288">
              <a:extLst>
                <a:ext uri="{FF2B5EF4-FFF2-40B4-BE49-F238E27FC236}">
                  <a16:creationId xmlns:a16="http://schemas.microsoft.com/office/drawing/2014/main" id="{26B8CF3E-B415-46F6-A1B5-56319E92E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5" name="Rectangle 289">
              <a:extLst>
                <a:ext uri="{FF2B5EF4-FFF2-40B4-BE49-F238E27FC236}">
                  <a16:creationId xmlns:a16="http://schemas.microsoft.com/office/drawing/2014/main" id="{F0004BBB-3EFD-466F-8F7B-B74A5FCF8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5187950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6" name="Rectangle 290">
              <a:extLst>
                <a:ext uri="{FF2B5EF4-FFF2-40B4-BE49-F238E27FC236}">
                  <a16:creationId xmlns:a16="http://schemas.microsoft.com/office/drawing/2014/main" id="{908BA8E4-8E56-4091-8E1A-C3D681A1A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5187950"/>
              <a:ext cx="7937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7" name="Rectangle 291">
              <a:extLst>
                <a:ext uri="{FF2B5EF4-FFF2-40B4-BE49-F238E27FC236}">
                  <a16:creationId xmlns:a16="http://schemas.microsoft.com/office/drawing/2014/main" id="{AA0A6E7F-AAAB-420C-AF97-11F13DEA1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5187950"/>
              <a:ext cx="7937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8" name="Rectangle 292">
              <a:extLst>
                <a:ext uri="{FF2B5EF4-FFF2-40B4-BE49-F238E27FC236}">
                  <a16:creationId xmlns:a16="http://schemas.microsoft.com/office/drawing/2014/main" id="{F7EB4CEB-AFFC-4736-A53D-F15E9E0E9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9" name="Rectangle 293">
              <a:extLst>
                <a:ext uri="{FF2B5EF4-FFF2-40B4-BE49-F238E27FC236}">
                  <a16:creationId xmlns:a16="http://schemas.microsoft.com/office/drawing/2014/main" id="{C6D3252E-0827-465B-BBFA-F90155C8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5187950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0" name="Rectangle 294">
              <a:extLst>
                <a:ext uri="{FF2B5EF4-FFF2-40B4-BE49-F238E27FC236}">
                  <a16:creationId xmlns:a16="http://schemas.microsoft.com/office/drawing/2014/main" id="{A6056103-1F4A-4428-9723-AC16988E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1" name="Rectangle 295">
              <a:extLst>
                <a:ext uri="{FF2B5EF4-FFF2-40B4-BE49-F238E27FC236}">
                  <a16:creationId xmlns:a16="http://schemas.microsoft.com/office/drawing/2014/main" id="{F9EE8BCD-A911-4A13-93FE-763E7471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5187950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2" name="Rectangle 296">
              <a:extLst>
                <a:ext uri="{FF2B5EF4-FFF2-40B4-BE49-F238E27FC236}">
                  <a16:creationId xmlns:a16="http://schemas.microsoft.com/office/drawing/2014/main" id="{9D0B0A0D-48B8-4052-97DA-28FF8EA71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3" name="Rectangle 297">
              <a:extLst>
                <a:ext uri="{FF2B5EF4-FFF2-40B4-BE49-F238E27FC236}">
                  <a16:creationId xmlns:a16="http://schemas.microsoft.com/office/drawing/2014/main" id="{7360B978-A2C0-403D-BF1A-FD62A5EE4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4" name="Rectangle 298">
              <a:extLst>
                <a:ext uri="{FF2B5EF4-FFF2-40B4-BE49-F238E27FC236}">
                  <a16:creationId xmlns:a16="http://schemas.microsoft.com/office/drawing/2014/main" id="{51F48B87-2604-4A76-91AB-04D769A8F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5" name="Rectangle 299">
              <a:extLst>
                <a:ext uri="{FF2B5EF4-FFF2-40B4-BE49-F238E27FC236}">
                  <a16:creationId xmlns:a16="http://schemas.microsoft.com/office/drawing/2014/main" id="{10587DF7-7E7D-4971-9FB8-37C9613B9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5187950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6" name="Rectangle 300">
              <a:extLst>
                <a:ext uri="{FF2B5EF4-FFF2-40B4-BE49-F238E27FC236}">
                  <a16:creationId xmlns:a16="http://schemas.microsoft.com/office/drawing/2014/main" id="{77A96CDE-3EB3-41A0-B601-02498EA5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5187950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7" name="Line 301">
              <a:extLst>
                <a:ext uri="{FF2B5EF4-FFF2-40B4-BE49-F238E27FC236}">
                  <a16:creationId xmlns:a16="http://schemas.microsoft.com/office/drawing/2014/main" id="{89B79700-8ACC-46C0-BCED-C6076B1A8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275" y="2959100"/>
              <a:ext cx="0" cy="53975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08" name="Rounded Rectangle 306">
            <a:extLst>
              <a:ext uri="{FF2B5EF4-FFF2-40B4-BE49-F238E27FC236}">
                <a16:creationId xmlns:a16="http://schemas.microsoft.com/office/drawing/2014/main" id="{238D6909-BB92-4904-891C-2AABBD530D2A}"/>
              </a:ext>
            </a:extLst>
          </p:cNvPr>
          <p:cNvSpPr/>
          <p:nvPr/>
        </p:nvSpPr>
        <p:spPr>
          <a:xfrm>
            <a:off x="7007226" y="5106905"/>
            <a:ext cx="3336925" cy="1141412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Branch is known to be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not taken 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in cycle 3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 no stall needed!</a:t>
            </a:r>
            <a:endParaRPr lang="en-SG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9A76602-32C9-873E-228C-D8F5A2E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Branch Prediction: </a:t>
            </a:r>
            <a:r>
              <a:rPr lang="en-GB" sz="3600" b="1" dirty="0">
                <a:solidFill>
                  <a:srgbClr val="C00000"/>
                </a:solidFill>
              </a:rPr>
              <a:t>Wrong Prediction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270">
            <a:extLst>
              <a:ext uri="{FF2B5EF4-FFF2-40B4-BE49-F238E27FC236}">
                <a16:creationId xmlns:a16="http://schemas.microsoft.com/office/drawing/2014/main" id="{42EE47FA-2E99-404C-B865-8803DEF68B24}"/>
              </a:ext>
            </a:extLst>
          </p:cNvPr>
          <p:cNvGrpSpPr/>
          <p:nvPr/>
        </p:nvGrpSpPr>
        <p:grpSpPr>
          <a:xfrm>
            <a:off x="1981201" y="1451560"/>
            <a:ext cx="8239125" cy="3328988"/>
            <a:chOff x="457200" y="1295400"/>
            <a:chExt cx="8239125" cy="3328988"/>
          </a:xfrm>
        </p:grpSpPr>
        <p:sp>
          <p:nvSpPr>
            <p:cNvPr id="9" name="Rectangle 565">
              <a:extLst>
                <a:ext uri="{FF2B5EF4-FFF2-40B4-BE49-F238E27FC236}">
                  <a16:creationId xmlns:a16="http://schemas.microsoft.com/office/drawing/2014/main" id="{336794E0-33B7-4893-BDD5-117A8C13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024188"/>
              <a:ext cx="1106488" cy="8381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303">
              <a:extLst>
                <a:ext uri="{FF2B5EF4-FFF2-40B4-BE49-F238E27FC236}">
                  <a16:creationId xmlns:a16="http://schemas.microsoft.com/office/drawing/2014/main" id="{9D362D1D-55C1-4E09-98DD-AF7153DA5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0846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w 81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88"/>
                <a:gd name="T17" fmla="*/ 81 w 81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304">
              <a:extLst>
                <a:ext uri="{FF2B5EF4-FFF2-40B4-BE49-F238E27FC236}">
                  <a16:creationId xmlns:a16="http://schemas.microsoft.com/office/drawing/2014/main" id="{FF946738-C3B3-4CB5-91EF-20CEC351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0846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88"/>
                <a:gd name="T14" fmla="*/ 81 w 81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305">
              <a:extLst>
                <a:ext uri="{FF2B5EF4-FFF2-40B4-BE49-F238E27FC236}">
                  <a16:creationId xmlns:a16="http://schemas.microsoft.com/office/drawing/2014/main" id="{888D56BF-6272-4A80-B792-C8F2213D0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438" y="4075113"/>
              <a:ext cx="3175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306">
              <a:extLst>
                <a:ext uri="{FF2B5EF4-FFF2-40B4-BE49-F238E27FC236}">
                  <a16:creationId xmlns:a16="http://schemas.microsoft.com/office/drawing/2014/main" id="{FAB72944-2783-4B31-B6D8-849F8DE31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07828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307">
              <a:extLst>
                <a:ext uri="{FF2B5EF4-FFF2-40B4-BE49-F238E27FC236}">
                  <a16:creationId xmlns:a16="http://schemas.microsoft.com/office/drawing/2014/main" id="{25FEEFD3-7309-40E9-96D5-6B8386393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44023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308">
              <a:extLst>
                <a:ext uri="{FF2B5EF4-FFF2-40B4-BE49-F238E27FC236}">
                  <a16:creationId xmlns:a16="http://schemas.microsoft.com/office/drawing/2014/main" id="{CDB43858-1742-41DE-933D-19A00168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5" y="41481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309">
              <a:extLst>
                <a:ext uri="{FF2B5EF4-FFF2-40B4-BE49-F238E27FC236}">
                  <a16:creationId xmlns:a16="http://schemas.microsoft.com/office/drawing/2014/main" id="{8F9B4391-6A66-4220-A39C-C8E6C956E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41481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310">
              <a:extLst>
                <a:ext uri="{FF2B5EF4-FFF2-40B4-BE49-F238E27FC236}">
                  <a16:creationId xmlns:a16="http://schemas.microsoft.com/office/drawing/2014/main" id="{056085D7-BB6C-487F-A8E9-99E2AD3E2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41481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311">
              <a:extLst>
                <a:ext uri="{FF2B5EF4-FFF2-40B4-BE49-F238E27FC236}">
                  <a16:creationId xmlns:a16="http://schemas.microsoft.com/office/drawing/2014/main" id="{4A145D19-5E2B-4E50-AF03-DE2DA8746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352925"/>
              <a:ext cx="16192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312">
              <a:extLst>
                <a:ext uri="{FF2B5EF4-FFF2-40B4-BE49-F238E27FC236}">
                  <a16:creationId xmlns:a16="http://schemas.microsoft.com/office/drawing/2014/main" id="{4127C1F0-7F07-4E93-BACF-9DF867778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26352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3">
              <a:extLst>
                <a:ext uri="{FF2B5EF4-FFF2-40B4-BE49-F238E27FC236}">
                  <a16:creationId xmlns:a16="http://schemas.microsoft.com/office/drawing/2014/main" id="{452F55EB-C192-4DE7-9DB6-D8D5F2CE0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2457450"/>
              <a:ext cx="158750" cy="361950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314">
              <a:extLst>
                <a:ext uri="{FF2B5EF4-FFF2-40B4-BE49-F238E27FC236}">
                  <a16:creationId xmlns:a16="http://schemas.microsoft.com/office/drawing/2014/main" id="{018C7ADD-4131-45CF-91E3-2F606EB05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9588" y="24526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315">
              <a:extLst>
                <a:ext uri="{FF2B5EF4-FFF2-40B4-BE49-F238E27FC236}">
                  <a16:creationId xmlns:a16="http://schemas.microsoft.com/office/drawing/2014/main" id="{478D4C0D-82C0-4C64-9CE4-5872B2CF9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45745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316">
              <a:extLst>
                <a:ext uri="{FF2B5EF4-FFF2-40B4-BE49-F238E27FC236}">
                  <a16:creationId xmlns:a16="http://schemas.microsoft.com/office/drawing/2014/main" id="{62433A93-2875-4F09-9D30-65336ACE1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81940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317">
              <a:extLst>
                <a:ext uri="{FF2B5EF4-FFF2-40B4-BE49-F238E27FC236}">
                  <a16:creationId xmlns:a16="http://schemas.microsoft.com/office/drawing/2014/main" id="{D6986CB8-B832-4D5B-902A-D751585B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457450"/>
              <a:ext cx="158750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318">
              <a:extLst>
                <a:ext uri="{FF2B5EF4-FFF2-40B4-BE49-F238E27FC236}">
                  <a16:creationId xmlns:a16="http://schemas.microsoft.com/office/drawing/2014/main" id="{26FA9564-9339-4A32-9524-3F43B1883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457450"/>
              <a:ext cx="158750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319">
              <a:extLst>
                <a:ext uri="{FF2B5EF4-FFF2-40B4-BE49-F238E27FC236}">
                  <a16:creationId xmlns:a16="http://schemas.microsoft.com/office/drawing/2014/main" id="{FBD60C51-DF45-4862-B82F-42EA1B510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1488" y="24526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320">
              <a:extLst>
                <a:ext uri="{FF2B5EF4-FFF2-40B4-BE49-F238E27FC236}">
                  <a16:creationId xmlns:a16="http://schemas.microsoft.com/office/drawing/2014/main" id="{B4BB6E84-F7F0-4523-B327-69D776580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45745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321">
              <a:extLst>
                <a:ext uri="{FF2B5EF4-FFF2-40B4-BE49-F238E27FC236}">
                  <a16:creationId xmlns:a16="http://schemas.microsoft.com/office/drawing/2014/main" id="{E5E30B96-7F4D-4EF1-83D3-2041F438D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81940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2">
              <a:extLst>
                <a:ext uri="{FF2B5EF4-FFF2-40B4-BE49-F238E27FC236}">
                  <a16:creationId xmlns:a16="http://schemas.microsoft.com/office/drawing/2014/main" id="{CE1CADD0-032B-4BB0-B548-E9E316F39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457450"/>
              <a:ext cx="161925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23">
              <a:extLst>
                <a:ext uri="{FF2B5EF4-FFF2-40B4-BE49-F238E27FC236}">
                  <a16:creationId xmlns:a16="http://schemas.microsoft.com/office/drawing/2014/main" id="{7AB4ADB0-5864-4847-8087-955D72B58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457450"/>
              <a:ext cx="16192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324">
              <a:extLst>
                <a:ext uri="{FF2B5EF4-FFF2-40B4-BE49-F238E27FC236}">
                  <a16:creationId xmlns:a16="http://schemas.microsoft.com/office/drawing/2014/main" id="{5DD752FF-52D7-4F75-A316-2FED2F08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775" y="2457450"/>
              <a:ext cx="15557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25">
              <a:extLst>
                <a:ext uri="{FF2B5EF4-FFF2-40B4-BE49-F238E27FC236}">
                  <a16:creationId xmlns:a16="http://schemas.microsoft.com/office/drawing/2014/main" id="{EDFCF80F-65CF-4567-B755-4552B51E8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2733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26">
              <a:extLst>
                <a:ext uri="{FF2B5EF4-FFF2-40B4-BE49-F238E27FC236}">
                  <a16:creationId xmlns:a16="http://schemas.microsoft.com/office/drawing/2014/main" id="{09C0C2DD-8844-411F-80B4-B0F41F778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2733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27">
              <a:extLst>
                <a:ext uri="{FF2B5EF4-FFF2-40B4-BE49-F238E27FC236}">
                  <a16:creationId xmlns:a16="http://schemas.microsoft.com/office/drawing/2014/main" id="{FF37B16B-94D3-4CD6-9DCC-AE8D70A59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513" y="2635250"/>
              <a:ext cx="4397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8">
              <a:extLst>
                <a:ext uri="{FF2B5EF4-FFF2-40B4-BE49-F238E27FC236}">
                  <a16:creationId xmlns:a16="http://schemas.microsoft.com/office/drawing/2014/main" id="{200E2863-FFDE-4860-BAA0-048284CFD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544763"/>
              <a:ext cx="4778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29">
              <a:extLst>
                <a:ext uri="{FF2B5EF4-FFF2-40B4-BE49-F238E27FC236}">
                  <a16:creationId xmlns:a16="http://schemas.microsoft.com/office/drawing/2014/main" id="{0DD819BC-72BC-4EEF-97FE-ED49E6564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363" y="2635250"/>
              <a:ext cx="4730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330">
              <a:extLst>
                <a:ext uri="{FF2B5EF4-FFF2-40B4-BE49-F238E27FC236}">
                  <a16:creationId xmlns:a16="http://schemas.microsoft.com/office/drawing/2014/main" id="{8160CF88-EACA-4BBB-B295-0F3CE8BF2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724150"/>
              <a:ext cx="477838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31">
              <a:extLst>
                <a:ext uri="{FF2B5EF4-FFF2-40B4-BE49-F238E27FC236}">
                  <a16:creationId xmlns:a16="http://schemas.microsoft.com/office/drawing/2014/main" id="{BC728DA9-7A1F-43AB-AFB6-AF29AE00D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0" y="2544763"/>
              <a:ext cx="77788" cy="90488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32">
              <a:extLst>
                <a:ext uri="{FF2B5EF4-FFF2-40B4-BE49-F238E27FC236}">
                  <a16:creationId xmlns:a16="http://schemas.microsoft.com/office/drawing/2014/main" id="{3A97A622-7EB1-40B5-9765-4CBCCD22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2635250"/>
              <a:ext cx="555625" cy="273050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33">
              <a:extLst>
                <a:ext uri="{FF2B5EF4-FFF2-40B4-BE49-F238E27FC236}">
                  <a16:creationId xmlns:a16="http://schemas.microsoft.com/office/drawing/2014/main" id="{3956FB84-A094-49B0-ABCB-A120EE2E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2670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334">
              <a:extLst>
                <a:ext uri="{FF2B5EF4-FFF2-40B4-BE49-F238E27FC236}">
                  <a16:creationId xmlns:a16="http://schemas.microsoft.com/office/drawing/2014/main" id="{6EE1468D-1EDA-48EF-8809-5AF5340F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2670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335">
              <a:extLst>
                <a:ext uri="{FF2B5EF4-FFF2-40B4-BE49-F238E27FC236}">
                  <a16:creationId xmlns:a16="http://schemas.microsoft.com/office/drawing/2014/main" id="{FEABBA99-CF4E-448A-AC31-68EEDFC50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3267075"/>
              <a:ext cx="157163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336">
              <a:extLst>
                <a:ext uri="{FF2B5EF4-FFF2-40B4-BE49-F238E27FC236}">
                  <a16:creationId xmlns:a16="http://schemas.microsoft.com/office/drawing/2014/main" id="{7B60C21D-71BF-492A-B864-20465C40D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3446463"/>
              <a:ext cx="44132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337">
              <a:extLst>
                <a:ext uri="{FF2B5EF4-FFF2-40B4-BE49-F238E27FC236}">
                  <a16:creationId xmlns:a16="http://schemas.microsoft.com/office/drawing/2014/main" id="{60470B4D-9ADE-4476-AA18-042B09BC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338">
              <a:extLst>
                <a:ext uri="{FF2B5EF4-FFF2-40B4-BE49-F238E27FC236}">
                  <a16:creationId xmlns:a16="http://schemas.microsoft.com/office/drawing/2014/main" id="{000EA3C8-3977-4535-AF47-16D1A0F46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75" y="16208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339">
              <a:extLst>
                <a:ext uri="{FF2B5EF4-FFF2-40B4-BE49-F238E27FC236}">
                  <a16:creationId xmlns:a16="http://schemas.microsoft.com/office/drawing/2014/main" id="{35753990-EDCA-405A-809F-E23CC7EB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913" y="16208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340">
              <a:extLst>
                <a:ext uri="{FF2B5EF4-FFF2-40B4-BE49-F238E27FC236}">
                  <a16:creationId xmlns:a16="http://schemas.microsoft.com/office/drawing/2014/main" id="{F8328C16-720F-4E8D-9593-F5B436A5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188" y="16208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341">
              <a:extLst>
                <a:ext uri="{FF2B5EF4-FFF2-40B4-BE49-F238E27FC236}">
                  <a16:creationId xmlns:a16="http://schemas.microsoft.com/office/drawing/2014/main" id="{67A7C98E-8E34-44F6-8591-F60D1F345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1295400"/>
              <a:ext cx="857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342">
              <a:extLst>
                <a:ext uri="{FF2B5EF4-FFF2-40B4-BE49-F238E27FC236}">
                  <a16:creationId xmlns:a16="http://schemas.microsoft.com/office/drawing/2014/main" id="{E8E26F37-BD40-4513-ABFE-B7FEA2681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12954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343">
              <a:extLst>
                <a:ext uri="{FF2B5EF4-FFF2-40B4-BE49-F238E27FC236}">
                  <a16:creationId xmlns:a16="http://schemas.microsoft.com/office/drawing/2014/main" id="{C7BDFB5E-E6D8-4143-9B07-B1450C14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1295400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344">
              <a:extLst>
                <a:ext uri="{FF2B5EF4-FFF2-40B4-BE49-F238E27FC236}">
                  <a16:creationId xmlns:a16="http://schemas.microsoft.com/office/drawing/2014/main" id="{12EF0F45-747F-4B7C-A67A-4AC292994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12954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345">
              <a:extLst>
                <a:ext uri="{FF2B5EF4-FFF2-40B4-BE49-F238E27FC236}">
                  <a16:creationId xmlns:a16="http://schemas.microsoft.com/office/drawing/2014/main" id="{A35839AA-A886-4B4D-95F7-7B8A3E7F9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675" y="12954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346">
              <a:extLst>
                <a:ext uri="{FF2B5EF4-FFF2-40B4-BE49-F238E27FC236}">
                  <a16:creationId xmlns:a16="http://schemas.microsoft.com/office/drawing/2014/main" id="{35E59C50-EC71-4E5E-A148-18AA66CA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2954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347">
              <a:extLst>
                <a:ext uri="{FF2B5EF4-FFF2-40B4-BE49-F238E27FC236}">
                  <a16:creationId xmlns:a16="http://schemas.microsoft.com/office/drawing/2014/main" id="{5E8D790B-4EAA-4131-A0F3-6C339E0BE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12954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348">
              <a:extLst>
                <a:ext uri="{FF2B5EF4-FFF2-40B4-BE49-F238E27FC236}">
                  <a16:creationId xmlns:a16="http://schemas.microsoft.com/office/drawing/2014/main" id="{6151F5F9-2919-4E61-A07B-B3C5A901D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675" y="12954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349">
              <a:extLst>
                <a:ext uri="{FF2B5EF4-FFF2-40B4-BE49-F238E27FC236}">
                  <a16:creationId xmlns:a16="http://schemas.microsoft.com/office/drawing/2014/main" id="{B15E0855-5A74-4C37-8AAA-B37049B92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12954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350">
              <a:extLst>
                <a:ext uri="{FF2B5EF4-FFF2-40B4-BE49-F238E27FC236}">
                  <a16:creationId xmlns:a16="http://schemas.microsoft.com/office/drawing/2014/main" id="{811B3D0C-16F8-4885-83CB-557794F0A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00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351">
              <a:extLst>
                <a:ext uri="{FF2B5EF4-FFF2-40B4-BE49-F238E27FC236}">
                  <a16:creationId xmlns:a16="http://schemas.microsoft.com/office/drawing/2014/main" id="{A289CAF8-CECF-4D85-9942-06A67961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2954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352">
              <a:extLst>
                <a:ext uri="{FF2B5EF4-FFF2-40B4-BE49-F238E27FC236}">
                  <a16:creationId xmlns:a16="http://schemas.microsoft.com/office/drawing/2014/main" id="{B3F83D0B-9315-49D0-A483-B0E6D001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12954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353">
              <a:extLst>
                <a:ext uri="{FF2B5EF4-FFF2-40B4-BE49-F238E27FC236}">
                  <a16:creationId xmlns:a16="http://schemas.microsoft.com/office/drawing/2014/main" id="{73767EC0-8403-4654-B539-F3DA2C51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54">
              <a:extLst>
                <a:ext uri="{FF2B5EF4-FFF2-40B4-BE49-F238E27FC236}">
                  <a16:creationId xmlns:a16="http://schemas.microsoft.com/office/drawing/2014/main" id="{94BAD481-E791-4C1F-AC6A-602A0AFC6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355">
              <a:extLst>
                <a:ext uri="{FF2B5EF4-FFF2-40B4-BE49-F238E27FC236}">
                  <a16:creationId xmlns:a16="http://schemas.microsoft.com/office/drawing/2014/main" id="{B6CBC7B9-8D8A-4204-91BF-C644C5E6A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12954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56">
              <a:extLst>
                <a:ext uri="{FF2B5EF4-FFF2-40B4-BE49-F238E27FC236}">
                  <a16:creationId xmlns:a16="http://schemas.microsoft.com/office/drawing/2014/main" id="{414D21A3-CB43-4FC0-A3E5-21119366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57">
              <a:extLst>
                <a:ext uri="{FF2B5EF4-FFF2-40B4-BE49-F238E27FC236}">
                  <a16:creationId xmlns:a16="http://schemas.microsoft.com/office/drawing/2014/main" id="{6BDFCE3F-6BBB-47DF-B289-2031EE2F5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3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58">
              <a:extLst>
                <a:ext uri="{FF2B5EF4-FFF2-40B4-BE49-F238E27FC236}">
                  <a16:creationId xmlns:a16="http://schemas.microsoft.com/office/drawing/2014/main" id="{D6C44622-843E-463C-9302-CCFC6C8E0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129540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59">
              <a:extLst>
                <a:ext uri="{FF2B5EF4-FFF2-40B4-BE49-F238E27FC236}">
                  <a16:creationId xmlns:a16="http://schemas.microsoft.com/office/drawing/2014/main" id="{564F0523-3E70-4E29-A918-0EF6C0E95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5" y="12954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60">
              <a:extLst>
                <a:ext uri="{FF2B5EF4-FFF2-40B4-BE49-F238E27FC236}">
                  <a16:creationId xmlns:a16="http://schemas.microsoft.com/office/drawing/2014/main" id="{239A948D-AB2C-428D-91D7-5F1553AD4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138" y="1295400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61">
              <a:extLst>
                <a:ext uri="{FF2B5EF4-FFF2-40B4-BE49-F238E27FC236}">
                  <a16:creationId xmlns:a16="http://schemas.microsoft.com/office/drawing/2014/main" id="{74A0D15A-E776-4B13-9B63-5F36B4AD4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129540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62">
              <a:extLst>
                <a:ext uri="{FF2B5EF4-FFF2-40B4-BE49-F238E27FC236}">
                  <a16:creationId xmlns:a16="http://schemas.microsoft.com/office/drawing/2014/main" id="{ECFEEC45-DE9C-4422-BE91-EB28D91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12954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63">
              <a:extLst>
                <a:ext uri="{FF2B5EF4-FFF2-40B4-BE49-F238E27FC236}">
                  <a16:creationId xmlns:a16="http://schemas.microsoft.com/office/drawing/2014/main" id="{AFE442CC-2E97-49DF-923F-372D22F61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64">
              <a:extLst>
                <a:ext uri="{FF2B5EF4-FFF2-40B4-BE49-F238E27FC236}">
                  <a16:creationId xmlns:a16="http://schemas.microsoft.com/office/drawing/2014/main" id="{98028DC3-8F65-49E2-B24C-B9761BEE9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8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65">
              <a:extLst>
                <a:ext uri="{FF2B5EF4-FFF2-40B4-BE49-F238E27FC236}">
                  <a16:creationId xmlns:a16="http://schemas.microsoft.com/office/drawing/2014/main" id="{F329D48F-74EC-44C5-B9F8-C883396C0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66">
              <a:extLst>
                <a:ext uri="{FF2B5EF4-FFF2-40B4-BE49-F238E27FC236}">
                  <a16:creationId xmlns:a16="http://schemas.microsoft.com/office/drawing/2014/main" id="{47E3D91F-E1C1-4A29-ABD1-FBB735CEC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938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67">
              <a:extLst>
                <a:ext uri="{FF2B5EF4-FFF2-40B4-BE49-F238E27FC236}">
                  <a16:creationId xmlns:a16="http://schemas.microsoft.com/office/drawing/2014/main" id="{50EF5B3A-8B54-4FED-8F4B-D69CE69DC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25209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68">
              <a:extLst>
                <a:ext uri="{FF2B5EF4-FFF2-40B4-BE49-F238E27FC236}">
                  <a16:creationId xmlns:a16="http://schemas.microsoft.com/office/drawing/2014/main" id="{DBAC34A4-22AB-4D71-8F8A-C2FAFC962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69">
              <a:extLst>
                <a:ext uri="{FF2B5EF4-FFF2-40B4-BE49-F238E27FC236}">
                  <a16:creationId xmlns:a16="http://schemas.microsoft.com/office/drawing/2014/main" id="{9072446C-38B1-4CB6-A03F-CFE239315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50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70">
              <a:extLst>
                <a:ext uri="{FF2B5EF4-FFF2-40B4-BE49-F238E27FC236}">
                  <a16:creationId xmlns:a16="http://schemas.microsoft.com/office/drawing/2014/main" id="{9A4926BC-C7D4-4022-89AD-FEB518730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71">
              <a:extLst>
                <a:ext uri="{FF2B5EF4-FFF2-40B4-BE49-F238E27FC236}">
                  <a16:creationId xmlns:a16="http://schemas.microsoft.com/office/drawing/2014/main" id="{2FA1902A-991C-466E-BFF1-24932E478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25209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72">
              <a:extLst>
                <a:ext uri="{FF2B5EF4-FFF2-40B4-BE49-F238E27FC236}">
                  <a16:creationId xmlns:a16="http://schemas.microsoft.com/office/drawing/2014/main" id="{CE28C780-43DF-4F0A-883B-268A48E9D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520950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73">
              <a:extLst>
                <a:ext uri="{FF2B5EF4-FFF2-40B4-BE49-F238E27FC236}">
                  <a16:creationId xmlns:a16="http://schemas.microsoft.com/office/drawing/2014/main" id="{D21CBD58-588A-4A48-8B08-771169D3C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74">
              <a:extLst>
                <a:ext uri="{FF2B5EF4-FFF2-40B4-BE49-F238E27FC236}">
                  <a16:creationId xmlns:a16="http://schemas.microsoft.com/office/drawing/2014/main" id="{0E2F74C4-635F-4451-A2C6-1CED784E5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75">
              <a:extLst>
                <a:ext uri="{FF2B5EF4-FFF2-40B4-BE49-F238E27FC236}">
                  <a16:creationId xmlns:a16="http://schemas.microsoft.com/office/drawing/2014/main" id="{6778D874-8E06-4FEB-8D36-B8BDB4F61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76">
              <a:extLst>
                <a:ext uri="{FF2B5EF4-FFF2-40B4-BE49-F238E27FC236}">
                  <a16:creationId xmlns:a16="http://schemas.microsoft.com/office/drawing/2014/main" id="{7D6D5DDA-C49D-46B8-8677-E151E51BC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2520950"/>
              <a:ext cx="396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77">
              <a:extLst>
                <a:ext uri="{FF2B5EF4-FFF2-40B4-BE49-F238E27FC236}">
                  <a16:creationId xmlns:a16="http://schemas.microsoft.com/office/drawing/2014/main" id="{0CAFF0A3-F9B2-499A-819B-D82CE6C98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78">
              <a:extLst>
                <a:ext uri="{FF2B5EF4-FFF2-40B4-BE49-F238E27FC236}">
                  <a16:creationId xmlns:a16="http://schemas.microsoft.com/office/drawing/2014/main" id="{89FA740B-0233-4BF0-88CD-A89E223C4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Line 379">
              <a:extLst>
                <a:ext uri="{FF2B5EF4-FFF2-40B4-BE49-F238E27FC236}">
                  <a16:creationId xmlns:a16="http://schemas.microsoft.com/office/drawing/2014/main" id="{CCA6C009-8CC6-4803-9F97-09BBEE484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2438400"/>
              <a:ext cx="0" cy="19812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Group 267">
              <a:extLst>
                <a:ext uri="{FF2B5EF4-FFF2-40B4-BE49-F238E27FC236}">
                  <a16:creationId xmlns:a16="http://schemas.microsoft.com/office/drawing/2014/main" id="{0BFE8CDF-D473-49FE-A49F-620ECF20DD0C}"/>
                </a:ext>
              </a:extLst>
            </p:cNvPr>
            <p:cNvGrpSpPr/>
            <p:nvPr/>
          </p:nvGrpSpPr>
          <p:grpSpPr>
            <a:xfrm>
              <a:off x="457200" y="1571625"/>
              <a:ext cx="1031876" cy="791577"/>
              <a:chOff x="457200" y="1338263"/>
              <a:chExt cx="1031876" cy="791577"/>
            </a:xfrm>
          </p:grpSpPr>
          <p:sp>
            <p:nvSpPr>
              <p:cNvPr id="228" name="Rectangle 381">
                <a:extLst>
                  <a:ext uri="{FF2B5EF4-FFF2-40B4-BE49-F238E27FC236}">
                    <a16:creationId xmlns:a16="http://schemas.microsoft.com/office/drawing/2014/main" id="{70071789-6279-4A29-A0D8-3CA079B4E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338263"/>
                <a:ext cx="93663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P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9" name="Rectangle 382">
                <a:extLst>
                  <a:ext uri="{FF2B5EF4-FFF2-40B4-BE49-F238E27FC236}">
                    <a16:creationId xmlns:a16="http://schemas.microsoft.com/office/drawing/2014/main" id="{CB5E9952-387F-408C-AFA7-65ADC0E49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13" y="13382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0" name="Rectangle 383">
                <a:extLst>
                  <a:ext uri="{FF2B5EF4-FFF2-40B4-BE49-F238E27FC236}">
                    <a16:creationId xmlns:a16="http://schemas.microsoft.com/office/drawing/2014/main" id="{BFFFB52F-9630-4055-980A-29A385559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013" y="13382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1" name="Rectangle 384">
                <a:extLst>
                  <a:ext uri="{FF2B5EF4-FFF2-40B4-BE49-F238E27FC236}">
                    <a16:creationId xmlns:a16="http://schemas.microsoft.com/office/drawing/2014/main" id="{D88BBDAC-8FB2-44B9-B0D7-712607661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738" y="13382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2" name="Rectangle 385">
                <a:extLst>
                  <a:ext uri="{FF2B5EF4-FFF2-40B4-BE49-F238E27FC236}">
                    <a16:creationId xmlns:a16="http://schemas.microsoft.com/office/drawing/2014/main" id="{F2860E8D-EBA4-4129-9B2C-9165D17A1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8" y="1338263"/>
                <a:ext cx="47625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3" name="Rectangle 386">
                <a:extLst>
                  <a:ext uri="{FF2B5EF4-FFF2-40B4-BE49-F238E27FC236}">
                    <a16:creationId xmlns:a16="http://schemas.microsoft.com/office/drawing/2014/main" id="{9BB3F078-69B7-4FF7-A898-8DB2E8596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088" y="1338263"/>
                <a:ext cx="7854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4" name="Rectangle 387">
                <a:extLst>
                  <a:ext uri="{FF2B5EF4-FFF2-40B4-BE49-F238E27FC236}">
                    <a16:creationId xmlns:a16="http://schemas.microsoft.com/office/drawing/2014/main" id="{9039C4F0-CB4B-4EBC-B0BA-7A77A4DEB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988" y="1338263"/>
                <a:ext cx="1158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5" name="Rectangle 388">
                <a:extLst>
                  <a:ext uri="{FF2B5EF4-FFF2-40B4-BE49-F238E27FC236}">
                    <a16:creationId xmlns:a16="http://schemas.microsoft.com/office/drawing/2014/main" id="{2B04702D-8C8E-4E14-8AD6-39E9A0612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988" y="1338263"/>
                <a:ext cx="6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6" name="Rectangle 389">
                <a:extLst>
                  <a:ext uri="{FF2B5EF4-FFF2-40B4-BE49-F238E27FC236}">
                    <a16:creationId xmlns:a16="http://schemas.microsoft.com/office/drawing/2014/main" id="{A129CC75-1317-4128-A52A-70ED3340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7" name="Rectangle 390">
                <a:extLst>
                  <a:ext uri="{FF2B5EF4-FFF2-40B4-BE49-F238E27FC236}">
                    <a16:creationId xmlns:a16="http://schemas.microsoft.com/office/drawing/2014/main" id="{3DCAB23D-93A0-4EC1-A05B-5E62DD9E1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13" y="154781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x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8" name="Rectangle 391">
                <a:extLst>
                  <a:ext uri="{FF2B5EF4-FFF2-40B4-BE49-F238E27FC236}">
                    <a16:creationId xmlns:a16="http://schemas.microsoft.com/office/drawing/2014/main" id="{693FAE11-961A-4402-8580-15D5475D6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538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" name="Rectangle 392">
                <a:extLst>
                  <a:ext uri="{FF2B5EF4-FFF2-40B4-BE49-F238E27FC236}">
                    <a16:creationId xmlns:a16="http://schemas.microsoft.com/office/drawing/2014/main" id="{FE4AE6A6-0472-4C51-9E36-5A3E46733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263" y="154781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0" name="Rectangle 393">
                <a:extLst>
                  <a:ext uri="{FF2B5EF4-FFF2-40B4-BE49-F238E27FC236}">
                    <a16:creationId xmlns:a16="http://schemas.microsoft.com/office/drawing/2014/main" id="{383E3D71-C97F-424F-858D-E50DF1500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8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1" name="Rectangle 394">
                <a:extLst>
                  <a:ext uri="{FF2B5EF4-FFF2-40B4-BE49-F238E27FC236}">
                    <a16:creationId xmlns:a16="http://schemas.microsoft.com/office/drawing/2014/main" id="{AC657419-68F9-43D6-9126-917B108F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188" y="154781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2" name="Rectangle 395">
                <a:extLst>
                  <a:ext uri="{FF2B5EF4-FFF2-40B4-BE49-F238E27FC236}">
                    <a16:creationId xmlns:a16="http://schemas.microsoft.com/office/drawing/2014/main" id="{6AF106D3-CA75-4802-8FA9-2D8F7A8A9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63" y="154781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3" name="Rectangle 396">
                <a:extLst>
                  <a:ext uri="{FF2B5EF4-FFF2-40B4-BE49-F238E27FC236}">
                    <a16:creationId xmlns:a16="http://schemas.microsoft.com/office/drawing/2014/main" id="{92710E42-D1F7-4C94-93CA-28972B827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975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4" name="Rectangle 397">
                <a:extLst>
                  <a:ext uri="{FF2B5EF4-FFF2-40B4-BE49-F238E27FC236}">
                    <a16:creationId xmlns:a16="http://schemas.microsoft.com/office/drawing/2014/main" id="{FD309396-3B53-4870-BF44-8EE6500A2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525" y="1547813"/>
                <a:ext cx="7854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5" name="Rectangle 398">
                <a:extLst>
                  <a:ext uri="{FF2B5EF4-FFF2-40B4-BE49-F238E27FC236}">
                    <a16:creationId xmlns:a16="http://schemas.microsoft.com/office/drawing/2014/main" id="{9ACB848E-1C9A-4223-BCBB-672B4B29A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250" y="1547813"/>
                <a:ext cx="6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" name="Rectangle 399">
                <a:extLst>
                  <a:ext uri="{FF2B5EF4-FFF2-40B4-BE49-F238E27FC236}">
                    <a16:creationId xmlns:a16="http://schemas.microsoft.com/office/drawing/2014/main" id="{97DE26D7-F036-467B-927C-011937F74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752600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7" name="Rectangle 400">
                <a:extLst>
                  <a:ext uri="{FF2B5EF4-FFF2-40B4-BE49-F238E27FC236}">
                    <a16:creationId xmlns:a16="http://schemas.microsoft.com/office/drawing/2014/main" id="{65D0547E-86E8-4B2B-82C0-A989190F5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13" y="1752600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8" name="Rectangle 401">
                <a:extLst>
                  <a:ext uri="{FF2B5EF4-FFF2-40B4-BE49-F238E27FC236}">
                    <a16:creationId xmlns:a16="http://schemas.microsoft.com/office/drawing/2014/main" id="{4AA3B917-06AD-41FC-BD14-203E8693F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725" y="1752600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9" name="Rectangle 402">
                <a:extLst>
                  <a:ext uri="{FF2B5EF4-FFF2-40B4-BE49-F238E27FC236}">
                    <a16:creationId xmlns:a16="http://schemas.microsoft.com/office/drawing/2014/main" id="{6B2420FE-FDA1-4F23-B3E4-677C8AE75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275" y="1752600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0" name="Rectangle 403">
                <a:extLst>
                  <a:ext uri="{FF2B5EF4-FFF2-40B4-BE49-F238E27FC236}">
                    <a16:creationId xmlns:a16="http://schemas.microsoft.com/office/drawing/2014/main" id="{9D3F894A-8424-4034-A597-8A6822E71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588" y="1752600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1" name="Rectangle 404">
                <a:extLst>
                  <a:ext uri="{FF2B5EF4-FFF2-40B4-BE49-F238E27FC236}">
                    <a16:creationId xmlns:a16="http://schemas.microsoft.com/office/drawing/2014/main" id="{1C750FD0-D0D5-4BAF-B3E9-4192C5B4F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800" y="1752600"/>
                <a:ext cx="6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2" name="Rectangle 405">
                <a:extLst>
                  <a:ext uri="{FF2B5EF4-FFF2-40B4-BE49-F238E27FC236}">
                    <a16:creationId xmlns:a16="http://schemas.microsoft.com/office/drawing/2014/main" id="{080683BC-0E92-413F-8AE0-0F58B51B9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9605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" name="Rectangle 406">
                <a:extLst>
                  <a:ext uri="{FF2B5EF4-FFF2-40B4-BE49-F238E27FC236}">
                    <a16:creationId xmlns:a16="http://schemas.microsoft.com/office/drawing/2014/main" id="{6B58415A-1667-4C47-8EA6-08DEEBEA8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0" y="196056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4" name="Rectangle 407">
                <a:extLst>
                  <a:ext uri="{FF2B5EF4-FFF2-40B4-BE49-F238E27FC236}">
                    <a16:creationId xmlns:a16="http://schemas.microsoft.com/office/drawing/2014/main" id="{ECDB1B15-38EC-47F8-810D-5AD3F39A3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63" y="1960563"/>
                <a:ext cx="7854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5" name="Rectangle 408">
                <a:extLst>
                  <a:ext uri="{FF2B5EF4-FFF2-40B4-BE49-F238E27FC236}">
                    <a16:creationId xmlns:a16="http://schemas.microsoft.com/office/drawing/2014/main" id="{630B9626-4347-4E80-8007-A5C0D34F6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63" y="196056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" name="Rectangle 409">
                <a:extLst>
                  <a:ext uri="{FF2B5EF4-FFF2-40B4-BE49-F238E27FC236}">
                    <a16:creationId xmlns:a16="http://schemas.microsoft.com/office/drawing/2014/main" id="{5C471405-751F-40A3-8293-601166270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750" y="196056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7" name="Rectangle 410">
                <a:extLst>
                  <a:ext uri="{FF2B5EF4-FFF2-40B4-BE49-F238E27FC236}">
                    <a16:creationId xmlns:a16="http://schemas.microsoft.com/office/drawing/2014/main" id="{B3860376-578A-46A7-A2A3-C9321D84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263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8" name="Rectangle 411">
                <a:extLst>
                  <a:ext uri="{FF2B5EF4-FFF2-40B4-BE49-F238E27FC236}">
                    <a16:creationId xmlns:a16="http://schemas.microsoft.com/office/drawing/2014/main" id="{FB294ED3-A819-405C-920E-9040709CB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13" y="196056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9" name="Rectangle 412">
                <a:extLst>
                  <a:ext uri="{FF2B5EF4-FFF2-40B4-BE49-F238E27FC236}">
                    <a16:creationId xmlns:a16="http://schemas.microsoft.com/office/drawing/2014/main" id="{1E374E05-4223-46FD-AE5C-750291A5C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188" y="196056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0" name="Rectangle 413">
                <a:extLst>
                  <a:ext uri="{FF2B5EF4-FFF2-40B4-BE49-F238E27FC236}">
                    <a16:creationId xmlns:a16="http://schemas.microsoft.com/office/drawing/2014/main" id="{5430DB6E-4C37-4981-A3D0-304DB235D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63" y="19605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1" name="Rectangle 414">
                <a:extLst>
                  <a:ext uri="{FF2B5EF4-FFF2-40B4-BE49-F238E27FC236}">
                    <a16:creationId xmlns:a16="http://schemas.microsoft.com/office/drawing/2014/main" id="{F91F2CB3-D650-42A8-AA44-274D09C27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675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2" name="Rectangle 415">
                <a:extLst>
                  <a:ext uri="{FF2B5EF4-FFF2-40B4-BE49-F238E27FC236}">
                    <a16:creationId xmlns:a16="http://schemas.microsoft.com/office/drawing/2014/main" id="{40E2F35D-7852-4B8D-8EC1-0E840D9AF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988" y="1960563"/>
                <a:ext cx="7053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3" name="Rectangle 416">
                <a:extLst>
                  <a:ext uri="{FF2B5EF4-FFF2-40B4-BE49-F238E27FC236}">
                    <a16:creationId xmlns:a16="http://schemas.microsoft.com/office/drawing/2014/main" id="{4024B213-B066-4869-855F-DB34EA63F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600" y="196056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4" name="Rectangle 417">
                <a:extLst>
                  <a:ext uri="{FF2B5EF4-FFF2-40B4-BE49-F238E27FC236}">
                    <a16:creationId xmlns:a16="http://schemas.microsoft.com/office/drawing/2014/main" id="{7BDC0B78-C68D-4CA8-AFA3-143B74497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050" y="1960563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5" name="Rectangle 418">
                <a:extLst>
                  <a:ext uri="{FF2B5EF4-FFF2-40B4-BE49-F238E27FC236}">
                    <a16:creationId xmlns:a16="http://schemas.microsoft.com/office/drawing/2014/main" id="{F6A36DDB-1464-46E5-89C5-37F8229CA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388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" name="Rectangle 419">
                <a:extLst>
                  <a:ext uri="{FF2B5EF4-FFF2-40B4-BE49-F238E27FC236}">
                    <a16:creationId xmlns:a16="http://schemas.microsoft.com/office/drawing/2014/main" id="{8963E8B6-6DDC-4A04-888D-5BB2F6C51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113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7" name="Rectangle 420">
                <a:extLst>
                  <a:ext uri="{FF2B5EF4-FFF2-40B4-BE49-F238E27FC236}">
                    <a16:creationId xmlns:a16="http://schemas.microsoft.com/office/drawing/2014/main" id="{CA157C01-D84E-4249-B6BB-C60D10B3C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663" y="196056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8" name="Rectangle 421">
                <a:extLst>
                  <a:ext uri="{FF2B5EF4-FFF2-40B4-BE49-F238E27FC236}">
                    <a16:creationId xmlns:a16="http://schemas.microsoft.com/office/drawing/2014/main" id="{81FA2F13-3F0B-46EE-A582-B82EB5B89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038" y="19605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9" name="Line 422">
              <a:extLst>
                <a:ext uri="{FF2B5EF4-FFF2-40B4-BE49-F238E27FC236}">
                  <a16:creationId xmlns:a16="http://schemas.microsoft.com/office/drawing/2014/main" id="{8BB7A1C4-7754-4D76-B32E-D551F46FA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388" y="1411288"/>
              <a:ext cx="5418138" cy="15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423">
              <a:extLst>
                <a:ext uri="{FF2B5EF4-FFF2-40B4-BE49-F238E27FC236}">
                  <a16:creationId xmlns:a16="http://schemas.microsoft.com/office/drawing/2014/main" id="{7D907918-70A5-4565-AC38-74EA5629D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374775"/>
              <a:ext cx="63500" cy="73025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424">
              <a:extLst>
                <a:ext uri="{FF2B5EF4-FFF2-40B4-BE49-F238E27FC236}">
                  <a16:creationId xmlns:a16="http://schemas.microsoft.com/office/drawing/2014/main" id="{BD0F9CDD-EA61-4FD0-BACF-48993832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2733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25">
              <a:extLst>
                <a:ext uri="{FF2B5EF4-FFF2-40B4-BE49-F238E27FC236}">
                  <a16:creationId xmlns:a16="http://schemas.microsoft.com/office/drawing/2014/main" id="{6DF0FA7D-B9F9-4207-9077-EEAE776B3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2733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426">
              <a:extLst>
                <a:ext uri="{FF2B5EF4-FFF2-40B4-BE49-F238E27FC236}">
                  <a16:creationId xmlns:a16="http://schemas.microsoft.com/office/drawing/2014/main" id="{492BFAC2-58F8-4583-8A27-B85E078DE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427">
              <a:extLst>
                <a:ext uri="{FF2B5EF4-FFF2-40B4-BE49-F238E27FC236}">
                  <a16:creationId xmlns:a16="http://schemas.microsoft.com/office/drawing/2014/main" id="{7401DBFA-F7A5-4FC4-863D-3F12BA62C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428">
              <a:extLst>
                <a:ext uri="{FF2B5EF4-FFF2-40B4-BE49-F238E27FC236}">
                  <a16:creationId xmlns:a16="http://schemas.microsoft.com/office/drawing/2014/main" id="{662AEA94-F235-408D-AFA1-04E332443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429">
              <a:extLst>
                <a:ext uri="{FF2B5EF4-FFF2-40B4-BE49-F238E27FC236}">
                  <a16:creationId xmlns:a16="http://schemas.microsoft.com/office/drawing/2014/main" id="{CF39B864-AF65-46E9-BA2F-11E59B967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430">
              <a:extLst>
                <a:ext uri="{FF2B5EF4-FFF2-40B4-BE49-F238E27FC236}">
                  <a16:creationId xmlns:a16="http://schemas.microsoft.com/office/drawing/2014/main" id="{952585D0-B80E-4B53-B01E-D5E986E8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2266950"/>
              <a:ext cx="119063" cy="728663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431">
              <a:extLst>
                <a:ext uri="{FF2B5EF4-FFF2-40B4-BE49-F238E27FC236}">
                  <a16:creationId xmlns:a16="http://schemas.microsoft.com/office/drawing/2014/main" id="{77B3F9AF-9920-408E-823A-AE9FA272A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0908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432">
              <a:extLst>
                <a:ext uri="{FF2B5EF4-FFF2-40B4-BE49-F238E27FC236}">
                  <a16:creationId xmlns:a16="http://schemas.microsoft.com/office/drawing/2014/main" id="{5FE403CC-B131-434D-9C8D-5E0970E19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0908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433">
              <a:extLst>
                <a:ext uri="{FF2B5EF4-FFF2-40B4-BE49-F238E27FC236}">
                  <a16:creationId xmlns:a16="http://schemas.microsoft.com/office/drawing/2014/main" id="{73082DF4-9CA3-4328-9AD8-8B1270797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0846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434">
              <a:extLst>
                <a:ext uri="{FF2B5EF4-FFF2-40B4-BE49-F238E27FC236}">
                  <a16:creationId xmlns:a16="http://schemas.microsoft.com/office/drawing/2014/main" id="{65C3F339-45C5-4297-8FA9-D144EB165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0846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11113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435">
              <a:extLst>
                <a:ext uri="{FF2B5EF4-FFF2-40B4-BE49-F238E27FC236}">
                  <a16:creationId xmlns:a16="http://schemas.microsoft.com/office/drawing/2014/main" id="{B95D633E-EDFF-464C-A945-9E7E50624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4078288"/>
              <a:ext cx="155575" cy="368300"/>
            </a:xfrm>
            <a:custGeom>
              <a:avLst/>
              <a:gdLst>
                <a:gd name="T0" fmla="*/ 374 w 81"/>
                <a:gd name="T1" fmla="*/ 0 h 191"/>
                <a:gd name="T2" fmla="*/ 0 w 81"/>
                <a:gd name="T3" fmla="*/ 16 h 191"/>
                <a:gd name="T4" fmla="*/ 0 w 81"/>
                <a:gd name="T5" fmla="*/ 909 h 191"/>
                <a:gd name="T6" fmla="*/ 374 w 81"/>
                <a:gd name="T7" fmla="*/ 909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91"/>
                <a:gd name="T14" fmla="*/ 81 w 81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91">
                  <a:moveTo>
                    <a:pt x="81" y="0"/>
                  </a:moveTo>
                  <a:lnTo>
                    <a:pt x="0" y="3"/>
                  </a:lnTo>
                  <a:lnTo>
                    <a:pt x="0" y="191"/>
                  </a:lnTo>
                  <a:lnTo>
                    <a:pt x="81" y="191"/>
                  </a:lnTo>
                </a:path>
              </a:pathLst>
            </a:custGeom>
            <a:noFill/>
            <a:ln w="11113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436">
              <a:extLst>
                <a:ext uri="{FF2B5EF4-FFF2-40B4-BE49-F238E27FC236}">
                  <a16:creationId xmlns:a16="http://schemas.microsoft.com/office/drawing/2014/main" id="{B9CEEDC9-9C7C-400D-B4C3-B26C3AA1B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3902075"/>
              <a:ext cx="242888" cy="715963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706 h 372"/>
                <a:gd name="T4" fmla="*/ 193 w 126"/>
                <a:gd name="T5" fmla="*/ 877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17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52"/>
                  </a:lnTo>
                  <a:lnTo>
                    <a:pt x="40" y="188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61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437">
              <a:extLst>
                <a:ext uri="{FF2B5EF4-FFF2-40B4-BE49-F238E27FC236}">
                  <a16:creationId xmlns:a16="http://schemas.microsoft.com/office/drawing/2014/main" id="{2463F2AE-6E66-4B5E-9CCC-193CE6AB8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4084638"/>
              <a:ext cx="317500" cy="361950"/>
            </a:xfrm>
            <a:custGeom>
              <a:avLst/>
              <a:gdLst>
                <a:gd name="T0" fmla="*/ 766 w 165"/>
                <a:gd name="T1" fmla="*/ 865 h 188"/>
                <a:gd name="T2" fmla="*/ 766 w 165"/>
                <a:gd name="T3" fmla="*/ 0 h 188"/>
                <a:gd name="T4" fmla="*/ 0 w 165"/>
                <a:gd name="T5" fmla="*/ 0 h 188"/>
                <a:gd name="T6" fmla="*/ 0 w 165"/>
                <a:gd name="T7" fmla="*/ 880 h 188"/>
                <a:gd name="T8" fmla="*/ 766 w 165"/>
                <a:gd name="T9" fmla="*/ 880 h 188"/>
                <a:gd name="T10" fmla="*/ 766 w 165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"/>
                <a:gd name="T19" fmla="*/ 0 h 188"/>
                <a:gd name="T20" fmla="*/ 165 w 165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" h="188">
                  <a:moveTo>
                    <a:pt x="165" y="185"/>
                  </a:moveTo>
                  <a:lnTo>
                    <a:pt x="165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5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438">
              <a:extLst>
                <a:ext uri="{FF2B5EF4-FFF2-40B4-BE49-F238E27FC236}">
                  <a16:creationId xmlns:a16="http://schemas.microsoft.com/office/drawing/2014/main" id="{9E6B4B60-5A5E-47FA-BCDB-844A5671F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42640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Line 439">
              <a:extLst>
                <a:ext uri="{FF2B5EF4-FFF2-40B4-BE49-F238E27FC236}">
                  <a16:creationId xmlns:a16="http://schemas.microsoft.com/office/drawing/2014/main" id="{2A8CEF28-7048-469C-B3E9-0234513DF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4264025"/>
              <a:ext cx="4714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Line 440">
              <a:extLst>
                <a:ext uri="{FF2B5EF4-FFF2-40B4-BE49-F238E27FC236}">
                  <a16:creationId xmlns:a16="http://schemas.microsoft.com/office/drawing/2014/main" id="{E8D1C2E9-8A72-4908-9930-A3D65922D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8888" y="42640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441">
              <a:extLst>
                <a:ext uri="{FF2B5EF4-FFF2-40B4-BE49-F238E27FC236}">
                  <a16:creationId xmlns:a16="http://schemas.microsoft.com/office/drawing/2014/main" id="{08EA52E4-B7D9-42DD-8185-E1F281A1C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4173538"/>
              <a:ext cx="77788" cy="90488"/>
            </a:xfrm>
            <a:custGeom>
              <a:avLst/>
              <a:gdLst>
                <a:gd name="T0" fmla="*/ 0 w 41"/>
                <a:gd name="T1" fmla="*/ 221 h 47"/>
                <a:gd name="T2" fmla="*/ 0 w 41"/>
                <a:gd name="T3" fmla="*/ 0 h 47"/>
                <a:gd name="T4" fmla="*/ 174 w 41"/>
                <a:gd name="T5" fmla="*/ 0 h 47"/>
                <a:gd name="T6" fmla="*/ 0 60000 65536"/>
                <a:gd name="T7" fmla="*/ 0 60000 65536"/>
                <a:gd name="T8" fmla="*/ 0 60000 65536"/>
                <a:gd name="T9" fmla="*/ 0 w 41"/>
                <a:gd name="T10" fmla="*/ 0 h 47"/>
                <a:gd name="T11" fmla="*/ 41 w 41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7">
                  <a:moveTo>
                    <a:pt x="0" y="47"/>
                  </a:move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42">
              <a:extLst>
                <a:ext uri="{FF2B5EF4-FFF2-40B4-BE49-F238E27FC236}">
                  <a16:creationId xmlns:a16="http://schemas.microsoft.com/office/drawing/2014/main" id="{E11739FC-20A5-410A-A0D6-901E0DB7D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264025"/>
              <a:ext cx="555625" cy="271463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59 h 141"/>
                <a:gd name="T4" fmla="*/ 1178 w 288"/>
                <a:gd name="T5" fmla="*/ 659 h 141"/>
                <a:gd name="T6" fmla="*/ 1178 w 288"/>
                <a:gd name="T7" fmla="*/ 215 h 141"/>
                <a:gd name="T8" fmla="*/ 1367 w 288"/>
                <a:gd name="T9" fmla="*/ 215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7" y="141"/>
                  </a:lnTo>
                  <a:lnTo>
                    <a:pt x="247" y="46"/>
                  </a:lnTo>
                  <a:lnTo>
                    <a:pt x="288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443">
              <a:extLst>
                <a:ext uri="{FF2B5EF4-FFF2-40B4-BE49-F238E27FC236}">
                  <a16:creationId xmlns:a16="http://schemas.microsoft.com/office/drawing/2014/main" id="{EFC934F1-80E8-454A-B6B7-D32A73005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9020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44">
              <a:extLst>
                <a:ext uri="{FF2B5EF4-FFF2-40B4-BE49-F238E27FC236}">
                  <a16:creationId xmlns:a16="http://schemas.microsoft.com/office/drawing/2014/main" id="{8EB0E3CD-4C3E-4B93-88A3-BDC7C8E22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9020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45">
              <a:extLst>
                <a:ext uri="{FF2B5EF4-FFF2-40B4-BE49-F238E27FC236}">
                  <a16:creationId xmlns:a16="http://schemas.microsoft.com/office/drawing/2014/main" id="{728B087E-C5C4-4967-9F99-F5CAB237D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9020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446">
              <a:extLst>
                <a:ext uri="{FF2B5EF4-FFF2-40B4-BE49-F238E27FC236}">
                  <a16:creationId xmlns:a16="http://schemas.microsoft.com/office/drawing/2014/main" id="{DD6E06D1-FE6B-4AA2-8EE3-0BFE21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9020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447">
              <a:extLst>
                <a:ext uri="{FF2B5EF4-FFF2-40B4-BE49-F238E27FC236}">
                  <a16:creationId xmlns:a16="http://schemas.microsoft.com/office/drawing/2014/main" id="{F80F5DC0-63DA-46A8-9CB4-96D6154FF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39020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448">
              <a:extLst>
                <a:ext uri="{FF2B5EF4-FFF2-40B4-BE49-F238E27FC236}">
                  <a16:creationId xmlns:a16="http://schemas.microsoft.com/office/drawing/2014/main" id="{50302B93-C3DE-4F0E-8DC1-588364FC2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39020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449">
              <a:extLst>
                <a:ext uri="{FF2B5EF4-FFF2-40B4-BE49-F238E27FC236}">
                  <a16:creationId xmlns:a16="http://schemas.microsoft.com/office/drawing/2014/main" id="{B302B87B-8606-49D9-8DF2-7CBB42EC6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438" y="2457450"/>
              <a:ext cx="315913" cy="361950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Line 450">
              <a:extLst>
                <a:ext uri="{FF2B5EF4-FFF2-40B4-BE49-F238E27FC236}">
                  <a16:creationId xmlns:a16="http://schemas.microsoft.com/office/drawing/2014/main" id="{D1ADE060-68A2-4AE2-B7E0-A33D544B1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26352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451">
              <a:extLst>
                <a:ext uri="{FF2B5EF4-FFF2-40B4-BE49-F238E27FC236}">
                  <a16:creationId xmlns:a16="http://schemas.microsoft.com/office/drawing/2014/main" id="{F6B9084C-3FB2-4C3F-A7E0-60414FEC3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452">
              <a:extLst>
                <a:ext uri="{FF2B5EF4-FFF2-40B4-BE49-F238E27FC236}">
                  <a16:creationId xmlns:a16="http://schemas.microsoft.com/office/drawing/2014/main" id="{F277C4F7-4CF1-4778-BD6E-D985982C2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25209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453">
              <a:extLst>
                <a:ext uri="{FF2B5EF4-FFF2-40B4-BE49-F238E27FC236}">
                  <a16:creationId xmlns:a16="http://schemas.microsoft.com/office/drawing/2014/main" id="{54F941D5-4AC0-4EC0-8A47-7C6C67F5B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238" y="25209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454">
              <a:extLst>
                <a:ext uri="{FF2B5EF4-FFF2-40B4-BE49-F238E27FC236}">
                  <a16:creationId xmlns:a16="http://schemas.microsoft.com/office/drawing/2014/main" id="{5D4DBCF9-823A-44C6-A78E-D3C0A504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77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455">
              <a:extLst>
                <a:ext uri="{FF2B5EF4-FFF2-40B4-BE49-F238E27FC236}">
                  <a16:creationId xmlns:a16="http://schemas.microsoft.com/office/drawing/2014/main" id="{6E20538E-4A90-42F5-A17C-B7A240E23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67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456">
              <a:extLst>
                <a:ext uri="{FF2B5EF4-FFF2-40B4-BE49-F238E27FC236}">
                  <a16:creationId xmlns:a16="http://schemas.microsoft.com/office/drawing/2014/main" id="{87AA63E2-0326-4A96-9A83-9C6DBD03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275" y="3336925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457">
              <a:extLst>
                <a:ext uri="{FF2B5EF4-FFF2-40B4-BE49-F238E27FC236}">
                  <a16:creationId xmlns:a16="http://schemas.microsoft.com/office/drawing/2014/main" id="{08C9FE52-BF75-4469-9BF2-4F30A14D8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3336925"/>
              <a:ext cx="11702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458">
              <a:extLst>
                <a:ext uri="{FF2B5EF4-FFF2-40B4-BE49-F238E27FC236}">
                  <a16:creationId xmlns:a16="http://schemas.microsoft.com/office/drawing/2014/main" id="{E1EA3EBE-E57F-4033-B9B2-C3F0AF89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41481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459">
              <a:extLst>
                <a:ext uri="{FF2B5EF4-FFF2-40B4-BE49-F238E27FC236}">
                  <a16:creationId xmlns:a16="http://schemas.microsoft.com/office/drawing/2014/main" id="{D3549C6E-A8D7-4021-A3CF-B4E484779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025" y="41481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prstClr val="black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460">
              <a:extLst>
                <a:ext uri="{FF2B5EF4-FFF2-40B4-BE49-F238E27FC236}">
                  <a16:creationId xmlns:a16="http://schemas.microsoft.com/office/drawing/2014/main" id="{1E44C74B-18CB-43A6-ABA5-A05DB1081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425" y="41481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461">
              <a:extLst>
                <a:ext uri="{FF2B5EF4-FFF2-40B4-BE49-F238E27FC236}">
                  <a16:creationId xmlns:a16="http://schemas.microsoft.com/office/drawing/2014/main" id="{3C0E0B4B-2170-4CE3-AE18-20D6F970C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41481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462">
              <a:extLst>
                <a:ext uri="{FF2B5EF4-FFF2-40B4-BE49-F238E27FC236}">
                  <a16:creationId xmlns:a16="http://schemas.microsoft.com/office/drawing/2014/main" id="{FE25F38D-2CA4-4602-8D12-3B6DAA841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5" y="2520950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463">
              <a:extLst>
                <a:ext uri="{FF2B5EF4-FFF2-40B4-BE49-F238E27FC236}">
                  <a16:creationId xmlns:a16="http://schemas.microsoft.com/office/drawing/2014/main" id="{49A2D109-AA5D-4635-B94E-745AF9627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25" y="25209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464">
              <a:extLst>
                <a:ext uri="{FF2B5EF4-FFF2-40B4-BE49-F238E27FC236}">
                  <a16:creationId xmlns:a16="http://schemas.microsoft.com/office/drawing/2014/main" id="{F441C34D-1F81-49FD-B702-A39F93803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25209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465">
              <a:extLst>
                <a:ext uri="{FF2B5EF4-FFF2-40B4-BE49-F238E27FC236}">
                  <a16:creationId xmlns:a16="http://schemas.microsoft.com/office/drawing/2014/main" id="{C7828630-6789-44B1-9B9C-240163951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466">
              <a:extLst>
                <a:ext uri="{FF2B5EF4-FFF2-40B4-BE49-F238E27FC236}">
                  <a16:creationId xmlns:a16="http://schemas.microsoft.com/office/drawing/2014/main" id="{862A96ED-1B74-495F-80A0-A66FB89A1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Freeform 467">
              <a:extLst>
                <a:ext uri="{FF2B5EF4-FFF2-40B4-BE49-F238E27FC236}">
                  <a16:creationId xmlns:a16="http://schemas.microsoft.com/office/drawing/2014/main" id="{52384D8E-1ACA-4285-8557-6B247C43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0846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391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1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468">
              <a:extLst>
                <a:ext uri="{FF2B5EF4-FFF2-40B4-BE49-F238E27FC236}">
                  <a16:creationId xmlns:a16="http://schemas.microsoft.com/office/drawing/2014/main" id="{6AB81A03-D7D9-4CA3-89E5-9CAF7FB8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0846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Line 469">
              <a:extLst>
                <a:ext uri="{FF2B5EF4-FFF2-40B4-BE49-F238E27FC236}">
                  <a16:creationId xmlns:a16="http://schemas.microsoft.com/office/drawing/2014/main" id="{E8D1BA69-CA36-4132-ABED-23A05AD24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9775" y="4075113"/>
              <a:ext cx="1588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470">
              <a:extLst>
                <a:ext uri="{FF2B5EF4-FFF2-40B4-BE49-F238E27FC236}">
                  <a16:creationId xmlns:a16="http://schemas.microsoft.com/office/drawing/2014/main" id="{C2119F9D-FB3F-4E80-9061-933AFA05A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07828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Line 471">
              <a:extLst>
                <a:ext uri="{FF2B5EF4-FFF2-40B4-BE49-F238E27FC236}">
                  <a16:creationId xmlns:a16="http://schemas.microsoft.com/office/drawing/2014/main" id="{02FE9779-2E42-4372-8279-38F1F9F2F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44023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472">
              <a:extLst>
                <a:ext uri="{FF2B5EF4-FFF2-40B4-BE49-F238E27FC236}">
                  <a16:creationId xmlns:a16="http://schemas.microsoft.com/office/drawing/2014/main" id="{710D9BA5-FE32-40C4-BA74-748E0A8A0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41481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473">
              <a:extLst>
                <a:ext uri="{FF2B5EF4-FFF2-40B4-BE49-F238E27FC236}">
                  <a16:creationId xmlns:a16="http://schemas.microsoft.com/office/drawing/2014/main" id="{0A7DB1AC-CE46-43F4-A04E-05F6DBAF7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38" y="41481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474">
              <a:extLst>
                <a:ext uri="{FF2B5EF4-FFF2-40B4-BE49-F238E27FC236}">
                  <a16:creationId xmlns:a16="http://schemas.microsoft.com/office/drawing/2014/main" id="{4E5650FE-BBAE-4017-894B-12409760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8" y="41481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475">
              <a:extLst>
                <a:ext uri="{FF2B5EF4-FFF2-40B4-BE49-F238E27FC236}">
                  <a16:creationId xmlns:a16="http://schemas.microsoft.com/office/drawing/2014/main" id="{8C9E3AC3-2A76-4FB3-8AAD-4545232FD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476">
              <a:extLst>
                <a:ext uri="{FF2B5EF4-FFF2-40B4-BE49-F238E27FC236}">
                  <a16:creationId xmlns:a16="http://schemas.microsoft.com/office/drawing/2014/main" id="{B57DC0DF-C466-4664-8071-78B2F3484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477">
              <a:extLst>
                <a:ext uri="{FF2B5EF4-FFF2-40B4-BE49-F238E27FC236}">
                  <a16:creationId xmlns:a16="http://schemas.microsoft.com/office/drawing/2014/main" id="{D5DCDE68-6212-4025-8A25-5DDA15E08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478">
              <a:extLst>
                <a:ext uri="{FF2B5EF4-FFF2-40B4-BE49-F238E27FC236}">
                  <a16:creationId xmlns:a16="http://schemas.microsoft.com/office/drawing/2014/main" id="{F959FDD1-E2B8-448D-97E4-087061C24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479">
              <a:extLst>
                <a:ext uri="{FF2B5EF4-FFF2-40B4-BE49-F238E27FC236}">
                  <a16:creationId xmlns:a16="http://schemas.microsoft.com/office/drawing/2014/main" id="{6BC79286-AC6C-4604-ABC3-F7E91DE09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33369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480">
              <a:extLst>
                <a:ext uri="{FF2B5EF4-FFF2-40B4-BE49-F238E27FC236}">
                  <a16:creationId xmlns:a16="http://schemas.microsoft.com/office/drawing/2014/main" id="{72BBE639-211C-4663-99E7-350C44D9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Rectangle 481">
              <a:extLst>
                <a:ext uri="{FF2B5EF4-FFF2-40B4-BE49-F238E27FC236}">
                  <a16:creationId xmlns:a16="http://schemas.microsoft.com/office/drawing/2014/main" id="{8A955851-1013-42DB-94FE-E0DF5131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336925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Rectangle 482">
              <a:extLst>
                <a:ext uri="{FF2B5EF4-FFF2-40B4-BE49-F238E27FC236}">
                  <a16:creationId xmlns:a16="http://schemas.microsoft.com/office/drawing/2014/main" id="{4E4DC552-FB3D-447F-9C54-81727C98D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33369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Rectangle 483">
              <a:extLst>
                <a:ext uri="{FF2B5EF4-FFF2-40B4-BE49-F238E27FC236}">
                  <a16:creationId xmlns:a16="http://schemas.microsoft.com/office/drawing/2014/main" id="{77B5963A-F7B5-4069-BE10-D53A98DD1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3369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2" name="Rectangle 484">
              <a:extLst>
                <a:ext uri="{FF2B5EF4-FFF2-40B4-BE49-F238E27FC236}">
                  <a16:creationId xmlns:a16="http://schemas.microsoft.com/office/drawing/2014/main" id="{6F7F6A0A-1033-43E5-92BC-F2748376C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3" name="Rectangle 485">
              <a:extLst>
                <a:ext uri="{FF2B5EF4-FFF2-40B4-BE49-F238E27FC236}">
                  <a16:creationId xmlns:a16="http://schemas.microsoft.com/office/drawing/2014/main" id="{A4C09630-011B-43C8-A3C9-9C0C8279D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3336925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4" name="Rectangle 486">
              <a:extLst>
                <a:ext uri="{FF2B5EF4-FFF2-40B4-BE49-F238E27FC236}">
                  <a16:creationId xmlns:a16="http://schemas.microsoft.com/office/drawing/2014/main" id="{DF0B8F11-1F92-47C6-B257-5517EC5E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5" name="Rectangle 487">
              <a:extLst>
                <a:ext uri="{FF2B5EF4-FFF2-40B4-BE49-F238E27FC236}">
                  <a16:creationId xmlns:a16="http://schemas.microsoft.com/office/drawing/2014/main" id="{AF005B15-79A3-48DA-9A42-B5BA6AB26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333692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6" name="Rectangle 488">
              <a:extLst>
                <a:ext uri="{FF2B5EF4-FFF2-40B4-BE49-F238E27FC236}">
                  <a16:creationId xmlns:a16="http://schemas.microsoft.com/office/drawing/2014/main" id="{9E511F4A-8BE0-48B7-9205-CE051332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7" name="Rectangle 489">
              <a:extLst>
                <a:ext uri="{FF2B5EF4-FFF2-40B4-BE49-F238E27FC236}">
                  <a16:creationId xmlns:a16="http://schemas.microsoft.com/office/drawing/2014/main" id="{85427755-F394-45D4-97C1-EFFC55AE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8" name="Rectangle 490">
              <a:extLst>
                <a:ext uri="{FF2B5EF4-FFF2-40B4-BE49-F238E27FC236}">
                  <a16:creationId xmlns:a16="http://schemas.microsoft.com/office/drawing/2014/main" id="{6D32F2AA-8087-4DA4-9ADB-67FDF32D1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9" name="Rectangle 491">
              <a:extLst>
                <a:ext uri="{FF2B5EF4-FFF2-40B4-BE49-F238E27FC236}">
                  <a16:creationId xmlns:a16="http://schemas.microsoft.com/office/drawing/2014/main" id="{50FAF2E3-8C0A-4A26-8F20-480722AA7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333692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0" name="Rectangle 492">
              <a:extLst>
                <a:ext uri="{FF2B5EF4-FFF2-40B4-BE49-F238E27FC236}">
                  <a16:creationId xmlns:a16="http://schemas.microsoft.com/office/drawing/2014/main" id="{4E043004-698B-42A1-9DC7-6FC06753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333692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1" name="Rectangle 493">
              <a:extLst>
                <a:ext uri="{FF2B5EF4-FFF2-40B4-BE49-F238E27FC236}">
                  <a16:creationId xmlns:a16="http://schemas.microsoft.com/office/drawing/2014/main" id="{BDC85967-C507-4E0B-8985-4587F8907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494">
              <a:extLst>
                <a:ext uri="{FF2B5EF4-FFF2-40B4-BE49-F238E27FC236}">
                  <a16:creationId xmlns:a16="http://schemas.microsoft.com/office/drawing/2014/main" id="{000B8095-1B9D-41EF-B2D4-6FF5450D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25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Rectangle 495">
              <a:extLst>
                <a:ext uri="{FF2B5EF4-FFF2-40B4-BE49-F238E27FC236}">
                  <a16:creationId xmlns:a16="http://schemas.microsoft.com/office/drawing/2014/main" id="{F0FBC70B-AD93-49FF-9613-B57599C6B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38" y="41735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496">
              <a:extLst>
                <a:ext uri="{FF2B5EF4-FFF2-40B4-BE49-F238E27FC236}">
                  <a16:creationId xmlns:a16="http://schemas.microsoft.com/office/drawing/2014/main" id="{38B4BC75-8F74-4239-870F-AD9204500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25" y="4173538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497">
              <a:extLst>
                <a:ext uri="{FF2B5EF4-FFF2-40B4-BE49-F238E27FC236}">
                  <a16:creationId xmlns:a16="http://schemas.microsoft.com/office/drawing/2014/main" id="{85CC2A02-13FA-4245-9374-97557A1C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163" y="41735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498">
              <a:extLst>
                <a:ext uri="{FF2B5EF4-FFF2-40B4-BE49-F238E27FC236}">
                  <a16:creationId xmlns:a16="http://schemas.microsoft.com/office/drawing/2014/main" id="{00824171-11F1-4DD6-B172-203DFA85E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41735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499">
              <a:extLst>
                <a:ext uri="{FF2B5EF4-FFF2-40B4-BE49-F238E27FC236}">
                  <a16:creationId xmlns:a16="http://schemas.microsoft.com/office/drawing/2014/main" id="{FECF45EA-9780-450C-95C3-869D5D0D7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738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00">
              <a:extLst>
                <a:ext uri="{FF2B5EF4-FFF2-40B4-BE49-F238E27FC236}">
                  <a16:creationId xmlns:a16="http://schemas.microsoft.com/office/drawing/2014/main" id="{4FC1AC58-579D-4403-8850-E67CB9F15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700" y="4173538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01">
              <a:extLst>
                <a:ext uri="{FF2B5EF4-FFF2-40B4-BE49-F238E27FC236}">
                  <a16:creationId xmlns:a16="http://schemas.microsoft.com/office/drawing/2014/main" id="{884C1AA3-559F-419E-BDBA-3596563CC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600" y="41735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02">
              <a:extLst>
                <a:ext uri="{FF2B5EF4-FFF2-40B4-BE49-F238E27FC236}">
                  <a16:creationId xmlns:a16="http://schemas.microsoft.com/office/drawing/2014/main" id="{52B9F6B0-F199-4B6A-A2D4-CCF071D3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700" y="41735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03">
              <a:extLst>
                <a:ext uri="{FF2B5EF4-FFF2-40B4-BE49-F238E27FC236}">
                  <a16:creationId xmlns:a16="http://schemas.microsoft.com/office/drawing/2014/main" id="{CED092B5-BAA7-4A02-BF24-DAA153919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04">
              <a:extLst>
                <a:ext uri="{FF2B5EF4-FFF2-40B4-BE49-F238E27FC236}">
                  <a16:creationId xmlns:a16="http://schemas.microsoft.com/office/drawing/2014/main" id="{AD442DB3-4F79-4539-A7B3-9B71AEBBB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63" y="41735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505">
              <a:extLst>
                <a:ext uri="{FF2B5EF4-FFF2-40B4-BE49-F238E27FC236}">
                  <a16:creationId xmlns:a16="http://schemas.microsoft.com/office/drawing/2014/main" id="{4D381B2D-62F6-44DB-AF76-FD4AF05B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4173538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Rectangle 506">
              <a:extLst>
                <a:ext uri="{FF2B5EF4-FFF2-40B4-BE49-F238E27FC236}">
                  <a16:creationId xmlns:a16="http://schemas.microsoft.com/office/drawing/2014/main" id="{E712C5C2-8292-4BBA-8CFA-F2CF54C91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638" y="4173538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Rectangle 507">
              <a:extLst>
                <a:ext uri="{FF2B5EF4-FFF2-40B4-BE49-F238E27FC236}">
                  <a16:creationId xmlns:a16="http://schemas.microsoft.com/office/drawing/2014/main" id="{D3A26E64-49F0-468C-9772-38A8DF00D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508">
              <a:extLst>
                <a:ext uri="{FF2B5EF4-FFF2-40B4-BE49-F238E27FC236}">
                  <a16:creationId xmlns:a16="http://schemas.microsoft.com/office/drawing/2014/main" id="{99BA033C-6911-4D31-87E8-48D24435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088" y="4173538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509">
              <a:extLst>
                <a:ext uri="{FF2B5EF4-FFF2-40B4-BE49-F238E27FC236}">
                  <a16:creationId xmlns:a16="http://schemas.microsoft.com/office/drawing/2014/main" id="{0C642782-CEEA-4AE6-9353-8078A15D9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Rectangle 510">
              <a:extLst>
                <a:ext uri="{FF2B5EF4-FFF2-40B4-BE49-F238E27FC236}">
                  <a16:creationId xmlns:a16="http://schemas.microsoft.com/office/drawing/2014/main" id="{36D33D09-676B-4706-9746-9173E98D2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16208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511">
              <a:extLst>
                <a:ext uri="{FF2B5EF4-FFF2-40B4-BE49-F238E27FC236}">
                  <a16:creationId xmlns:a16="http://schemas.microsoft.com/office/drawing/2014/main" id="{98BD7762-1FDF-499E-B80D-387AB3305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16208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512">
              <a:extLst>
                <a:ext uri="{FF2B5EF4-FFF2-40B4-BE49-F238E27FC236}">
                  <a16:creationId xmlns:a16="http://schemas.microsoft.com/office/drawing/2014/main" id="{7022FB37-88F0-452B-9E43-F437836BD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663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13">
              <a:extLst>
                <a:ext uri="{FF2B5EF4-FFF2-40B4-BE49-F238E27FC236}">
                  <a16:creationId xmlns:a16="http://schemas.microsoft.com/office/drawing/2014/main" id="{6A32DB52-DF05-4E9E-A9D3-7B843658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14">
              <a:extLst>
                <a:ext uri="{FF2B5EF4-FFF2-40B4-BE49-F238E27FC236}">
                  <a16:creationId xmlns:a16="http://schemas.microsoft.com/office/drawing/2014/main" id="{8885B779-7FB7-4CE1-BDC9-C9F6F3B8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15">
              <a:extLst>
                <a:ext uri="{FF2B5EF4-FFF2-40B4-BE49-F238E27FC236}">
                  <a16:creationId xmlns:a16="http://schemas.microsoft.com/office/drawing/2014/main" id="{8D5600BF-F136-416D-8281-ADB39A8D3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16">
              <a:extLst>
                <a:ext uri="{FF2B5EF4-FFF2-40B4-BE49-F238E27FC236}">
                  <a16:creationId xmlns:a16="http://schemas.microsoft.com/office/drawing/2014/main" id="{AD06C3D6-9B38-4E8F-A7C5-5BDC56E6E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138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17">
              <a:extLst>
                <a:ext uri="{FF2B5EF4-FFF2-40B4-BE49-F238E27FC236}">
                  <a16:creationId xmlns:a16="http://schemas.microsoft.com/office/drawing/2014/main" id="{84265054-626F-486E-8818-ED5E6CC73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18">
              <a:extLst>
                <a:ext uri="{FF2B5EF4-FFF2-40B4-BE49-F238E27FC236}">
                  <a16:creationId xmlns:a16="http://schemas.microsoft.com/office/drawing/2014/main" id="{ACF7B5CE-C685-4722-AC5B-70898787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800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19">
              <a:extLst>
                <a:ext uri="{FF2B5EF4-FFF2-40B4-BE49-F238E27FC236}">
                  <a16:creationId xmlns:a16="http://schemas.microsoft.com/office/drawing/2014/main" id="{420FEC42-C224-4768-90CC-19D9DE835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20">
              <a:extLst>
                <a:ext uri="{FF2B5EF4-FFF2-40B4-BE49-F238E27FC236}">
                  <a16:creationId xmlns:a16="http://schemas.microsoft.com/office/drawing/2014/main" id="{91B750E4-C654-4EB3-8584-E0B91680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613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21">
              <a:extLst>
                <a:ext uri="{FF2B5EF4-FFF2-40B4-BE49-F238E27FC236}">
                  <a16:creationId xmlns:a16="http://schemas.microsoft.com/office/drawing/2014/main" id="{A78CCB8B-6D4A-4830-8956-EB4AA5D5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150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22">
              <a:extLst>
                <a:ext uri="{FF2B5EF4-FFF2-40B4-BE49-F238E27FC236}">
                  <a16:creationId xmlns:a16="http://schemas.microsoft.com/office/drawing/2014/main" id="{D7D0334A-0CB1-45EA-9606-EB48471FB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23">
              <a:extLst>
                <a:ext uri="{FF2B5EF4-FFF2-40B4-BE49-F238E27FC236}">
                  <a16:creationId xmlns:a16="http://schemas.microsoft.com/office/drawing/2014/main" id="{2AF3B8AA-1D46-4B2F-AED2-E430D74F8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6208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24">
              <a:extLst>
                <a:ext uri="{FF2B5EF4-FFF2-40B4-BE49-F238E27FC236}">
                  <a16:creationId xmlns:a16="http://schemas.microsoft.com/office/drawing/2014/main" id="{60CB20DA-0618-4D22-8F10-886978F15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16208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25">
              <a:extLst>
                <a:ext uri="{FF2B5EF4-FFF2-40B4-BE49-F238E27FC236}">
                  <a16:creationId xmlns:a16="http://schemas.microsoft.com/office/drawing/2014/main" id="{EA51B620-D290-43EC-936B-7ACFFB1B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16208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26">
              <a:extLst>
                <a:ext uri="{FF2B5EF4-FFF2-40B4-BE49-F238E27FC236}">
                  <a16:creationId xmlns:a16="http://schemas.microsoft.com/office/drawing/2014/main" id="{92DAB87A-D915-46E8-87BB-254045BA4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75" y="16208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27">
              <a:extLst>
                <a:ext uri="{FF2B5EF4-FFF2-40B4-BE49-F238E27FC236}">
                  <a16:creationId xmlns:a16="http://schemas.microsoft.com/office/drawing/2014/main" id="{1FCAAF3E-4B7D-4113-A3F1-14881C77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88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28">
              <a:extLst>
                <a:ext uri="{FF2B5EF4-FFF2-40B4-BE49-F238E27FC236}">
                  <a16:creationId xmlns:a16="http://schemas.microsoft.com/office/drawing/2014/main" id="{4AD52594-DDD2-4660-8596-FD92C5FF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563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29">
              <a:extLst>
                <a:ext uri="{FF2B5EF4-FFF2-40B4-BE49-F238E27FC236}">
                  <a16:creationId xmlns:a16="http://schemas.microsoft.com/office/drawing/2014/main" id="{C7F6E07D-6032-4B48-A919-FD043220C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30">
              <a:extLst>
                <a:ext uri="{FF2B5EF4-FFF2-40B4-BE49-F238E27FC236}">
                  <a16:creationId xmlns:a16="http://schemas.microsoft.com/office/drawing/2014/main" id="{DFEEFBE8-E652-45C6-AF2A-0206D4B0A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22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31">
              <a:extLst>
                <a:ext uri="{FF2B5EF4-FFF2-40B4-BE49-F238E27FC236}">
                  <a16:creationId xmlns:a16="http://schemas.microsoft.com/office/drawing/2014/main" id="{3D53C93D-88D4-4404-8418-28D6A1D45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32">
              <a:extLst>
                <a:ext uri="{FF2B5EF4-FFF2-40B4-BE49-F238E27FC236}">
                  <a16:creationId xmlns:a16="http://schemas.microsoft.com/office/drawing/2014/main" id="{BF9ECAF7-B5D8-4539-A0C7-6F07EA75E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50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33">
              <a:extLst>
                <a:ext uri="{FF2B5EF4-FFF2-40B4-BE49-F238E27FC236}">
                  <a16:creationId xmlns:a16="http://schemas.microsoft.com/office/drawing/2014/main" id="{AA276C8C-19E6-4ED8-81F6-EFF04B76A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57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34">
              <a:extLst>
                <a:ext uri="{FF2B5EF4-FFF2-40B4-BE49-F238E27FC236}">
                  <a16:creationId xmlns:a16="http://schemas.microsoft.com/office/drawing/2014/main" id="{E8252791-851D-4998-AE74-F8BF0DAA8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35">
              <a:extLst>
                <a:ext uri="{FF2B5EF4-FFF2-40B4-BE49-F238E27FC236}">
                  <a16:creationId xmlns:a16="http://schemas.microsoft.com/office/drawing/2014/main" id="{B3D84D2F-0354-4DED-A9CF-48F742912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238" y="16208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36">
              <a:extLst>
                <a:ext uri="{FF2B5EF4-FFF2-40B4-BE49-F238E27FC236}">
                  <a16:creationId xmlns:a16="http://schemas.microsoft.com/office/drawing/2014/main" id="{587F8E10-DA6A-4754-90FC-14C6F9CC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513" y="16208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37">
              <a:extLst>
                <a:ext uri="{FF2B5EF4-FFF2-40B4-BE49-F238E27FC236}">
                  <a16:creationId xmlns:a16="http://schemas.microsoft.com/office/drawing/2014/main" id="{90221DB8-AC4E-4CE9-B97E-591BF815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050" y="16208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38">
              <a:extLst>
                <a:ext uri="{FF2B5EF4-FFF2-40B4-BE49-F238E27FC236}">
                  <a16:creationId xmlns:a16="http://schemas.microsoft.com/office/drawing/2014/main" id="{E2B6C3C7-E80F-44FB-B4CC-6D4D3B881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588" y="16208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39">
              <a:extLst>
                <a:ext uri="{FF2B5EF4-FFF2-40B4-BE49-F238E27FC236}">
                  <a16:creationId xmlns:a16="http://schemas.microsoft.com/office/drawing/2014/main" id="{B7DF52D1-B08E-4804-BBF8-50AE89E2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4713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540">
              <a:extLst>
                <a:ext uri="{FF2B5EF4-FFF2-40B4-BE49-F238E27FC236}">
                  <a16:creationId xmlns:a16="http://schemas.microsoft.com/office/drawing/2014/main" id="{2A47DA82-AC2D-402D-AF6E-AA6ED7A80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7575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Freeform 542">
              <a:extLst>
                <a:ext uri="{FF2B5EF4-FFF2-40B4-BE49-F238E27FC236}">
                  <a16:creationId xmlns:a16="http://schemas.microsoft.com/office/drawing/2014/main" id="{09A25117-587D-4429-A2A2-2D0B1317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2266950"/>
              <a:ext cx="120650" cy="728663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543">
              <a:extLst>
                <a:ext uri="{FF2B5EF4-FFF2-40B4-BE49-F238E27FC236}">
                  <a16:creationId xmlns:a16="http://schemas.microsoft.com/office/drawing/2014/main" id="{8986B761-5C90-451C-A971-1D3B2F7D6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4352925"/>
              <a:ext cx="2016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Line 544">
              <a:extLst>
                <a:ext uri="{FF2B5EF4-FFF2-40B4-BE49-F238E27FC236}">
                  <a16:creationId xmlns:a16="http://schemas.microsoft.com/office/drawing/2014/main" id="{19200C75-D71C-47A4-B6B4-A4EB23E0B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168775"/>
              <a:ext cx="4778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545">
              <a:extLst>
                <a:ext uri="{FF2B5EF4-FFF2-40B4-BE49-F238E27FC236}">
                  <a16:creationId xmlns:a16="http://schemas.microsoft.com/office/drawing/2014/main" id="{F4D05D2E-FBDC-4EC9-83F6-B10089FDB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9020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546">
              <a:extLst>
                <a:ext uri="{FF2B5EF4-FFF2-40B4-BE49-F238E27FC236}">
                  <a16:creationId xmlns:a16="http://schemas.microsoft.com/office/drawing/2014/main" id="{61DC9EFF-2B3C-4C0F-B5AC-980380434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9020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Line 547">
              <a:extLst>
                <a:ext uri="{FF2B5EF4-FFF2-40B4-BE49-F238E27FC236}">
                  <a16:creationId xmlns:a16="http://schemas.microsoft.com/office/drawing/2014/main" id="{E1B3F30B-ACA7-4265-8ADC-D7326B213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650" y="2633663"/>
              <a:ext cx="336550" cy="160972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" name="Group 549">
              <a:extLst>
                <a:ext uri="{FF2B5EF4-FFF2-40B4-BE49-F238E27FC236}">
                  <a16:creationId xmlns:a16="http://schemas.microsoft.com/office/drawing/2014/main" id="{47F33414-E989-4678-B8E3-E7CC731B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675" y="3302000"/>
              <a:ext cx="738188" cy="404813"/>
              <a:chOff x="3474" y="2602"/>
              <a:chExt cx="426" cy="286"/>
            </a:xfrm>
          </p:grpSpPr>
          <p:sp>
            <p:nvSpPr>
              <p:cNvPr id="226" name="Cloud">
                <a:extLst>
                  <a:ext uri="{FF2B5EF4-FFF2-40B4-BE49-F238E27FC236}">
                    <a16:creationId xmlns:a16="http://schemas.microsoft.com/office/drawing/2014/main" id="{859566B7-0191-4975-B592-6368202549C4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Text Box 551">
                <a:extLst>
                  <a:ext uri="{FF2B5EF4-FFF2-40B4-BE49-F238E27FC236}">
                    <a16:creationId xmlns:a16="http://schemas.microsoft.com/office/drawing/2014/main" id="{693D8B72-5828-439C-9F2D-B5B9A25AD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6" name="Group 552">
              <a:extLst>
                <a:ext uri="{FF2B5EF4-FFF2-40B4-BE49-F238E27FC236}">
                  <a16:creationId xmlns:a16="http://schemas.microsoft.com/office/drawing/2014/main" id="{8225D5B3-3780-471B-8D32-9FAC97406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8013" y="3267075"/>
              <a:ext cx="738188" cy="404813"/>
              <a:chOff x="3474" y="2602"/>
              <a:chExt cx="426" cy="286"/>
            </a:xfrm>
          </p:grpSpPr>
          <p:sp>
            <p:nvSpPr>
              <p:cNvPr id="224" name="Cloud">
                <a:extLst>
                  <a:ext uri="{FF2B5EF4-FFF2-40B4-BE49-F238E27FC236}">
                    <a16:creationId xmlns:a16="http://schemas.microsoft.com/office/drawing/2014/main" id="{2ADCA8EB-7F11-4364-BC40-FB354A01309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Text Box 554">
                <a:extLst>
                  <a:ext uri="{FF2B5EF4-FFF2-40B4-BE49-F238E27FC236}">
                    <a16:creationId xmlns:a16="http://schemas.microsoft.com/office/drawing/2014/main" id="{DF1ACBE9-419D-4EA9-9A7C-2BAC87EB55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7" name="Group 555">
              <a:extLst>
                <a:ext uri="{FF2B5EF4-FFF2-40B4-BE49-F238E27FC236}">
                  <a16:creationId xmlns:a16="http://schemas.microsoft.com/office/drawing/2014/main" id="{FC28F8C7-30D0-4BE4-92C8-BA47C3064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0013" y="3267075"/>
              <a:ext cx="738188" cy="404813"/>
              <a:chOff x="3474" y="2602"/>
              <a:chExt cx="426" cy="286"/>
            </a:xfrm>
          </p:grpSpPr>
          <p:sp>
            <p:nvSpPr>
              <p:cNvPr id="222" name="Cloud">
                <a:extLst>
                  <a:ext uri="{FF2B5EF4-FFF2-40B4-BE49-F238E27FC236}">
                    <a16:creationId xmlns:a16="http://schemas.microsoft.com/office/drawing/2014/main" id="{20DD3271-2475-44E7-80A6-8E74E3D593D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Text Box 557">
                <a:extLst>
                  <a:ext uri="{FF2B5EF4-FFF2-40B4-BE49-F238E27FC236}">
                    <a16:creationId xmlns:a16="http://schemas.microsoft.com/office/drawing/2014/main" id="{83A892F8-5C37-4B7D-B2D2-A98760BF5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8" name="Group 558">
              <a:extLst>
                <a:ext uri="{FF2B5EF4-FFF2-40B4-BE49-F238E27FC236}">
                  <a16:creationId xmlns:a16="http://schemas.microsoft.com/office/drawing/2014/main" id="{BBAE9D31-5F80-4BED-BFFF-568581389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200" y="3267075"/>
              <a:ext cx="738188" cy="404813"/>
              <a:chOff x="3474" y="2602"/>
              <a:chExt cx="426" cy="286"/>
            </a:xfrm>
          </p:grpSpPr>
          <p:sp>
            <p:nvSpPr>
              <p:cNvPr id="220" name="Cloud">
                <a:extLst>
                  <a:ext uri="{FF2B5EF4-FFF2-40B4-BE49-F238E27FC236}">
                    <a16:creationId xmlns:a16="http://schemas.microsoft.com/office/drawing/2014/main" id="{454CD84B-915D-45DA-8AB4-82592085C88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Text Box 560">
                <a:extLst>
                  <a:ext uri="{FF2B5EF4-FFF2-40B4-BE49-F238E27FC236}">
                    <a16:creationId xmlns:a16="http://schemas.microsoft.com/office/drawing/2014/main" id="{0835603E-2C7D-46FA-99EC-49A407AF3B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19" name="Freeform 564">
              <a:extLst>
                <a:ext uri="{FF2B5EF4-FFF2-40B4-BE49-F238E27FC236}">
                  <a16:creationId xmlns:a16="http://schemas.microsoft.com/office/drawing/2014/main" id="{E5DC4515-8DAD-49BF-99E4-FE41D8081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600" y="2755900"/>
              <a:ext cx="817563" cy="1319213"/>
            </a:xfrm>
            <a:custGeom>
              <a:avLst/>
              <a:gdLst>
                <a:gd name="T0" fmla="*/ 0 w 445"/>
                <a:gd name="T1" fmla="*/ 2147483647 h 1530"/>
                <a:gd name="T2" fmla="*/ 0 w 445"/>
                <a:gd name="T3" fmla="*/ 2147483647 h 1530"/>
                <a:gd name="T4" fmla="*/ 2147483647 w 445"/>
                <a:gd name="T5" fmla="*/ 2147483647 h 1530"/>
                <a:gd name="T6" fmla="*/ 2147483647 w 445"/>
                <a:gd name="T7" fmla="*/ 2147483647 h 1530"/>
                <a:gd name="T8" fmla="*/ 0 w 445"/>
                <a:gd name="T9" fmla="*/ 2147483647 h 1530"/>
                <a:gd name="T10" fmla="*/ 0 w 445"/>
                <a:gd name="T11" fmla="*/ 0 h 15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5"/>
                <a:gd name="T19" fmla="*/ 0 h 1530"/>
                <a:gd name="T20" fmla="*/ 445 w 445"/>
                <a:gd name="T21" fmla="*/ 1530 h 15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5" h="1530">
                  <a:moveTo>
                    <a:pt x="0" y="1530"/>
                  </a:moveTo>
                  <a:lnTo>
                    <a:pt x="0" y="1410"/>
                  </a:lnTo>
                  <a:lnTo>
                    <a:pt x="445" y="1410"/>
                  </a:lnTo>
                  <a:lnTo>
                    <a:pt x="445" y="150"/>
                  </a:lnTo>
                  <a:lnTo>
                    <a:pt x="0" y="1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EB7500"/>
              </a:solidFill>
              <a:prstDash val="solid"/>
              <a:round/>
              <a:headEnd type="arrow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69" name="Rounded Rectangle 271">
            <a:extLst>
              <a:ext uri="{FF2B5EF4-FFF2-40B4-BE49-F238E27FC236}">
                <a16:creationId xmlns:a16="http://schemas.microsoft.com/office/drawing/2014/main" id="{8CB0D68C-6011-4C2E-AFC2-45D03DA07E5C}"/>
              </a:ext>
            </a:extLst>
          </p:cNvPr>
          <p:cNvSpPr/>
          <p:nvPr/>
        </p:nvSpPr>
        <p:spPr>
          <a:xfrm>
            <a:off x="3743325" y="5077412"/>
            <a:ext cx="5418138" cy="1296987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Branch is known to be </a:t>
            </a:r>
            <a:r>
              <a:rPr lang="en-US" sz="2000" b="1" dirty="0">
                <a:solidFill>
                  <a:srgbClr val="C00000"/>
                </a:solidFill>
                <a:cs typeface="Courier New" pitchFamily="49" charset="0"/>
              </a:rPr>
              <a:t>taken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in cycle 3</a:t>
            </a:r>
          </a:p>
          <a:p>
            <a:pPr>
              <a:buFont typeface="Wingdings" pitchFamily="2" charset="2"/>
              <a:buChar char="è"/>
            </a:pPr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"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and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" instruction should not be executed </a:t>
            </a:r>
          </a:p>
          <a:p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 Flushed from pipeline</a:t>
            </a:r>
            <a:endParaRPr lang="en-SG" sz="2000" dirty="0">
              <a:solidFill>
                <a:prstClr val="black"/>
              </a:solidFill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7EA9676-C3D3-4994-9220-5F827D7C1CF7}"/>
              </a:ext>
            </a:extLst>
          </p:cNvPr>
          <p:cNvCxnSpPr>
            <a:stCxn id="9" idx="2"/>
          </p:cNvCxnSpPr>
          <p:nvPr/>
        </p:nvCxnSpPr>
        <p:spPr>
          <a:xfrm flipH="1">
            <a:off x="4572000" y="4018548"/>
            <a:ext cx="96044" cy="1143001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302D226-68C5-EAE3-F9B8-FA9893D8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Reduce Stalls: </a:t>
            </a:r>
            <a:r>
              <a:rPr lang="en-GB" sz="3600" b="1" dirty="0">
                <a:solidFill>
                  <a:srgbClr val="0000FF"/>
                </a:solidFill>
              </a:rPr>
              <a:t>Delayed Branch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819AD4-CB1C-4FC0-A945-4DC9AA22A09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169233"/>
            <a:ext cx="8382000" cy="538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Observation: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 outcome takes </a:t>
            </a:r>
            <a:r>
              <a:rPr lang="en-US" sz="2400" b="1" dirty="0"/>
              <a:t>X</a:t>
            </a:r>
            <a:r>
              <a:rPr lang="en-US" sz="2400" dirty="0"/>
              <a:t> number of cycles to be known</a:t>
            </a:r>
          </a:p>
          <a:p>
            <a:pPr marL="722313" lvl="1" indent="-36195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è"/>
            </a:pPr>
            <a:r>
              <a:rPr lang="en-US" sz="2400" b="1" dirty="0">
                <a:sym typeface="Wingdings" pitchFamily="2" charset="2"/>
              </a:rPr>
              <a:t>X</a:t>
            </a:r>
            <a:r>
              <a:rPr lang="en-US" sz="2400" dirty="0">
                <a:sym typeface="Wingdings" pitchFamily="2" charset="2"/>
              </a:rPr>
              <a:t> cycles stall</a:t>
            </a:r>
            <a:endParaRPr lang="en-US" sz="2400" dirty="0"/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Idea: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Move </a:t>
            </a:r>
            <a:r>
              <a:rPr lang="en-US" sz="2400" b="1" dirty="0"/>
              <a:t>non-control dependent instructions </a:t>
            </a:r>
            <a:r>
              <a:rPr lang="en-US" sz="2400" dirty="0"/>
              <a:t>into the X slots following a branch</a:t>
            </a:r>
          </a:p>
          <a:p>
            <a:pPr marL="1028700" lvl="2" indent="-349250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Known as the </a:t>
            </a:r>
            <a:r>
              <a:rPr lang="en-US" sz="2000" b="1" dirty="0">
                <a:solidFill>
                  <a:srgbClr val="C00000"/>
                </a:solidFill>
              </a:rPr>
              <a:t>branch-delay slot</a:t>
            </a:r>
          </a:p>
          <a:p>
            <a:pPr marL="722313" lvl="1" indent="-36195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These instructions are executed </a:t>
            </a:r>
            <a:r>
              <a:rPr lang="en-US" sz="2400" b="1" dirty="0">
                <a:sym typeface="Wingdings" pitchFamily="2" charset="2"/>
              </a:rPr>
              <a:t>regardless of the branch outcome</a:t>
            </a:r>
            <a:endParaRPr lang="en-US" sz="2400" dirty="0">
              <a:sym typeface="Wingdings" pitchFamily="2" charset="2"/>
            </a:endParaRP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our MIPS processor: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Branch-Delay slot =</a:t>
            </a:r>
            <a:r>
              <a:rPr lang="en-US" sz="2400" b="1" dirty="0">
                <a:sym typeface="Wingdings" pitchFamily="2" charset="2"/>
              </a:rPr>
              <a:t> 1 </a:t>
            </a:r>
            <a:r>
              <a:rPr lang="en-US" sz="2400" dirty="0">
                <a:sym typeface="Wingdings" pitchFamily="2" charset="2"/>
              </a:rPr>
              <a:t>(with the early branch)</a:t>
            </a:r>
            <a:endParaRPr lang="en-US" sz="2400" dirty="0"/>
          </a:p>
          <a:p>
            <a:pPr marL="676275" lvl="1" indent="-349250" fontAlgn="auto">
              <a:spcAft>
                <a:spcPts val="0"/>
              </a:spcAft>
              <a:buNone/>
            </a:pPr>
            <a:endParaRPr lang="en-US" sz="240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4BA338E-97CE-422D-9624-F298212F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106A06F-CCCE-EB33-AEF0-5DB23EE9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9629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Delayed Branch: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167E4-BED1-4F44-BF81-F19384A93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1143000"/>
            <a:ext cx="3590925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solidFill>
                  <a:srgbClr val="006600"/>
                </a:solidFill>
              </a:rPr>
              <a:t>Non-delayed branch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or  $8, $9, $10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add $1, $2, $3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sub $4, $5, $6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$1, $4, Exit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$10, $1, $11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Exit: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144B0-BDA6-46E7-A8B1-332EA1540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1143000"/>
            <a:ext cx="3590925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solidFill>
                  <a:srgbClr val="660066"/>
                </a:solidFill>
              </a:rPr>
              <a:t>Delayed branch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add $1, $2, $3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sub $4, $5, $6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$1, $4, Exit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or  $8, $9, $10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$10, $1, $11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Exit:</a:t>
            </a: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CF66AC92-9376-4C9E-B9CF-8DB8105AD920}"/>
              </a:ext>
            </a:extLst>
          </p:cNvPr>
          <p:cNvSpPr/>
          <p:nvPr/>
        </p:nvSpPr>
        <p:spPr>
          <a:xfrm>
            <a:off x="2133600" y="1905000"/>
            <a:ext cx="465138" cy="2497138"/>
          </a:xfrm>
          <a:custGeom>
            <a:avLst/>
            <a:gdLst>
              <a:gd name="connsiteX0" fmla="*/ 459618 w 464456"/>
              <a:gd name="connsiteY0" fmla="*/ 0 h 2496457"/>
              <a:gd name="connsiteX1" fmla="*/ 459618 w 464456"/>
              <a:gd name="connsiteY1" fmla="*/ 1291772 h 2496457"/>
              <a:gd name="connsiteX2" fmla="*/ 430590 w 464456"/>
              <a:gd name="connsiteY2" fmla="*/ 1320800 h 2496457"/>
              <a:gd name="connsiteX3" fmla="*/ 67733 w 464456"/>
              <a:gd name="connsiteY3" fmla="*/ 1698172 h 2496457"/>
              <a:gd name="connsiteX4" fmla="*/ 24190 w 464456"/>
              <a:gd name="connsiteY4" fmla="*/ 2351315 h 2496457"/>
              <a:gd name="connsiteX5" fmla="*/ 183847 w 464456"/>
              <a:gd name="connsiteY5" fmla="*/ 2496457 h 24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456" h="2496457">
                <a:moveTo>
                  <a:pt x="459618" y="0"/>
                </a:moveTo>
                <a:cubicBezTo>
                  <a:pt x="462037" y="535819"/>
                  <a:pt x="464456" y="1071639"/>
                  <a:pt x="459618" y="1291772"/>
                </a:cubicBezTo>
                <a:cubicBezTo>
                  <a:pt x="454780" y="1511905"/>
                  <a:pt x="430590" y="1320800"/>
                  <a:pt x="430590" y="1320800"/>
                </a:cubicBezTo>
                <a:cubicBezTo>
                  <a:pt x="365276" y="1388533"/>
                  <a:pt x="135466" y="1526420"/>
                  <a:pt x="67733" y="1698172"/>
                </a:cubicBezTo>
                <a:cubicBezTo>
                  <a:pt x="0" y="1869924"/>
                  <a:pt x="4838" y="2218268"/>
                  <a:pt x="24190" y="2351315"/>
                </a:cubicBezTo>
                <a:cubicBezTo>
                  <a:pt x="43542" y="2484363"/>
                  <a:pt x="113694" y="2490410"/>
                  <a:pt x="183847" y="2496457"/>
                </a:cubicBezTo>
              </a:path>
            </a:pathLst>
          </a:custGeom>
          <a:ln w="28575">
            <a:solidFill>
              <a:srgbClr val="99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C25F328-F2B4-445B-BE94-0B4A40490B67}"/>
              </a:ext>
            </a:extLst>
          </p:cNvPr>
          <p:cNvSpPr/>
          <p:nvPr/>
        </p:nvSpPr>
        <p:spPr>
          <a:xfrm>
            <a:off x="6019800" y="1905000"/>
            <a:ext cx="465138" cy="2497138"/>
          </a:xfrm>
          <a:custGeom>
            <a:avLst/>
            <a:gdLst>
              <a:gd name="connsiteX0" fmla="*/ 459618 w 464456"/>
              <a:gd name="connsiteY0" fmla="*/ 0 h 2496457"/>
              <a:gd name="connsiteX1" fmla="*/ 459618 w 464456"/>
              <a:gd name="connsiteY1" fmla="*/ 1291772 h 2496457"/>
              <a:gd name="connsiteX2" fmla="*/ 430590 w 464456"/>
              <a:gd name="connsiteY2" fmla="*/ 1320800 h 2496457"/>
              <a:gd name="connsiteX3" fmla="*/ 67733 w 464456"/>
              <a:gd name="connsiteY3" fmla="*/ 1698172 h 2496457"/>
              <a:gd name="connsiteX4" fmla="*/ 24190 w 464456"/>
              <a:gd name="connsiteY4" fmla="*/ 2351315 h 2496457"/>
              <a:gd name="connsiteX5" fmla="*/ 183847 w 464456"/>
              <a:gd name="connsiteY5" fmla="*/ 2496457 h 24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456" h="2496457">
                <a:moveTo>
                  <a:pt x="459618" y="0"/>
                </a:moveTo>
                <a:cubicBezTo>
                  <a:pt x="462037" y="535819"/>
                  <a:pt x="464456" y="1071639"/>
                  <a:pt x="459618" y="1291772"/>
                </a:cubicBezTo>
                <a:cubicBezTo>
                  <a:pt x="454780" y="1511905"/>
                  <a:pt x="430590" y="1320800"/>
                  <a:pt x="430590" y="1320800"/>
                </a:cubicBezTo>
                <a:cubicBezTo>
                  <a:pt x="365276" y="1388533"/>
                  <a:pt x="135466" y="1526420"/>
                  <a:pt x="67733" y="1698172"/>
                </a:cubicBezTo>
                <a:cubicBezTo>
                  <a:pt x="0" y="1869924"/>
                  <a:pt x="4838" y="2218268"/>
                  <a:pt x="24190" y="2351315"/>
                </a:cubicBezTo>
                <a:cubicBezTo>
                  <a:pt x="43542" y="2484363"/>
                  <a:pt x="113694" y="2490410"/>
                  <a:pt x="183847" y="2496457"/>
                </a:cubicBezTo>
              </a:path>
            </a:pathLst>
          </a:custGeom>
          <a:ln w="28575">
            <a:solidFill>
              <a:srgbClr val="99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C6DB9-6329-4B53-B1C4-D2FA346406D3}"/>
              </a:ext>
            </a:extLst>
          </p:cNvPr>
          <p:cNvCxnSpPr/>
          <p:nvPr/>
        </p:nvCxnSpPr>
        <p:spPr>
          <a:xfrm>
            <a:off x="5562600" y="2133600"/>
            <a:ext cx="1066800" cy="990600"/>
          </a:xfrm>
          <a:prstGeom prst="straightConnector1">
            <a:avLst/>
          </a:prstGeom>
          <a:ln w="381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5D97925C-0E93-449E-B1AF-907F29FE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121" y="5102981"/>
            <a:ext cx="8229600" cy="1177925"/>
          </a:xfrm>
        </p:spPr>
        <p:txBody>
          <a:bodyPr>
            <a:normAutofit lnSpcReduction="10000"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/>
              <a:t>" instruction is moved into the delayed slot: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executed regardless of the branch outcome</a:t>
            </a:r>
          </a:p>
          <a:p>
            <a:pPr lvl="1">
              <a:buNone/>
            </a:pPr>
            <a:r>
              <a:rPr lang="en-US" dirty="0">
                <a:sym typeface="Wingdings" pitchFamily="2" charset="2"/>
              </a:rPr>
              <a:t> Same behavior as the original code!</a:t>
            </a:r>
            <a:endParaRPr lang="en-SG" dirty="0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AD094064-9BE8-4AB5-A312-6AA4E753C8CC}"/>
              </a:ext>
            </a:extLst>
          </p:cNvPr>
          <p:cNvSpPr/>
          <p:nvPr/>
        </p:nvSpPr>
        <p:spPr bwMode="auto">
          <a:xfrm>
            <a:off x="6629400" y="3048000"/>
            <a:ext cx="3124200" cy="3048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C3F20EC4-11DB-4C8F-AA02-63DFBC2FE063}"/>
              </a:ext>
            </a:extLst>
          </p:cNvPr>
          <p:cNvSpPr/>
          <p:nvPr/>
        </p:nvSpPr>
        <p:spPr bwMode="auto">
          <a:xfrm>
            <a:off x="2667000" y="1905000"/>
            <a:ext cx="2895600" cy="3810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94121FC-10D0-F26D-C351-8387668D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04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 build="p"/>
      <p:bldP spid="16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Delayed Branch: </a:t>
            </a:r>
            <a:r>
              <a:rPr lang="en-GB" sz="3600" b="1" dirty="0">
                <a:solidFill>
                  <a:srgbClr val="0000FF"/>
                </a:solidFill>
              </a:rPr>
              <a:t>Observation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0AC3C8A-226F-413E-9EF2-A8C39259CB5A}"/>
              </a:ext>
            </a:extLst>
          </p:cNvPr>
          <p:cNvSpPr txBox="1">
            <a:spLocks noChangeArrowheads="1"/>
          </p:cNvSpPr>
          <p:nvPr/>
        </p:nvSpPr>
        <p:spPr>
          <a:xfrm>
            <a:off x="1942642" y="1169233"/>
            <a:ext cx="8229600" cy="556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Best case scenario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There is an instruction </a:t>
            </a:r>
            <a:r>
              <a:rPr lang="en-US" sz="2400" b="1" dirty="0"/>
              <a:t>preceding the branch </a:t>
            </a:r>
            <a:r>
              <a:rPr lang="en-US" sz="2400" dirty="0"/>
              <a:t>which </a:t>
            </a:r>
            <a:r>
              <a:rPr lang="en-US" sz="2400" b="1" dirty="0"/>
              <a:t>can be moved </a:t>
            </a:r>
            <a:r>
              <a:rPr lang="en-US" sz="2400" dirty="0"/>
              <a:t>into the delayed slot</a:t>
            </a:r>
            <a:endParaRPr lang="en-US" sz="2400" b="1" dirty="0"/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Program correctness must be preserved!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Worst case scenario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Such instruction cannot be found</a:t>
            </a:r>
          </a:p>
          <a:p>
            <a:pPr marL="722313" lvl="1" indent="-361950" fontAlgn="auto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Add a no-op (</a:t>
            </a:r>
            <a:r>
              <a:rPr lang="en-US" sz="2400" b="1" dirty="0" err="1">
                <a:solidFill>
                  <a:srgbClr val="660066"/>
                </a:solidFill>
              </a:rPr>
              <a:t>nop</a:t>
            </a:r>
            <a:r>
              <a:rPr lang="en-US" sz="2400" dirty="0"/>
              <a:t>) instruction in the branch-delay slot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Re-ordering instructions is a common method of program optimization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Compiler must be smart enough to do this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Usually can find such an instruction at least 50% of the time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044F409-556C-E26C-39DA-D0FBF608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1608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QUIZ Questions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09123A9-CE08-58F2-6541-2F49EF9A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47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F2DD55-A136-7F4A-522A-50086802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</p:spPr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4459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943E5-FBE6-9470-CDB5-09061A22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48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C39F85-1FE0-87DB-DB77-02BF57303B5A}"/>
              </a:ext>
            </a:extLst>
          </p:cNvPr>
          <p:cNvSpPr txBox="1">
            <a:spLocks/>
          </p:cNvSpPr>
          <p:nvPr/>
        </p:nvSpPr>
        <p:spPr>
          <a:xfrm>
            <a:off x="176980" y="347472"/>
            <a:ext cx="6249586" cy="69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Week 11 Quiz Question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66C8D-903C-271E-464C-DC1996C33496}"/>
              </a:ext>
            </a:extLst>
          </p:cNvPr>
          <p:cNvSpPr txBox="1"/>
          <p:nvPr/>
        </p:nvSpPr>
        <p:spPr>
          <a:xfrm>
            <a:off x="594360" y="1136972"/>
            <a:ext cx="10195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say there are 6 stages in executing an instruction and there are 10 instructions in a program. Each stage takes 1 clock cycle to execute. How many clock cycles are needed to complete the execution of this program in an ideal pipeline?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2336C-DF70-8B2B-2715-5E393D78D37F}"/>
              </a:ext>
            </a:extLst>
          </p:cNvPr>
          <p:cNvSpPr txBox="1"/>
          <p:nvPr/>
        </p:nvSpPr>
        <p:spPr>
          <a:xfrm>
            <a:off x="2457449" y="2983230"/>
            <a:ext cx="6790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 = no. of instructions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N = no. of pipeline stages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 + N – 1 = 10 +  6 – 1 = </a:t>
            </a:r>
            <a:r>
              <a:rPr lang="en-US" sz="2800" b="1" dirty="0">
                <a:solidFill>
                  <a:srgbClr val="C00000"/>
                </a:solidFill>
              </a:rPr>
              <a:t>15 cycles</a:t>
            </a:r>
            <a:endParaRPr lang="en-SG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06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943E5-FBE6-9470-CDB5-09061A22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49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C39F85-1FE0-87DB-DB77-02BF57303B5A}"/>
              </a:ext>
            </a:extLst>
          </p:cNvPr>
          <p:cNvSpPr txBox="1">
            <a:spLocks/>
          </p:cNvSpPr>
          <p:nvPr/>
        </p:nvSpPr>
        <p:spPr>
          <a:xfrm>
            <a:off x="176980" y="347472"/>
            <a:ext cx="6249586" cy="69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Week 11 Quiz Question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66C8D-903C-271E-464C-DC1996C33496}"/>
              </a:ext>
            </a:extLst>
          </p:cNvPr>
          <p:cNvSpPr txBox="1"/>
          <p:nvPr/>
        </p:nvSpPr>
        <p:spPr>
          <a:xfrm>
            <a:off x="594360" y="1136972"/>
            <a:ext cx="1019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Pipeline register can store which of the following?</a:t>
            </a:r>
            <a:endParaRPr lang="en-SG" sz="2400" dirty="0"/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2C84C3A8-A68C-156A-E2C3-04F43382A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4" t="31686" r="57281" b="6001"/>
          <a:stretch/>
        </p:blipFill>
        <p:spPr>
          <a:xfrm>
            <a:off x="1652708" y="1784769"/>
            <a:ext cx="5334688" cy="4723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F27DA5-7E67-304A-8AC4-A6A3C0F3EA48}"/>
              </a:ext>
            </a:extLst>
          </p:cNvPr>
          <p:cNvSpPr txBox="1"/>
          <p:nvPr/>
        </p:nvSpPr>
        <p:spPr>
          <a:xfrm>
            <a:off x="1568158" y="2066803"/>
            <a:ext cx="765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7783D-9BDC-BF36-F6C4-AE5FC865A771}"/>
              </a:ext>
            </a:extLst>
          </p:cNvPr>
          <p:cNvSpPr txBox="1"/>
          <p:nvPr/>
        </p:nvSpPr>
        <p:spPr>
          <a:xfrm>
            <a:off x="1568158" y="2699116"/>
            <a:ext cx="765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4C499-747F-3D70-E664-D6A67B07DFF3}"/>
              </a:ext>
            </a:extLst>
          </p:cNvPr>
          <p:cNvSpPr txBox="1"/>
          <p:nvPr/>
        </p:nvSpPr>
        <p:spPr>
          <a:xfrm>
            <a:off x="1568158" y="3363042"/>
            <a:ext cx="765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4DFB2D-355C-CFEF-AE76-9FCC91C5518B}"/>
              </a:ext>
            </a:extLst>
          </p:cNvPr>
          <p:cNvSpPr txBox="1"/>
          <p:nvPr/>
        </p:nvSpPr>
        <p:spPr>
          <a:xfrm>
            <a:off x="1568158" y="3979302"/>
            <a:ext cx="765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ED6A-0A82-4113-47E5-4F10448CD64A}"/>
              </a:ext>
            </a:extLst>
          </p:cNvPr>
          <p:cNvSpPr txBox="1"/>
          <p:nvPr/>
        </p:nvSpPr>
        <p:spPr>
          <a:xfrm>
            <a:off x="1568158" y="4627486"/>
            <a:ext cx="765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8AFA5-73AA-9A82-5BCA-53F3AA5862B2}"/>
              </a:ext>
            </a:extLst>
          </p:cNvPr>
          <p:cNvSpPr txBox="1"/>
          <p:nvPr/>
        </p:nvSpPr>
        <p:spPr>
          <a:xfrm>
            <a:off x="1568158" y="5295900"/>
            <a:ext cx="765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8AFA5-73AA-9A82-5BCA-53F3AA5862B2}"/>
              </a:ext>
            </a:extLst>
          </p:cNvPr>
          <p:cNvSpPr txBox="1"/>
          <p:nvPr/>
        </p:nvSpPr>
        <p:spPr>
          <a:xfrm>
            <a:off x="1568158" y="5902045"/>
            <a:ext cx="765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SG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56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MIPS Pipeline Stages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1D2A0CB9-6547-4C38-8629-E9417D4D11FB}"/>
              </a:ext>
            </a:extLst>
          </p:cNvPr>
          <p:cNvSpPr txBox="1">
            <a:spLocks noChangeArrowheads="1"/>
          </p:cNvSpPr>
          <p:nvPr/>
        </p:nvSpPr>
        <p:spPr>
          <a:xfrm>
            <a:off x="1986303" y="1498816"/>
            <a:ext cx="8229600" cy="51054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5BA43849-2873-4A08-B708-17E997EFC995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 b="5794"/>
          <a:stretch>
            <a:fillRect/>
          </a:stretch>
        </p:blipFill>
        <p:spPr bwMode="auto">
          <a:xfrm>
            <a:off x="1910104" y="1346417"/>
            <a:ext cx="8607425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E4A5E9E-A921-BF71-838F-1406B9C0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943E5-FBE6-9470-CDB5-09061A22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50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C39F85-1FE0-87DB-DB77-02BF57303B5A}"/>
              </a:ext>
            </a:extLst>
          </p:cNvPr>
          <p:cNvSpPr txBox="1">
            <a:spLocks/>
          </p:cNvSpPr>
          <p:nvPr/>
        </p:nvSpPr>
        <p:spPr>
          <a:xfrm>
            <a:off x="176980" y="347472"/>
            <a:ext cx="6249586" cy="69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Week 11 Quiz Question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66C8D-903C-271E-464C-DC1996C33496}"/>
              </a:ext>
            </a:extLst>
          </p:cNvPr>
          <p:cNvSpPr txBox="1"/>
          <p:nvPr/>
        </p:nvSpPr>
        <p:spPr>
          <a:xfrm>
            <a:off x="436387" y="1386615"/>
            <a:ext cx="1019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of the pipeline registers contains multiple registers of size 32 bits?</a:t>
            </a:r>
            <a:endParaRPr lang="en-SG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CF5295-8C81-56F9-99B4-E461F89E8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6" t="26224" r="83237" b="57813"/>
          <a:stretch/>
        </p:blipFill>
        <p:spPr>
          <a:xfrm>
            <a:off x="1371600" y="2080865"/>
            <a:ext cx="2434590" cy="17569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F4930C-22CE-C6D6-D9F7-5E1B69B65FFB}"/>
              </a:ext>
            </a:extLst>
          </p:cNvPr>
          <p:cNvSpPr txBox="1"/>
          <p:nvPr/>
        </p:nvSpPr>
        <p:spPr>
          <a:xfrm>
            <a:off x="1371600" y="2374549"/>
            <a:ext cx="765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SG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610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943E5-FBE6-9470-CDB5-09061A22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51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C39F85-1FE0-87DB-DB77-02BF57303B5A}"/>
              </a:ext>
            </a:extLst>
          </p:cNvPr>
          <p:cNvSpPr txBox="1">
            <a:spLocks/>
          </p:cNvSpPr>
          <p:nvPr/>
        </p:nvSpPr>
        <p:spPr>
          <a:xfrm>
            <a:off x="176980" y="347472"/>
            <a:ext cx="6249586" cy="69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Week 11 Quiz Question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66C8D-903C-271E-464C-DC1996C33496}"/>
              </a:ext>
            </a:extLst>
          </p:cNvPr>
          <p:cNvSpPr txBox="1"/>
          <p:nvPr/>
        </p:nvSpPr>
        <p:spPr>
          <a:xfrm>
            <a:off x="436387" y="1249868"/>
            <a:ext cx="10195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MIPS processor that we discussed in this course can execute at most 4 instructions simultaneously in an ideal pipeline.</a:t>
            </a:r>
            <a:endParaRPr lang="en-SG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CF5295-8C81-56F9-99B4-E461F89E8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6" t="26224" r="83237" b="57813"/>
          <a:stretch/>
        </p:blipFill>
        <p:spPr>
          <a:xfrm>
            <a:off x="1371600" y="2080865"/>
            <a:ext cx="2434590" cy="17569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D6692-6981-2AE7-196D-570B6BAC61F0}"/>
              </a:ext>
            </a:extLst>
          </p:cNvPr>
          <p:cNvSpPr txBox="1"/>
          <p:nvPr/>
        </p:nvSpPr>
        <p:spPr>
          <a:xfrm>
            <a:off x="1371600" y="3136612"/>
            <a:ext cx="765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SG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208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943E5-FBE6-9470-CDB5-09061A22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52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C39F85-1FE0-87DB-DB77-02BF57303B5A}"/>
              </a:ext>
            </a:extLst>
          </p:cNvPr>
          <p:cNvSpPr txBox="1">
            <a:spLocks/>
          </p:cNvSpPr>
          <p:nvPr/>
        </p:nvSpPr>
        <p:spPr>
          <a:xfrm>
            <a:off x="176980" y="347472"/>
            <a:ext cx="6249586" cy="69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Week 11 Quiz Question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66C8D-903C-271E-464C-DC1996C33496}"/>
              </a:ext>
            </a:extLst>
          </p:cNvPr>
          <p:cNvSpPr txBox="1"/>
          <p:nvPr/>
        </p:nvSpPr>
        <p:spPr>
          <a:xfrm>
            <a:off x="436387" y="1177118"/>
            <a:ext cx="4408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Below is a sequence of instructions A to F:</a:t>
            </a:r>
            <a:endParaRPr lang="en-SG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9C34A-AE2F-E93F-7EEE-87B8DE55C29B}"/>
              </a:ext>
            </a:extLst>
          </p:cNvPr>
          <p:cNvSpPr txBox="1"/>
          <p:nvPr/>
        </p:nvSpPr>
        <p:spPr>
          <a:xfrm>
            <a:off x="436387" y="2143511"/>
            <a:ext cx="4408382" cy="230832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tabLst>
                <a:tab pos="536575" algn="l"/>
              </a:tabLst>
            </a:pPr>
            <a:r>
              <a:rPr lang="en-US" sz="2400" dirty="0"/>
              <a:t>A. 	</a:t>
            </a:r>
            <a:r>
              <a:rPr lang="en-US" sz="2400" dirty="0" err="1">
                <a:latin typeface="Lucida Console" panose="020B0609040504020204" pitchFamily="49" charset="0"/>
              </a:rPr>
              <a:t>lw</a:t>
            </a:r>
            <a:r>
              <a:rPr lang="en-US" sz="2400" dirty="0">
                <a:latin typeface="Lucida Console" panose="020B0609040504020204" pitchFamily="49" charset="0"/>
              </a:rPr>
              <a:t>  $t2, 0($t1)</a:t>
            </a:r>
          </a:p>
          <a:p>
            <a:pPr>
              <a:tabLst>
                <a:tab pos="536575" algn="l"/>
              </a:tabLst>
            </a:pPr>
            <a:r>
              <a:rPr lang="en-US" sz="2400" dirty="0"/>
              <a:t>B. 	</a:t>
            </a:r>
            <a:r>
              <a:rPr lang="en-US" sz="2400" dirty="0" err="1">
                <a:latin typeface="Lucida Console" panose="020B0609040504020204" pitchFamily="49" charset="0"/>
              </a:rPr>
              <a:t>lw</a:t>
            </a:r>
            <a:r>
              <a:rPr lang="en-US" sz="2400" dirty="0">
                <a:latin typeface="Lucida Console" panose="020B0609040504020204" pitchFamily="49" charset="0"/>
              </a:rPr>
              <a:t>  $t1, 100($t6)</a:t>
            </a:r>
          </a:p>
          <a:p>
            <a:pPr>
              <a:tabLst>
                <a:tab pos="536575" algn="l"/>
              </a:tabLst>
            </a:pPr>
            <a:r>
              <a:rPr lang="en-US" sz="2400" dirty="0"/>
              <a:t>C. 	</a:t>
            </a:r>
            <a:r>
              <a:rPr lang="en-US" sz="2400" dirty="0">
                <a:latin typeface="Lucida Console" panose="020B0609040504020204" pitchFamily="49" charset="0"/>
              </a:rPr>
              <a:t>sub $t6, $t1, $t2</a:t>
            </a:r>
          </a:p>
          <a:p>
            <a:pPr>
              <a:tabLst>
                <a:tab pos="536575" algn="l"/>
              </a:tabLst>
            </a:pPr>
            <a:r>
              <a:rPr lang="en-US" sz="2400" dirty="0"/>
              <a:t>D. 	</a:t>
            </a:r>
            <a:r>
              <a:rPr lang="en-US" sz="2400" dirty="0">
                <a:latin typeface="Lucida Console" panose="020B0609040504020204" pitchFamily="49" charset="0"/>
              </a:rPr>
              <a:t>add $t6, $t2, $t6</a:t>
            </a:r>
          </a:p>
          <a:p>
            <a:pPr>
              <a:tabLst>
                <a:tab pos="536575" algn="l"/>
              </a:tabLst>
            </a:pPr>
            <a:r>
              <a:rPr lang="en-SG" sz="2400" dirty="0"/>
              <a:t>E. 	</a:t>
            </a:r>
            <a:r>
              <a:rPr lang="en-SG" sz="2400" dirty="0">
                <a:latin typeface="Lucida Console" panose="020B0609040504020204" pitchFamily="49" charset="0"/>
              </a:rPr>
              <a:t>and $t3, $t6, $0</a:t>
            </a:r>
          </a:p>
          <a:p>
            <a:pPr>
              <a:tabLst>
                <a:tab pos="536575" algn="l"/>
              </a:tabLst>
            </a:pPr>
            <a:r>
              <a:rPr lang="en-SG" sz="2400" dirty="0"/>
              <a:t>F. 	</a:t>
            </a:r>
            <a:r>
              <a:rPr lang="en-SG" sz="2400" dirty="0" err="1">
                <a:latin typeface="Lucida Console" panose="020B0609040504020204" pitchFamily="49" charset="0"/>
              </a:rPr>
              <a:t>sw</a:t>
            </a:r>
            <a:r>
              <a:rPr lang="en-SG" sz="2400" dirty="0">
                <a:latin typeface="Lucida Console" panose="020B0609040504020204" pitchFamily="49" charset="0"/>
              </a:rPr>
              <a:t>  $t6, 50($t1)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1C28B-A191-DCC0-1384-F64B3E0E8B5D}"/>
              </a:ext>
            </a:extLst>
          </p:cNvPr>
          <p:cNvSpPr txBox="1"/>
          <p:nvPr/>
        </p:nvSpPr>
        <p:spPr>
          <a:xfrm>
            <a:off x="5313187" y="1177117"/>
            <a:ext cx="6442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 following are true with respect to RAW, WAR and WAW data dependency?</a:t>
            </a:r>
            <a:endParaRPr lang="en-SG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AC0FB6-3260-3383-9A5A-E14D04C56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5" t="65241" r="56226" b="5469"/>
          <a:stretch/>
        </p:blipFill>
        <p:spPr>
          <a:xfrm>
            <a:off x="5781569" y="2188675"/>
            <a:ext cx="5505662" cy="3611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C07740-2877-3649-58BF-AB8B4216A40C}"/>
              </a:ext>
            </a:extLst>
          </p:cNvPr>
          <p:cNvSpPr txBox="1"/>
          <p:nvPr/>
        </p:nvSpPr>
        <p:spPr>
          <a:xfrm>
            <a:off x="5660756" y="2252984"/>
            <a:ext cx="765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BDD48-4D79-C24C-5260-E6CFCD74546E}"/>
              </a:ext>
            </a:extLst>
          </p:cNvPr>
          <p:cNvSpPr txBox="1"/>
          <p:nvPr/>
        </p:nvSpPr>
        <p:spPr>
          <a:xfrm>
            <a:off x="5660756" y="2989877"/>
            <a:ext cx="765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B6C3C-50A3-9742-BA65-4ADC51BD0847}"/>
              </a:ext>
            </a:extLst>
          </p:cNvPr>
          <p:cNvSpPr txBox="1"/>
          <p:nvPr/>
        </p:nvSpPr>
        <p:spPr>
          <a:xfrm>
            <a:off x="5660756" y="3714942"/>
            <a:ext cx="765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00869D-5A4E-24EF-B4D1-0C28B1F00F8C}"/>
              </a:ext>
            </a:extLst>
          </p:cNvPr>
          <p:cNvSpPr txBox="1"/>
          <p:nvPr/>
        </p:nvSpPr>
        <p:spPr>
          <a:xfrm>
            <a:off x="5660756" y="4451835"/>
            <a:ext cx="765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SG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8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943E5-FBE6-9470-CDB5-09061A22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53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C39F85-1FE0-87DB-DB77-02BF57303B5A}"/>
              </a:ext>
            </a:extLst>
          </p:cNvPr>
          <p:cNvSpPr txBox="1">
            <a:spLocks/>
          </p:cNvSpPr>
          <p:nvPr/>
        </p:nvSpPr>
        <p:spPr>
          <a:xfrm>
            <a:off x="176980" y="347472"/>
            <a:ext cx="6249586" cy="69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Week 11 Quiz Question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66C8D-903C-271E-464C-DC1996C33496}"/>
              </a:ext>
            </a:extLst>
          </p:cNvPr>
          <p:cNvSpPr txBox="1"/>
          <p:nvPr/>
        </p:nvSpPr>
        <p:spPr>
          <a:xfrm>
            <a:off x="372892" y="1026934"/>
            <a:ext cx="1147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cycles are needed to execute this program with and without forwarding? </a:t>
            </a:r>
            <a:endParaRPr lang="en-SG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9C34A-AE2F-E93F-7EEE-87B8DE55C29B}"/>
              </a:ext>
            </a:extLst>
          </p:cNvPr>
          <p:cNvSpPr txBox="1"/>
          <p:nvPr/>
        </p:nvSpPr>
        <p:spPr>
          <a:xfrm>
            <a:off x="344947" y="1634546"/>
            <a:ext cx="3369803" cy="19389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tabLst>
                <a:tab pos="536575" algn="l"/>
              </a:tabLst>
            </a:pPr>
            <a:r>
              <a:rPr lang="en-US" sz="2000" dirty="0"/>
              <a:t>A. 	</a:t>
            </a:r>
            <a:r>
              <a:rPr lang="en-US" sz="2000" dirty="0" err="1">
                <a:latin typeface="Lucida Console" panose="020B0609040504020204" pitchFamily="49" charset="0"/>
              </a:rPr>
              <a:t>lw</a:t>
            </a:r>
            <a:r>
              <a:rPr lang="en-US" sz="2000" dirty="0">
                <a:latin typeface="Lucida Console" panose="020B0609040504020204" pitchFamily="49" charset="0"/>
              </a:rPr>
              <a:t>  $t2, 0($t1)</a:t>
            </a:r>
          </a:p>
          <a:p>
            <a:pPr>
              <a:tabLst>
                <a:tab pos="536575" algn="l"/>
              </a:tabLst>
            </a:pPr>
            <a:r>
              <a:rPr lang="en-US" sz="2000" dirty="0"/>
              <a:t>B. 	</a:t>
            </a:r>
            <a:r>
              <a:rPr lang="en-US" sz="2000" dirty="0" err="1">
                <a:latin typeface="Lucida Console" panose="020B0609040504020204" pitchFamily="49" charset="0"/>
              </a:rPr>
              <a:t>lw</a:t>
            </a:r>
            <a:r>
              <a:rPr lang="en-US" sz="2000" dirty="0">
                <a:latin typeface="Lucida Console" panose="020B0609040504020204" pitchFamily="49" charset="0"/>
              </a:rPr>
              <a:t>  $t1, 100($t6)</a:t>
            </a:r>
          </a:p>
          <a:p>
            <a:pPr>
              <a:tabLst>
                <a:tab pos="536575" algn="l"/>
              </a:tabLst>
            </a:pPr>
            <a:r>
              <a:rPr lang="en-US" sz="2000" dirty="0"/>
              <a:t>C. 	</a:t>
            </a:r>
            <a:r>
              <a:rPr lang="en-US" sz="2000" dirty="0">
                <a:latin typeface="Lucida Console" panose="020B0609040504020204" pitchFamily="49" charset="0"/>
              </a:rPr>
              <a:t>sub $t6, $t1, $t2</a:t>
            </a:r>
          </a:p>
          <a:p>
            <a:pPr>
              <a:tabLst>
                <a:tab pos="536575" algn="l"/>
              </a:tabLst>
            </a:pPr>
            <a:r>
              <a:rPr lang="en-US" sz="2000" dirty="0"/>
              <a:t>D. 	</a:t>
            </a:r>
            <a:r>
              <a:rPr lang="en-US" sz="2000" dirty="0">
                <a:latin typeface="Lucida Console" panose="020B0609040504020204" pitchFamily="49" charset="0"/>
              </a:rPr>
              <a:t>add $t6, $t2, $t6</a:t>
            </a:r>
          </a:p>
          <a:p>
            <a:pPr>
              <a:tabLst>
                <a:tab pos="536575" algn="l"/>
              </a:tabLst>
            </a:pPr>
            <a:r>
              <a:rPr lang="en-SG" sz="2000" dirty="0"/>
              <a:t>E. 	</a:t>
            </a:r>
            <a:r>
              <a:rPr lang="en-SG" sz="2000" dirty="0">
                <a:latin typeface="Lucida Console" panose="020B0609040504020204" pitchFamily="49" charset="0"/>
              </a:rPr>
              <a:t>and $t3, $t6, $0</a:t>
            </a:r>
          </a:p>
          <a:p>
            <a:pPr>
              <a:tabLst>
                <a:tab pos="536575" algn="l"/>
              </a:tabLst>
            </a:pPr>
            <a:r>
              <a:rPr lang="en-SG" sz="2000" dirty="0"/>
              <a:t>F. 	</a:t>
            </a:r>
            <a:r>
              <a:rPr lang="en-SG" sz="2000" dirty="0" err="1">
                <a:latin typeface="Lucida Console" panose="020B0609040504020204" pitchFamily="49" charset="0"/>
              </a:rPr>
              <a:t>sw</a:t>
            </a:r>
            <a:r>
              <a:rPr lang="en-SG" sz="2000" dirty="0">
                <a:latin typeface="Lucida Console" panose="020B0609040504020204" pitchFamily="49" charset="0"/>
              </a:rPr>
              <a:t>  $t6, 50($t1)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A5C4A-76B3-DAF2-40D7-CB4A897A5D9A}"/>
              </a:ext>
            </a:extLst>
          </p:cNvPr>
          <p:cNvSpPr txBox="1"/>
          <p:nvPr/>
        </p:nvSpPr>
        <p:spPr>
          <a:xfrm>
            <a:off x="3959865" y="150266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Without forwarding:</a:t>
            </a:r>
            <a:endParaRPr lang="en-SG" dirty="0">
              <a:solidFill>
                <a:srgbClr val="0000FF"/>
              </a:solidFill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A4B8638-E1DF-9891-964B-EF2D9D26F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16634"/>
              </p:ext>
            </p:extLst>
          </p:nvPr>
        </p:nvGraphicFramePr>
        <p:xfrm>
          <a:off x="3714750" y="1846636"/>
          <a:ext cx="837312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030636522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2553264251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3312913899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401470132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127672625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873746258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457342018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2633920813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423454698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2952916732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310640529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2234607246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3762009026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886005411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3222416291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3647709886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967029670"/>
                    </a:ext>
                  </a:extLst>
                </a:gridCol>
              </a:tblGrid>
              <a:tr h="200022"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62505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lw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61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lw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35950"/>
                  </a:ext>
                </a:extLst>
              </a:tr>
              <a:tr h="1504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95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259204"/>
                  </a:ext>
                </a:extLst>
              </a:tr>
              <a:tr h="1860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041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sw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918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5C5D18A-39CB-5B1D-D8F8-91C8876EE7D3}"/>
              </a:ext>
            </a:extLst>
          </p:cNvPr>
          <p:cNvSpPr txBox="1"/>
          <p:nvPr/>
        </p:nvSpPr>
        <p:spPr>
          <a:xfrm>
            <a:off x="1876567" y="4537211"/>
            <a:ext cx="18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With forwarding:</a:t>
            </a:r>
            <a:endParaRPr lang="en-SG" dirty="0">
              <a:solidFill>
                <a:srgbClr val="0000FF"/>
              </a:solidFill>
            </a:endParaRP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50B944E3-DB53-960B-3788-9FC27702D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943989"/>
              </p:ext>
            </p:extLst>
          </p:nvPr>
        </p:nvGraphicFramePr>
        <p:xfrm>
          <a:off x="3714750" y="4378452"/>
          <a:ext cx="837312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030636522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2553264251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3312913899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401470132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127672625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873746258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457342018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2633920813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423454698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2952916732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310640529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2234607246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3762009026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886005411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3222416291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3647709886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967029670"/>
                    </a:ext>
                  </a:extLst>
                </a:gridCol>
              </a:tblGrid>
              <a:tr h="200022"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62505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lw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61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lw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35950"/>
                  </a:ext>
                </a:extLst>
              </a:tr>
              <a:tr h="1504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95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259204"/>
                  </a:ext>
                </a:extLst>
              </a:tr>
              <a:tr h="1860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041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sw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9188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1402E01-806A-7C24-6C31-5069FE41A18F}"/>
              </a:ext>
            </a:extLst>
          </p:cNvPr>
          <p:cNvSpPr txBox="1"/>
          <p:nvPr/>
        </p:nvSpPr>
        <p:spPr>
          <a:xfrm>
            <a:off x="4949190" y="2509384"/>
            <a:ext cx="2320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      D      E      M     W</a:t>
            </a:r>
            <a:endParaRPr lang="en-SG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A39E9-2755-86BB-B1B6-EADA18F39918}"/>
              </a:ext>
            </a:extLst>
          </p:cNvPr>
          <p:cNvSpPr txBox="1"/>
          <p:nvPr/>
        </p:nvSpPr>
        <p:spPr>
          <a:xfrm>
            <a:off x="5388615" y="2863517"/>
            <a:ext cx="355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                       D      E      M     W</a:t>
            </a:r>
            <a:endParaRPr lang="en-SG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0692F-D328-4E80-C248-8833BBD4442F}"/>
              </a:ext>
            </a:extLst>
          </p:cNvPr>
          <p:cNvSpPr txBox="1"/>
          <p:nvPr/>
        </p:nvSpPr>
        <p:spPr>
          <a:xfrm>
            <a:off x="5918205" y="3161516"/>
            <a:ext cx="452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                                        D      E      M     W</a:t>
            </a:r>
            <a:endParaRPr lang="en-SG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59D4-1BA0-E22E-E30F-9F25B8A5BA9A}"/>
              </a:ext>
            </a:extLst>
          </p:cNvPr>
          <p:cNvSpPr txBox="1"/>
          <p:nvPr/>
        </p:nvSpPr>
        <p:spPr>
          <a:xfrm>
            <a:off x="6426566" y="3560107"/>
            <a:ext cx="54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                                                        D      E      M     W</a:t>
            </a:r>
            <a:endParaRPr lang="en-SG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BFF38-CF40-7AF5-9D11-0A92CD3D200D}"/>
              </a:ext>
            </a:extLst>
          </p:cNvPr>
          <p:cNvSpPr txBox="1"/>
          <p:nvPr/>
        </p:nvSpPr>
        <p:spPr>
          <a:xfrm>
            <a:off x="6897375" y="3880398"/>
            <a:ext cx="519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                                                        D      E      M     W</a:t>
            </a:r>
            <a:endParaRPr lang="en-SG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548DB-6A37-524C-2657-C8ADDE100C05}"/>
              </a:ext>
            </a:extLst>
          </p:cNvPr>
          <p:cNvSpPr txBox="1"/>
          <p:nvPr/>
        </p:nvSpPr>
        <p:spPr>
          <a:xfrm>
            <a:off x="5965830" y="1430947"/>
            <a:ext cx="170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16 cycles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3BFFB2-BC61-C6E0-6492-BB5EB98427EE}"/>
              </a:ext>
            </a:extLst>
          </p:cNvPr>
          <p:cNvSpPr txBox="1"/>
          <p:nvPr/>
        </p:nvSpPr>
        <p:spPr>
          <a:xfrm>
            <a:off x="4935855" y="5066556"/>
            <a:ext cx="2320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      D      E      M     W</a:t>
            </a:r>
            <a:endParaRPr lang="en-SG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4C123-3B21-8CD2-C5C0-F42C08B8899D}"/>
              </a:ext>
            </a:extLst>
          </p:cNvPr>
          <p:cNvSpPr txBox="1"/>
          <p:nvPr/>
        </p:nvSpPr>
        <p:spPr>
          <a:xfrm>
            <a:off x="5426084" y="5382655"/>
            <a:ext cx="2929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      D               E      M     W</a:t>
            </a:r>
            <a:endParaRPr lang="en-SG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4BF334-061D-1272-CBF2-8C7356891F4E}"/>
              </a:ext>
            </a:extLst>
          </p:cNvPr>
          <p:cNvSpPr txBox="1"/>
          <p:nvPr/>
        </p:nvSpPr>
        <p:spPr>
          <a:xfrm>
            <a:off x="5918205" y="5721208"/>
            <a:ext cx="3025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      D               E      M     W</a:t>
            </a:r>
            <a:endParaRPr lang="en-SG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D903B1-BBED-BFC5-7E5C-6B019443118D}"/>
              </a:ext>
            </a:extLst>
          </p:cNvPr>
          <p:cNvSpPr txBox="1"/>
          <p:nvPr/>
        </p:nvSpPr>
        <p:spPr>
          <a:xfrm>
            <a:off x="6426566" y="6070759"/>
            <a:ext cx="2786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      D              E      M     W</a:t>
            </a:r>
            <a:endParaRPr lang="en-SG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718BB-D622-B4F5-4AB7-BF8388954C47}"/>
              </a:ext>
            </a:extLst>
          </p:cNvPr>
          <p:cNvSpPr txBox="1"/>
          <p:nvPr/>
        </p:nvSpPr>
        <p:spPr>
          <a:xfrm>
            <a:off x="6897375" y="6420310"/>
            <a:ext cx="2786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      D              E      M     W</a:t>
            </a:r>
            <a:endParaRPr lang="en-SG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682967-C26B-E629-0840-43BA21FC298B}"/>
              </a:ext>
            </a:extLst>
          </p:cNvPr>
          <p:cNvSpPr txBox="1"/>
          <p:nvPr/>
        </p:nvSpPr>
        <p:spPr>
          <a:xfrm>
            <a:off x="1953649" y="5019325"/>
            <a:ext cx="170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11 cycles</a:t>
            </a:r>
            <a:endParaRPr lang="en-SG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52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943E5-FBE6-9470-CDB5-09061A22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54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C39F85-1FE0-87DB-DB77-02BF57303B5A}"/>
              </a:ext>
            </a:extLst>
          </p:cNvPr>
          <p:cNvSpPr txBox="1">
            <a:spLocks/>
          </p:cNvSpPr>
          <p:nvPr/>
        </p:nvSpPr>
        <p:spPr>
          <a:xfrm>
            <a:off x="176980" y="347472"/>
            <a:ext cx="6249586" cy="69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Week 11 Quiz Question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66C8D-903C-271E-464C-DC1996C33496}"/>
              </a:ext>
            </a:extLst>
          </p:cNvPr>
          <p:cNvSpPr txBox="1"/>
          <p:nvPr/>
        </p:nvSpPr>
        <p:spPr>
          <a:xfrm>
            <a:off x="372892" y="1026934"/>
            <a:ext cx="1173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cycles are needed to execute this program with forwarding, assume </a:t>
            </a:r>
            <a:r>
              <a:rPr lang="en-US" sz="2400" u="sng" dirty="0"/>
              <a:t>branch-taken prediction strategy</a:t>
            </a:r>
            <a:r>
              <a:rPr lang="en-US" sz="2400" dirty="0"/>
              <a:t>, branch decision made at MEM, whereas the actual branch in the code is taken.</a:t>
            </a:r>
            <a:endParaRPr lang="en-SG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9C34A-AE2F-E93F-7EEE-87B8DE55C29B}"/>
              </a:ext>
            </a:extLst>
          </p:cNvPr>
          <p:cNvSpPr txBox="1"/>
          <p:nvPr/>
        </p:nvSpPr>
        <p:spPr>
          <a:xfrm>
            <a:off x="979627" y="2511389"/>
            <a:ext cx="3369803" cy="132343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tabLst>
                <a:tab pos="536575" algn="l"/>
              </a:tabLst>
            </a:pPr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lw</a:t>
            </a:r>
            <a:r>
              <a:rPr lang="en-US" sz="2000" dirty="0">
                <a:latin typeface="Lucida Console" panose="020B0609040504020204" pitchFamily="49" charset="0"/>
              </a:rPr>
              <a:t>  $s2, 0($s1)</a:t>
            </a:r>
          </a:p>
          <a:p>
            <a:pPr>
              <a:tabLst>
                <a:tab pos="536575" algn="l"/>
              </a:tabLst>
            </a:pPr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bne</a:t>
            </a:r>
            <a:r>
              <a:rPr lang="en-US" sz="2000" dirty="0">
                <a:latin typeface="Lucida Console" panose="020B0609040504020204" pitchFamily="49" charset="0"/>
              </a:rPr>
              <a:t> $s2, $s3, L1</a:t>
            </a:r>
          </a:p>
          <a:p>
            <a:pPr>
              <a:tabLst>
                <a:tab pos="536575" algn="l"/>
              </a:tabLst>
            </a:pPr>
            <a:r>
              <a:rPr lang="en-US" sz="2000" dirty="0">
                <a:latin typeface="Lucida Console" panose="020B0609040504020204" pitchFamily="49" charset="0"/>
              </a:rPr>
              <a:t>   sub $s0, $s4, $s5</a:t>
            </a:r>
          </a:p>
          <a:p>
            <a:pPr>
              <a:tabLst>
                <a:tab pos="536575" algn="l"/>
              </a:tabLst>
            </a:pPr>
            <a:r>
              <a:rPr lang="en-US" sz="2000" dirty="0"/>
              <a:t>L1: </a:t>
            </a:r>
            <a:r>
              <a:rPr lang="en-US" sz="2000" dirty="0">
                <a:latin typeface="Lucida Console" panose="020B0609040504020204" pitchFamily="49" charset="0"/>
              </a:rPr>
              <a:t>add $s0, $s0, $s3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A4B8638-E1DF-9891-964B-EF2D9D26F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2504"/>
              </p:ext>
            </p:extLst>
          </p:nvPr>
        </p:nvGraphicFramePr>
        <p:xfrm>
          <a:off x="4772513" y="3164268"/>
          <a:ext cx="64398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030636522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2553264251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3312913899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401470132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127672625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873746258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457342018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2633920813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423454698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2952916732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310640529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2234607246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3762009026"/>
                    </a:ext>
                  </a:extLst>
                </a:gridCol>
              </a:tblGrid>
              <a:tr h="200022"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62505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lw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61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bne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35950"/>
                  </a:ext>
                </a:extLst>
              </a:tr>
              <a:tr h="1504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951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1402E01-806A-7C24-6C31-5069FE41A18F}"/>
              </a:ext>
            </a:extLst>
          </p:cNvPr>
          <p:cNvSpPr txBox="1"/>
          <p:nvPr/>
        </p:nvSpPr>
        <p:spPr>
          <a:xfrm>
            <a:off x="6031575" y="3827059"/>
            <a:ext cx="299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      D              E      M     W</a:t>
            </a:r>
            <a:endParaRPr lang="en-SG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A39E9-2755-86BB-B1B6-EADA18F39918}"/>
              </a:ext>
            </a:extLst>
          </p:cNvPr>
          <p:cNvSpPr txBox="1"/>
          <p:nvPr/>
        </p:nvSpPr>
        <p:spPr>
          <a:xfrm>
            <a:off x="6528386" y="4191401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       D             E     M     W</a:t>
            </a:r>
            <a:endParaRPr lang="en-SG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548DB-6A37-524C-2657-C8ADDE100C05}"/>
              </a:ext>
            </a:extLst>
          </p:cNvPr>
          <p:cNvSpPr txBox="1"/>
          <p:nvPr/>
        </p:nvSpPr>
        <p:spPr>
          <a:xfrm>
            <a:off x="7451289" y="4638110"/>
            <a:ext cx="170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8 cycles</a:t>
            </a:r>
            <a:endParaRPr lang="en-SG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03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943E5-FBE6-9470-CDB5-09061A22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55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C39F85-1FE0-87DB-DB77-02BF57303B5A}"/>
              </a:ext>
            </a:extLst>
          </p:cNvPr>
          <p:cNvSpPr txBox="1">
            <a:spLocks/>
          </p:cNvSpPr>
          <p:nvPr/>
        </p:nvSpPr>
        <p:spPr>
          <a:xfrm>
            <a:off x="176980" y="347472"/>
            <a:ext cx="6249586" cy="69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Week 11 Quiz Question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66C8D-903C-271E-464C-DC1996C33496}"/>
              </a:ext>
            </a:extLst>
          </p:cNvPr>
          <p:cNvSpPr txBox="1"/>
          <p:nvPr/>
        </p:nvSpPr>
        <p:spPr>
          <a:xfrm>
            <a:off x="372892" y="1026934"/>
            <a:ext cx="1173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cycles are needed to execute this program with forwarding, assume </a:t>
            </a:r>
            <a:r>
              <a:rPr lang="en-US" sz="2400" u="sng" dirty="0"/>
              <a:t>branch-NOT-taken prediction strategy</a:t>
            </a:r>
            <a:r>
              <a:rPr lang="en-US" sz="2400" dirty="0"/>
              <a:t>, branch decision made at MEM, whereas the actual branch in the code is taken.</a:t>
            </a:r>
            <a:endParaRPr lang="en-SG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9C34A-AE2F-E93F-7EEE-87B8DE55C29B}"/>
              </a:ext>
            </a:extLst>
          </p:cNvPr>
          <p:cNvSpPr txBox="1"/>
          <p:nvPr/>
        </p:nvSpPr>
        <p:spPr>
          <a:xfrm>
            <a:off x="979627" y="2511389"/>
            <a:ext cx="3369803" cy="132343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tabLst>
                <a:tab pos="536575" algn="l"/>
              </a:tabLst>
            </a:pPr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lw</a:t>
            </a:r>
            <a:r>
              <a:rPr lang="en-US" sz="2000" dirty="0">
                <a:latin typeface="Lucida Console" panose="020B0609040504020204" pitchFamily="49" charset="0"/>
              </a:rPr>
              <a:t>  $s2, 0($s1)</a:t>
            </a:r>
          </a:p>
          <a:p>
            <a:pPr>
              <a:tabLst>
                <a:tab pos="536575" algn="l"/>
              </a:tabLst>
            </a:pPr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bne</a:t>
            </a:r>
            <a:r>
              <a:rPr lang="en-US" sz="2000" dirty="0">
                <a:latin typeface="Lucida Console" panose="020B0609040504020204" pitchFamily="49" charset="0"/>
              </a:rPr>
              <a:t> $s2, $s3, L1</a:t>
            </a:r>
          </a:p>
          <a:p>
            <a:pPr>
              <a:tabLst>
                <a:tab pos="536575" algn="l"/>
              </a:tabLst>
            </a:pPr>
            <a:r>
              <a:rPr lang="en-US" sz="2000" dirty="0">
                <a:latin typeface="Lucida Console" panose="020B0609040504020204" pitchFamily="49" charset="0"/>
              </a:rPr>
              <a:t>   sub $s0, $s4, $s5</a:t>
            </a:r>
          </a:p>
          <a:p>
            <a:pPr>
              <a:tabLst>
                <a:tab pos="536575" algn="l"/>
              </a:tabLst>
            </a:pPr>
            <a:r>
              <a:rPr lang="en-US" sz="2000" dirty="0"/>
              <a:t>L1: </a:t>
            </a:r>
            <a:r>
              <a:rPr lang="en-US" sz="2000" dirty="0">
                <a:latin typeface="Lucida Console" panose="020B0609040504020204" pitchFamily="49" charset="0"/>
              </a:rPr>
              <a:t>add $s0, $s0, $s3</a:t>
            </a:r>
          </a:p>
        </p:txBody>
      </p:sp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A9F05BC1-DB85-C137-0F21-5074EEA90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87828"/>
              </p:ext>
            </p:extLst>
          </p:nvPr>
        </p:nvGraphicFramePr>
        <p:xfrm>
          <a:off x="4862097" y="2619058"/>
          <a:ext cx="643986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030636522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2553264251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3312913899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401470132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127672625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873746258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457342018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2633920813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1423454698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2952916732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310640529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2234607246"/>
                    </a:ext>
                  </a:extLst>
                </a:gridCol>
                <a:gridCol w="483315">
                  <a:extLst>
                    <a:ext uri="{9D8B030D-6E8A-4147-A177-3AD203B41FA5}">
                      <a16:colId xmlns:a16="http://schemas.microsoft.com/office/drawing/2014/main" val="3762009026"/>
                    </a:ext>
                  </a:extLst>
                </a:gridCol>
              </a:tblGrid>
              <a:tr h="200022"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62505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lw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61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bne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35950"/>
                  </a:ext>
                </a:extLst>
              </a:tr>
              <a:tr h="1504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95120"/>
                  </a:ext>
                </a:extLst>
              </a:tr>
              <a:tr h="1504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13809"/>
                  </a:ext>
                </a:extLst>
              </a:tr>
              <a:tr h="1504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4472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32E9DD-BCD6-4C67-219F-9CF6CCD2FB78}"/>
              </a:ext>
            </a:extLst>
          </p:cNvPr>
          <p:cNvSpPr txBox="1"/>
          <p:nvPr/>
        </p:nvSpPr>
        <p:spPr>
          <a:xfrm>
            <a:off x="6096000" y="3289618"/>
            <a:ext cx="299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      D              E      M     W</a:t>
            </a:r>
            <a:endParaRPr lang="en-SG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B3DDF-3447-B466-EDE6-EFBEFAC0EE8E}"/>
              </a:ext>
            </a:extLst>
          </p:cNvPr>
          <p:cNvSpPr txBox="1"/>
          <p:nvPr/>
        </p:nvSpPr>
        <p:spPr>
          <a:xfrm>
            <a:off x="6578359" y="3649671"/>
            <a:ext cx="299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      D              E      </a:t>
            </a:r>
            <a:r>
              <a:rPr lang="en-US" sz="1600" strike="sngStrike" dirty="0"/>
              <a:t>M</a:t>
            </a:r>
            <a:r>
              <a:rPr lang="en-US" sz="1600" dirty="0"/>
              <a:t>     </a:t>
            </a:r>
            <a:r>
              <a:rPr lang="en-US" sz="1600" strike="sngStrike" dirty="0"/>
              <a:t>W</a:t>
            </a:r>
            <a:endParaRPr lang="en-SG" sz="1600" strike="sngStrik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C55DB5-F909-C728-B86E-F80FB8D4D496}"/>
              </a:ext>
            </a:extLst>
          </p:cNvPr>
          <p:cNvSpPr txBox="1"/>
          <p:nvPr/>
        </p:nvSpPr>
        <p:spPr>
          <a:xfrm>
            <a:off x="7073659" y="3963973"/>
            <a:ext cx="299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      D              </a:t>
            </a:r>
            <a:r>
              <a:rPr lang="en-US" sz="1600" strike="sngStrike" dirty="0"/>
              <a:t>E</a:t>
            </a:r>
            <a:r>
              <a:rPr lang="en-US" sz="1600" dirty="0"/>
              <a:t>     </a:t>
            </a:r>
            <a:r>
              <a:rPr lang="en-US" sz="1600" strike="sngStrike" dirty="0"/>
              <a:t>M</a:t>
            </a:r>
            <a:r>
              <a:rPr lang="en-US" sz="1600" dirty="0"/>
              <a:t>      </a:t>
            </a:r>
            <a:r>
              <a:rPr lang="en-US" sz="1600" strike="sngStrike" dirty="0"/>
              <a:t>W</a:t>
            </a:r>
            <a:endParaRPr lang="en-SG" sz="1600" strike="sngStrik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7CE1A-641A-6271-0D70-59BC7BBAF459}"/>
              </a:ext>
            </a:extLst>
          </p:cNvPr>
          <p:cNvSpPr txBox="1"/>
          <p:nvPr/>
        </p:nvSpPr>
        <p:spPr>
          <a:xfrm>
            <a:off x="8481060" y="4320231"/>
            <a:ext cx="2478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      D      E      M     W</a:t>
            </a:r>
            <a:endParaRPr lang="en-SG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081BCA-E656-94E4-E8D8-F40E25E41304}"/>
              </a:ext>
            </a:extLst>
          </p:cNvPr>
          <p:cNvSpPr txBox="1"/>
          <p:nvPr/>
        </p:nvSpPr>
        <p:spPr>
          <a:xfrm>
            <a:off x="7412749" y="4945040"/>
            <a:ext cx="170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11 cycles</a:t>
            </a:r>
            <a:endParaRPr lang="en-SG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242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err="1">
                <a:solidFill>
                  <a:srgbClr val="9933FF"/>
                </a:solidFill>
                <a:latin typeface="+mn-lt"/>
              </a:rPr>
              <a:t>Slido</a:t>
            </a:r>
            <a:r>
              <a:rPr lang="en-GB" dirty="0">
                <a:solidFill>
                  <a:srgbClr val="9933FF"/>
                </a:solidFill>
                <a:latin typeface="+mn-lt"/>
              </a:rPr>
              <a:t> Q/A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6A1C107-569F-EC00-899A-F1E739A5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56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09DCA83-ADB8-CCAB-979A-C0ABFFD7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</p:spPr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69925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AE6D-8655-7098-B265-2F4EF169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73" y="321202"/>
            <a:ext cx="3271767" cy="58176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133DA-6B44-94C5-CB4D-44A82D5B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D48B9-F01C-3367-B942-67C2AEEE8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47" r="18379"/>
          <a:stretch/>
        </p:blipFill>
        <p:spPr>
          <a:xfrm>
            <a:off x="2871239" y="1475952"/>
            <a:ext cx="7187161" cy="521616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7CF5-9344-1685-51EF-9D273BF1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57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16165-902C-C4EA-AB84-8C9AD092BCB6}"/>
              </a:ext>
            </a:extLst>
          </p:cNvPr>
          <p:cNvSpPr txBox="1"/>
          <p:nvPr/>
        </p:nvSpPr>
        <p:spPr>
          <a:xfrm>
            <a:off x="3406140" y="460289"/>
            <a:ext cx="8004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Why is the MEM/WB pipeline register used to forward data to the OR instruction instead of EX/MEM like the AND instruction before it on slide 17 of Lecture 21?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234639452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7BE16-1E41-F505-CC6B-5F4989ED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Recitation-11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8BDEC-E3C4-F28F-41F7-153348D7C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6" r="31730" b="4003"/>
          <a:stretch/>
        </p:blipFill>
        <p:spPr>
          <a:xfrm>
            <a:off x="797446" y="1420222"/>
            <a:ext cx="7066394" cy="497748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6F1E-DBEC-4FEA-5F10-09B16843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58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9A93A7F-CD6C-5AB8-337F-892D23D9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73" y="321202"/>
            <a:ext cx="3271767" cy="58176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96ECB-7682-E3F1-BB43-03606A489FB2}"/>
              </a:ext>
            </a:extLst>
          </p:cNvPr>
          <p:cNvSpPr txBox="1"/>
          <p:nvPr/>
        </p:nvSpPr>
        <p:spPr>
          <a:xfrm>
            <a:off x="3406141" y="460289"/>
            <a:ext cx="758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Lecture 21 Slide 24, why is the IF stage for the OR instruction in clock cycle 5? Can it not be at clock cycle 3?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635660372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747748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Pipelined Execution: Illustration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7" name="Rounded Rectangle 75">
            <a:extLst>
              <a:ext uri="{FF2B5EF4-FFF2-40B4-BE49-F238E27FC236}">
                <a16:creationId xmlns:a16="http://schemas.microsoft.com/office/drawing/2014/main" id="{27F3A233-02B6-4CF7-9A75-29C2C371AF2E}"/>
              </a:ext>
            </a:extLst>
          </p:cNvPr>
          <p:cNvSpPr/>
          <p:nvPr/>
        </p:nvSpPr>
        <p:spPr>
          <a:xfrm>
            <a:off x="5410200" y="1589087"/>
            <a:ext cx="838200" cy="3124200"/>
          </a:xfrm>
          <a:prstGeom prst="round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75">
            <a:extLst>
              <a:ext uri="{FF2B5EF4-FFF2-40B4-BE49-F238E27FC236}">
                <a16:creationId xmlns:a16="http://schemas.microsoft.com/office/drawing/2014/main" id="{070A3197-DD92-4258-B83B-B7852D4C80EF}"/>
              </a:ext>
            </a:extLst>
          </p:cNvPr>
          <p:cNvGrpSpPr>
            <a:grpSpLocks/>
          </p:cNvGrpSpPr>
          <p:nvPr/>
        </p:nvGrpSpPr>
        <p:grpSpPr bwMode="auto">
          <a:xfrm>
            <a:off x="2070100" y="1893888"/>
            <a:ext cx="4165600" cy="392113"/>
            <a:chOff x="344" y="1233"/>
            <a:chExt cx="2624" cy="247"/>
          </a:xfrm>
        </p:grpSpPr>
        <p:sp>
          <p:nvSpPr>
            <p:cNvPr id="149" name="Rectangle 5">
              <a:extLst>
                <a:ext uri="{FF2B5EF4-FFF2-40B4-BE49-F238E27FC236}">
                  <a16:creationId xmlns:a16="http://schemas.microsoft.com/office/drawing/2014/main" id="{D20479F0-8868-4D56-B905-AFCA4A16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">
              <a:extLst>
                <a:ext uri="{FF2B5EF4-FFF2-40B4-BE49-F238E27FC236}">
                  <a16:creationId xmlns:a16="http://schemas.microsoft.com/office/drawing/2014/main" id="{A7D63FCB-AD03-411B-AC0B-954D2729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233"/>
              <a:ext cx="24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IF</a:t>
              </a:r>
            </a:p>
          </p:txBody>
        </p:sp>
        <p:sp>
          <p:nvSpPr>
            <p:cNvPr id="151" name="Rectangle 7">
              <a:extLst>
                <a:ext uri="{FF2B5EF4-FFF2-40B4-BE49-F238E27FC236}">
                  <a16:creationId xmlns:a16="http://schemas.microsoft.com/office/drawing/2014/main" id="{7597D5F5-D78E-48D1-BD08-8A69C0607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8">
              <a:extLst>
                <a:ext uri="{FF2B5EF4-FFF2-40B4-BE49-F238E27FC236}">
                  <a16:creationId xmlns:a16="http://schemas.microsoft.com/office/drawing/2014/main" id="{70B0B30F-F680-4874-BCEE-5333D52D5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9">
              <a:extLst>
                <a:ext uri="{FF2B5EF4-FFF2-40B4-BE49-F238E27FC236}">
                  <a16:creationId xmlns:a16="http://schemas.microsoft.com/office/drawing/2014/main" id="{15F79EBE-7CA4-424A-99BC-3EA18BE2C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10">
              <a:extLst>
                <a:ext uri="{FF2B5EF4-FFF2-40B4-BE49-F238E27FC236}">
                  <a16:creationId xmlns:a16="http://schemas.microsoft.com/office/drawing/2014/main" id="{F145FFAE-214D-4222-BB35-D99D5739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11">
              <a:extLst>
                <a:ext uri="{FF2B5EF4-FFF2-40B4-BE49-F238E27FC236}">
                  <a16:creationId xmlns:a16="http://schemas.microsoft.com/office/drawing/2014/main" id="{DE0BD723-7125-4443-8858-38B58AAA2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233"/>
              <a:ext cx="26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ID</a:t>
              </a:r>
            </a:p>
          </p:txBody>
        </p:sp>
        <p:sp>
          <p:nvSpPr>
            <p:cNvPr id="156" name="Rectangle 12">
              <a:extLst>
                <a:ext uri="{FF2B5EF4-FFF2-40B4-BE49-F238E27FC236}">
                  <a16:creationId xmlns:a16="http://schemas.microsoft.com/office/drawing/2014/main" id="{DA01ADE9-39D0-4C41-9CFD-3D160C04C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233"/>
              <a:ext cx="30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EX</a:t>
              </a:r>
            </a:p>
          </p:txBody>
        </p:sp>
        <p:sp>
          <p:nvSpPr>
            <p:cNvPr id="157" name="Rectangle 13">
              <a:extLst>
                <a:ext uri="{FF2B5EF4-FFF2-40B4-BE49-F238E27FC236}">
                  <a16:creationId xmlns:a16="http://schemas.microsoft.com/office/drawing/2014/main" id="{8555F10D-7A0A-45CC-9581-F0A6962DD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233"/>
              <a:ext cx="45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MEM</a:t>
              </a:r>
            </a:p>
          </p:txBody>
        </p:sp>
        <p:sp>
          <p:nvSpPr>
            <p:cNvPr id="158" name="Rectangle 14">
              <a:extLst>
                <a:ext uri="{FF2B5EF4-FFF2-40B4-BE49-F238E27FC236}">
                  <a16:creationId xmlns:a16="http://schemas.microsoft.com/office/drawing/2014/main" id="{79FB3184-3EC3-4E2C-9BAB-9C8E69A8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1233"/>
              <a:ext cx="34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WB</a:t>
              </a:r>
            </a:p>
          </p:txBody>
        </p:sp>
      </p:grpSp>
      <p:grpSp>
        <p:nvGrpSpPr>
          <p:cNvPr id="159" name="Group 15">
            <a:extLst>
              <a:ext uri="{FF2B5EF4-FFF2-40B4-BE49-F238E27FC236}">
                <a16:creationId xmlns:a16="http://schemas.microsoft.com/office/drawing/2014/main" id="{1FDBB473-8B1C-4066-BEBF-31A211E7976A}"/>
              </a:ext>
            </a:extLst>
          </p:cNvPr>
          <p:cNvGrpSpPr>
            <a:grpSpLocks/>
          </p:cNvGrpSpPr>
          <p:nvPr/>
        </p:nvGrpSpPr>
        <p:grpSpPr bwMode="auto">
          <a:xfrm>
            <a:off x="2908300" y="2427288"/>
            <a:ext cx="4165600" cy="392113"/>
            <a:chOff x="872" y="1329"/>
            <a:chExt cx="2624" cy="247"/>
          </a:xfrm>
        </p:grpSpPr>
        <p:sp>
          <p:nvSpPr>
            <p:cNvPr id="160" name="Rectangle 16">
              <a:extLst>
                <a:ext uri="{FF2B5EF4-FFF2-40B4-BE49-F238E27FC236}">
                  <a16:creationId xmlns:a16="http://schemas.microsoft.com/office/drawing/2014/main" id="{2335C12E-C4F2-487F-975B-7A2898EDF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17">
              <a:extLst>
                <a:ext uri="{FF2B5EF4-FFF2-40B4-BE49-F238E27FC236}">
                  <a16:creationId xmlns:a16="http://schemas.microsoft.com/office/drawing/2014/main" id="{F3777D0B-CD0A-48A2-9F9A-DE4EBF1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329"/>
              <a:ext cx="24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8000"/>
                  </a:solidFill>
                </a:rPr>
                <a:t>IF</a:t>
              </a:r>
            </a:p>
          </p:txBody>
        </p:sp>
        <p:sp>
          <p:nvSpPr>
            <p:cNvPr id="162" name="Rectangle 18">
              <a:extLst>
                <a:ext uri="{FF2B5EF4-FFF2-40B4-BE49-F238E27FC236}">
                  <a16:creationId xmlns:a16="http://schemas.microsoft.com/office/drawing/2014/main" id="{FB879D80-792C-4CC0-9697-8853F8D1C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19">
              <a:extLst>
                <a:ext uri="{FF2B5EF4-FFF2-40B4-BE49-F238E27FC236}">
                  <a16:creationId xmlns:a16="http://schemas.microsoft.com/office/drawing/2014/main" id="{C7E37FE5-5331-420B-9EE6-49BD0183C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20">
              <a:extLst>
                <a:ext uri="{FF2B5EF4-FFF2-40B4-BE49-F238E27FC236}">
                  <a16:creationId xmlns:a16="http://schemas.microsoft.com/office/drawing/2014/main" id="{BCF4DA2D-C1F2-4888-8D02-E965CC9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21">
              <a:extLst>
                <a:ext uri="{FF2B5EF4-FFF2-40B4-BE49-F238E27FC236}">
                  <a16:creationId xmlns:a16="http://schemas.microsoft.com/office/drawing/2014/main" id="{FDBD4EC2-2754-4361-A797-33A8CEBA4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22">
              <a:extLst>
                <a:ext uri="{FF2B5EF4-FFF2-40B4-BE49-F238E27FC236}">
                  <a16:creationId xmlns:a16="http://schemas.microsoft.com/office/drawing/2014/main" id="{4DB8B2E3-A062-47F3-B662-4F6E11AE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329"/>
              <a:ext cx="26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8000"/>
                  </a:solidFill>
                </a:rPr>
                <a:t>ID</a:t>
              </a:r>
            </a:p>
          </p:txBody>
        </p:sp>
        <p:sp>
          <p:nvSpPr>
            <p:cNvPr id="167" name="Rectangle 23">
              <a:extLst>
                <a:ext uri="{FF2B5EF4-FFF2-40B4-BE49-F238E27FC236}">
                  <a16:creationId xmlns:a16="http://schemas.microsoft.com/office/drawing/2014/main" id="{688D96DB-7508-4335-981B-8E2F8125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329"/>
              <a:ext cx="30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8000"/>
                  </a:solidFill>
                </a:rPr>
                <a:t>EX</a:t>
              </a:r>
            </a:p>
          </p:txBody>
        </p:sp>
        <p:sp>
          <p:nvSpPr>
            <p:cNvPr id="168" name="Rectangle 24">
              <a:extLst>
                <a:ext uri="{FF2B5EF4-FFF2-40B4-BE49-F238E27FC236}">
                  <a16:creationId xmlns:a16="http://schemas.microsoft.com/office/drawing/2014/main" id="{0992000F-FC2F-4A98-BED4-FFE2582E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329"/>
              <a:ext cx="45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8000"/>
                  </a:solidFill>
                </a:rPr>
                <a:t>MEM</a:t>
              </a:r>
            </a:p>
          </p:txBody>
        </p:sp>
        <p:sp>
          <p:nvSpPr>
            <p:cNvPr id="169" name="Rectangle 25">
              <a:extLst>
                <a:ext uri="{FF2B5EF4-FFF2-40B4-BE49-F238E27FC236}">
                  <a16:creationId xmlns:a16="http://schemas.microsoft.com/office/drawing/2014/main" id="{E99E4541-79CD-45AD-BAE2-D27123B9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329"/>
              <a:ext cx="34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8000"/>
                  </a:solidFill>
                </a:rPr>
                <a:t>WB</a:t>
              </a:r>
            </a:p>
          </p:txBody>
        </p:sp>
      </p:grpSp>
      <p:grpSp>
        <p:nvGrpSpPr>
          <p:cNvPr id="170" name="Group 26">
            <a:extLst>
              <a:ext uri="{FF2B5EF4-FFF2-40B4-BE49-F238E27FC236}">
                <a16:creationId xmlns:a16="http://schemas.microsoft.com/office/drawing/2014/main" id="{4DA6C4E9-BC20-4313-B0E2-391E2BE9E932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2960688"/>
            <a:ext cx="4165600" cy="392113"/>
            <a:chOff x="1400" y="1665"/>
            <a:chExt cx="2624" cy="247"/>
          </a:xfrm>
        </p:grpSpPr>
        <p:sp>
          <p:nvSpPr>
            <p:cNvPr id="171" name="Rectangle 27">
              <a:extLst>
                <a:ext uri="{FF2B5EF4-FFF2-40B4-BE49-F238E27FC236}">
                  <a16:creationId xmlns:a16="http://schemas.microsoft.com/office/drawing/2014/main" id="{7136E1D0-26CB-4EFE-91DA-8F31C3D5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8">
              <a:extLst>
                <a:ext uri="{FF2B5EF4-FFF2-40B4-BE49-F238E27FC236}">
                  <a16:creationId xmlns:a16="http://schemas.microsoft.com/office/drawing/2014/main" id="{715216E4-8207-4877-B2F9-B89263305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665"/>
              <a:ext cx="24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3333FF"/>
                  </a:solidFill>
                </a:rPr>
                <a:t>IF</a:t>
              </a:r>
            </a:p>
          </p:txBody>
        </p:sp>
        <p:sp>
          <p:nvSpPr>
            <p:cNvPr id="173" name="Rectangle 29">
              <a:extLst>
                <a:ext uri="{FF2B5EF4-FFF2-40B4-BE49-F238E27FC236}">
                  <a16:creationId xmlns:a16="http://schemas.microsoft.com/office/drawing/2014/main" id="{7900B9B8-9F77-42BF-9D8A-4E4BA1C59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Rectangle 30">
              <a:extLst>
                <a:ext uri="{FF2B5EF4-FFF2-40B4-BE49-F238E27FC236}">
                  <a16:creationId xmlns:a16="http://schemas.microsoft.com/office/drawing/2014/main" id="{68742A73-A88D-4514-B9DC-969A94A7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Rectangle 31">
              <a:extLst>
                <a:ext uri="{FF2B5EF4-FFF2-40B4-BE49-F238E27FC236}">
                  <a16:creationId xmlns:a16="http://schemas.microsoft.com/office/drawing/2014/main" id="{1459AF8C-3F15-427F-B3BB-9B5FB8AC4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Rectangle 32">
              <a:extLst>
                <a:ext uri="{FF2B5EF4-FFF2-40B4-BE49-F238E27FC236}">
                  <a16:creationId xmlns:a16="http://schemas.microsoft.com/office/drawing/2014/main" id="{8EC25A0A-275E-4F2B-B86A-26D5FB5F1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33">
              <a:extLst>
                <a:ext uri="{FF2B5EF4-FFF2-40B4-BE49-F238E27FC236}">
                  <a16:creationId xmlns:a16="http://schemas.microsoft.com/office/drawing/2014/main" id="{132426AC-31A2-45CB-B31E-7F03F021B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665"/>
              <a:ext cx="26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3333FF"/>
                  </a:solidFill>
                </a:rPr>
                <a:t>ID</a:t>
              </a:r>
            </a:p>
          </p:txBody>
        </p:sp>
        <p:sp>
          <p:nvSpPr>
            <p:cNvPr id="178" name="Rectangle 34">
              <a:extLst>
                <a:ext uri="{FF2B5EF4-FFF2-40B4-BE49-F238E27FC236}">
                  <a16:creationId xmlns:a16="http://schemas.microsoft.com/office/drawing/2014/main" id="{6CBFDF3C-89DE-4158-A8E8-2149E262C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665"/>
              <a:ext cx="30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3333FF"/>
                  </a:solidFill>
                </a:rPr>
                <a:t>EX</a:t>
              </a:r>
            </a:p>
          </p:txBody>
        </p:sp>
        <p:sp>
          <p:nvSpPr>
            <p:cNvPr id="179" name="Rectangle 35">
              <a:extLst>
                <a:ext uri="{FF2B5EF4-FFF2-40B4-BE49-F238E27FC236}">
                  <a16:creationId xmlns:a16="http://schemas.microsoft.com/office/drawing/2014/main" id="{F91A213D-63FD-487F-998B-D48F934C9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1665"/>
              <a:ext cx="45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3333FF"/>
                  </a:solidFill>
                </a:rPr>
                <a:t>MEM</a:t>
              </a:r>
            </a:p>
          </p:txBody>
        </p:sp>
        <p:sp>
          <p:nvSpPr>
            <p:cNvPr id="180" name="Rectangle 36">
              <a:extLst>
                <a:ext uri="{FF2B5EF4-FFF2-40B4-BE49-F238E27FC236}">
                  <a16:creationId xmlns:a16="http://schemas.microsoft.com/office/drawing/2014/main" id="{82F593D1-962D-449E-975F-2C998E2B2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1665"/>
              <a:ext cx="34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3333FF"/>
                  </a:solidFill>
                </a:rPr>
                <a:t>WB</a:t>
              </a:r>
            </a:p>
          </p:txBody>
        </p:sp>
      </p:grpSp>
      <p:grpSp>
        <p:nvGrpSpPr>
          <p:cNvPr id="181" name="Group 37">
            <a:extLst>
              <a:ext uri="{FF2B5EF4-FFF2-40B4-BE49-F238E27FC236}">
                <a16:creationId xmlns:a16="http://schemas.microsoft.com/office/drawing/2014/main" id="{B0DC563A-F62B-4E80-95C1-7CB98BEC1196}"/>
              </a:ext>
            </a:extLst>
          </p:cNvPr>
          <p:cNvGrpSpPr>
            <a:grpSpLocks/>
          </p:cNvGrpSpPr>
          <p:nvPr/>
        </p:nvGrpSpPr>
        <p:grpSpPr bwMode="auto">
          <a:xfrm>
            <a:off x="4584700" y="3494088"/>
            <a:ext cx="4165600" cy="392113"/>
            <a:chOff x="1928" y="2001"/>
            <a:chExt cx="2624" cy="247"/>
          </a:xfrm>
        </p:grpSpPr>
        <p:sp>
          <p:nvSpPr>
            <p:cNvPr id="182" name="Rectangle 38">
              <a:extLst>
                <a:ext uri="{FF2B5EF4-FFF2-40B4-BE49-F238E27FC236}">
                  <a16:creationId xmlns:a16="http://schemas.microsoft.com/office/drawing/2014/main" id="{2FD12805-DE97-4592-A56B-DCBD2A954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Rectangle 39">
              <a:extLst>
                <a:ext uri="{FF2B5EF4-FFF2-40B4-BE49-F238E27FC236}">
                  <a16:creationId xmlns:a16="http://schemas.microsoft.com/office/drawing/2014/main" id="{32EC6798-1FA1-407A-B0C7-0AD3A6B42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001"/>
              <a:ext cx="24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00"/>
                  </a:solidFill>
                </a:rPr>
                <a:t>IF</a:t>
              </a:r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D3D4DD5C-A68E-4AED-9B6A-3234B2E32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99221455-8C7D-466D-80D8-1B34FA167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42">
              <a:extLst>
                <a:ext uri="{FF2B5EF4-FFF2-40B4-BE49-F238E27FC236}">
                  <a16:creationId xmlns:a16="http://schemas.microsoft.com/office/drawing/2014/main" id="{F2E345CC-6F20-4AE3-90DA-E2BCA8ED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Rectangle 43">
              <a:extLst>
                <a:ext uri="{FF2B5EF4-FFF2-40B4-BE49-F238E27FC236}">
                  <a16:creationId xmlns:a16="http://schemas.microsoft.com/office/drawing/2014/main" id="{CCC93028-080E-479D-BFBC-35AE5FAD4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44">
              <a:extLst>
                <a:ext uri="{FF2B5EF4-FFF2-40B4-BE49-F238E27FC236}">
                  <a16:creationId xmlns:a16="http://schemas.microsoft.com/office/drawing/2014/main" id="{7391392B-F030-41FE-AF2B-2E1E6E75C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001"/>
              <a:ext cx="26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00"/>
                  </a:solidFill>
                </a:rPr>
                <a:t>ID</a:t>
              </a:r>
            </a:p>
          </p:txBody>
        </p:sp>
        <p:sp>
          <p:nvSpPr>
            <p:cNvPr id="189" name="Rectangle 45">
              <a:extLst>
                <a:ext uri="{FF2B5EF4-FFF2-40B4-BE49-F238E27FC236}">
                  <a16:creationId xmlns:a16="http://schemas.microsoft.com/office/drawing/2014/main" id="{97EFEE69-0AC4-4586-A34D-C47B1D1E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001"/>
              <a:ext cx="30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00"/>
                  </a:solidFill>
                </a:rPr>
                <a:t>EX</a:t>
              </a:r>
            </a:p>
          </p:txBody>
        </p:sp>
        <p:sp>
          <p:nvSpPr>
            <p:cNvPr id="190" name="Rectangle 46">
              <a:extLst>
                <a:ext uri="{FF2B5EF4-FFF2-40B4-BE49-F238E27FC236}">
                  <a16:creationId xmlns:a16="http://schemas.microsoft.com/office/drawing/2014/main" id="{B72981F2-4B07-4DD3-87FC-98959486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001"/>
              <a:ext cx="45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00"/>
                  </a:solidFill>
                </a:rPr>
                <a:t>MEM</a:t>
              </a:r>
            </a:p>
          </p:txBody>
        </p:sp>
        <p:sp>
          <p:nvSpPr>
            <p:cNvPr id="191" name="Rectangle 47">
              <a:extLst>
                <a:ext uri="{FF2B5EF4-FFF2-40B4-BE49-F238E27FC236}">
                  <a16:creationId xmlns:a16="http://schemas.microsoft.com/office/drawing/2014/main" id="{87577F2C-0BEE-4B86-94DE-51CF00DE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2001"/>
              <a:ext cx="34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00"/>
                  </a:solidFill>
                </a:rPr>
                <a:t>WB</a:t>
              </a:r>
            </a:p>
          </p:txBody>
        </p:sp>
      </p:grpSp>
      <p:grpSp>
        <p:nvGrpSpPr>
          <p:cNvPr id="192" name="Group 48">
            <a:extLst>
              <a:ext uri="{FF2B5EF4-FFF2-40B4-BE49-F238E27FC236}">
                <a16:creationId xmlns:a16="http://schemas.microsoft.com/office/drawing/2014/main" id="{C35BAFA1-C107-452C-AB03-1193F713F4BA}"/>
              </a:ext>
            </a:extLst>
          </p:cNvPr>
          <p:cNvGrpSpPr>
            <a:grpSpLocks/>
          </p:cNvGrpSpPr>
          <p:nvPr/>
        </p:nvGrpSpPr>
        <p:grpSpPr bwMode="auto">
          <a:xfrm>
            <a:off x="5422900" y="4027488"/>
            <a:ext cx="4165600" cy="392113"/>
            <a:chOff x="2456" y="2337"/>
            <a:chExt cx="2624" cy="247"/>
          </a:xfrm>
        </p:grpSpPr>
        <p:sp>
          <p:nvSpPr>
            <p:cNvPr id="193" name="Rectangle 49">
              <a:extLst>
                <a:ext uri="{FF2B5EF4-FFF2-40B4-BE49-F238E27FC236}">
                  <a16:creationId xmlns:a16="http://schemas.microsoft.com/office/drawing/2014/main" id="{6197FDD2-19ED-4045-A7D2-A6D1BEF5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50">
              <a:extLst>
                <a:ext uri="{FF2B5EF4-FFF2-40B4-BE49-F238E27FC236}">
                  <a16:creationId xmlns:a16="http://schemas.microsoft.com/office/drawing/2014/main" id="{6390C694-802D-46B6-A121-960730F5D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337"/>
              <a:ext cx="24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CC3300"/>
                  </a:solidFill>
                </a:rPr>
                <a:t>IF</a:t>
              </a:r>
            </a:p>
          </p:txBody>
        </p:sp>
        <p:sp>
          <p:nvSpPr>
            <p:cNvPr id="195" name="Rectangle 51">
              <a:extLst>
                <a:ext uri="{FF2B5EF4-FFF2-40B4-BE49-F238E27FC236}">
                  <a16:creationId xmlns:a16="http://schemas.microsoft.com/office/drawing/2014/main" id="{AE9E6CBA-B8A0-44C3-A9E7-8AA5A636D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Rectangle 52">
              <a:extLst>
                <a:ext uri="{FF2B5EF4-FFF2-40B4-BE49-F238E27FC236}">
                  <a16:creationId xmlns:a16="http://schemas.microsoft.com/office/drawing/2014/main" id="{A6B29A92-10CA-43E8-8B04-03CA528B3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Rectangle 53">
              <a:extLst>
                <a:ext uri="{FF2B5EF4-FFF2-40B4-BE49-F238E27FC236}">
                  <a16:creationId xmlns:a16="http://schemas.microsoft.com/office/drawing/2014/main" id="{EA326CDE-A936-48A7-A27C-D9D7ABB1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Rectangle 54">
              <a:extLst>
                <a:ext uri="{FF2B5EF4-FFF2-40B4-BE49-F238E27FC236}">
                  <a16:creationId xmlns:a16="http://schemas.microsoft.com/office/drawing/2014/main" id="{D3EBA7DC-BFD5-4B74-AEEE-03650CA4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Rectangle 55">
              <a:extLst>
                <a:ext uri="{FF2B5EF4-FFF2-40B4-BE49-F238E27FC236}">
                  <a16:creationId xmlns:a16="http://schemas.microsoft.com/office/drawing/2014/main" id="{A3BEBF30-5F2D-4633-AEFE-C091E1297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337"/>
              <a:ext cx="26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CC3300"/>
                  </a:solidFill>
                </a:rPr>
                <a:t>ID</a:t>
              </a:r>
            </a:p>
          </p:txBody>
        </p:sp>
        <p:sp>
          <p:nvSpPr>
            <p:cNvPr id="200" name="Rectangle 56">
              <a:extLst>
                <a:ext uri="{FF2B5EF4-FFF2-40B4-BE49-F238E27FC236}">
                  <a16:creationId xmlns:a16="http://schemas.microsoft.com/office/drawing/2014/main" id="{62A95D57-363F-42F7-B8AF-091B9ABD6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337"/>
              <a:ext cx="30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CC3300"/>
                  </a:solidFill>
                </a:rPr>
                <a:t>EX</a:t>
              </a:r>
            </a:p>
          </p:txBody>
        </p:sp>
        <p:sp>
          <p:nvSpPr>
            <p:cNvPr id="201" name="Rectangle 57">
              <a:extLst>
                <a:ext uri="{FF2B5EF4-FFF2-40B4-BE49-F238E27FC236}">
                  <a16:creationId xmlns:a16="http://schemas.microsoft.com/office/drawing/2014/main" id="{30242C13-59D8-48B6-9414-F4F148E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337"/>
              <a:ext cx="45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CC3300"/>
                  </a:solidFill>
                </a:rPr>
                <a:t>MEM</a:t>
              </a:r>
            </a:p>
          </p:txBody>
        </p:sp>
        <p:sp>
          <p:nvSpPr>
            <p:cNvPr id="202" name="Rectangle 58">
              <a:extLst>
                <a:ext uri="{FF2B5EF4-FFF2-40B4-BE49-F238E27FC236}">
                  <a16:creationId xmlns:a16="http://schemas.microsoft.com/office/drawing/2014/main" id="{AE9880B5-A605-4790-823E-B73C78454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337"/>
              <a:ext cx="34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CC3300"/>
                  </a:solidFill>
                </a:rPr>
                <a:t>WB</a:t>
              </a:r>
            </a:p>
          </p:txBody>
        </p:sp>
      </p:grpSp>
      <p:grpSp>
        <p:nvGrpSpPr>
          <p:cNvPr id="203" name="Group 59">
            <a:extLst>
              <a:ext uri="{FF2B5EF4-FFF2-40B4-BE49-F238E27FC236}">
                <a16:creationId xmlns:a16="http://schemas.microsoft.com/office/drawing/2014/main" id="{7D675798-2C17-4221-A492-573816974A11}"/>
              </a:ext>
            </a:extLst>
          </p:cNvPr>
          <p:cNvGrpSpPr>
            <a:grpSpLocks/>
          </p:cNvGrpSpPr>
          <p:nvPr/>
        </p:nvGrpSpPr>
        <p:grpSpPr bwMode="auto">
          <a:xfrm>
            <a:off x="6261100" y="4560888"/>
            <a:ext cx="4165600" cy="392113"/>
            <a:chOff x="2984" y="2673"/>
            <a:chExt cx="2624" cy="247"/>
          </a:xfrm>
        </p:grpSpPr>
        <p:sp>
          <p:nvSpPr>
            <p:cNvPr id="204" name="Rectangle 60">
              <a:extLst>
                <a:ext uri="{FF2B5EF4-FFF2-40B4-BE49-F238E27FC236}">
                  <a16:creationId xmlns:a16="http://schemas.microsoft.com/office/drawing/2014/main" id="{27BE04F0-3AAA-462A-87D6-711A3351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Rectangle 61">
              <a:extLst>
                <a:ext uri="{FF2B5EF4-FFF2-40B4-BE49-F238E27FC236}">
                  <a16:creationId xmlns:a16="http://schemas.microsoft.com/office/drawing/2014/main" id="{01BF87F3-55BF-42EB-9EE0-6479E6012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673"/>
              <a:ext cx="24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9933"/>
                  </a:solidFill>
                </a:rPr>
                <a:t>IF</a:t>
              </a:r>
            </a:p>
          </p:txBody>
        </p:sp>
        <p:sp>
          <p:nvSpPr>
            <p:cNvPr id="206" name="Rectangle 62">
              <a:extLst>
                <a:ext uri="{FF2B5EF4-FFF2-40B4-BE49-F238E27FC236}">
                  <a16:creationId xmlns:a16="http://schemas.microsoft.com/office/drawing/2014/main" id="{0795C391-9A7F-4B34-8570-624845BEC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63">
              <a:extLst>
                <a:ext uri="{FF2B5EF4-FFF2-40B4-BE49-F238E27FC236}">
                  <a16:creationId xmlns:a16="http://schemas.microsoft.com/office/drawing/2014/main" id="{9BF59778-812E-4E2C-A846-9C282ECAC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64">
              <a:extLst>
                <a:ext uri="{FF2B5EF4-FFF2-40B4-BE49-F238E27FC236}">
                  <a16:creationId xmlns:a16="http://schemas.microsoft.com/office/drawing/2014/main" id="{8A57A445-6C82-425B-A259-7477F521C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65">
              <a:extLst>
                <a:ext uri="{FF2B5EF4-FFF2-40B4-BE49-F238E27FC236}">
                  <a16:creationId xmlns:a16="http://schemas.microsoft.com/office/drawing/2014/main" id="{4A7C817F-2DDE-495E-875F-F7B89CC83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Rectangle 66">
              <a:extLst>
                <a:ext uri="{FF2B5EF4-FFF2-40B4-BE49-F238E27FC236}">
                  <a16:creationId xmlns:a16="http://schemas.microsoft.com/office/drawing/2014/main" id="{152D2543-166F-44EB-9EFC-BEA2AEA7C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673"/>
              <a:ext cx="26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9933"/>
                  </a:solidFill>
                </a:rPr>
                <a:t>ID</a:t>
              </a:r>
            </a:p>
          </p:txBody>
        </p:sp>
        <p:sp>
          <p:nvSpPr>
            <p:cNvPr id="211" name="Rectangle 67">
              <a:extLst>
                <a:ext uri="{FF2B5EF4-FFF2-40B4-BE49-F238E27FC236}">
                  <a16:creationId xmlns:a16="http://schemas.microsoft.com/office/drawing/2014/main" id="{A7E9B419-F0BF-451A-94A4-D0501922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673"/>
              <a:ext cx="30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9933"/>
                  </a:solidFill>
                </a:rPr>
                <a:t>EX</a:t>
              </a:r>
            </a:p>
          </p:txBody>
        </p:sp>
        <p:sp>
          <p:nvSpPr>
            <p:cNvPr id="212" name="Rectangle 68">
              <a:extLst>
                <a:ext uri="{FF2B5EF4-FFF2-40B4-BE49-F238E27FC236}">
                  <a16:creationId xmlns:a16="http://schemas.microsoft.com/office/drawing/2014/main" id="{7390E1F9-0779-46EE-A010-21B1C3C6C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2673"/>
              <a:ext cx="45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9933"/>
                  </a:solidFill>
                </a:rPr>
                <a:t>MEM</a:t>
              </a:r>
            </a:p>
          </p:txBody>
        </p:sp>
        <p:sp>
          <p:nvSpPr>
            <p:cNvPr id="213" name="Rectangle 69">
              <a:extLst>
                <a:ext uri="{FF2B5EF4-FFF2-40B4-BE49-F238E27FC236}">
                  <a16:creationId xmlns:a16="http://schemas.microsoft.com/office/drawing/2014/main" id="{66EF821F-0E50-4DFC-9D29-97E929C98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2673"/>
              <a:ext cx="34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9933"/>
                  </a:solidFill>
                </a:rPr>
                <a:t>WB</a:t>
              </a:r>
            </a:p>
          </p:txBody>
        </p:sp>
      </p:grpSp>
      <p:grpSp>
        <p:nvGrpSpPr>
          <p:cNvPr id="214" name="Group 74">
            <a:extLst>
              <a:ext uri="{FF2B5EF4-FFF2-40B4-BE49-F238E27FC236}">
                <a16:creationId xmlns:a16="http://schemas.microsoft.com/office/drawing/2014/main" id="{80B03277-B1C4-429E-B2ED-FFF9ADCB342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360488"/>
            <a:ext cx="7696200" cy="3452813"/>
            <a:chOff x="288" y="897"/>
            <a:chExt cx="4848" cy="2175"/>
          </a:xfrm>
        </p:grpSpPr>
        <p:sp>
          <p:nvSpPr>
            <p:cNvPr id="215" name="Line 70">
              <a:extLst>
                <a:ext uri="{FF2B5EF4-FFF2-40B4-BE49-F238E27FC236}">
                  <a16:creationId xmlns:a16="http://schemas.microsoft.com/office/drawing/2014/main" id="{B9CD7E32-6729-4A74-9E8D-A27974863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48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71">
              <a:extLst>
                <a:ext uri="{FF2B5EF4-FFF2-40B4-BE49-F238E27FC236}">
                  <a16:creationId xmlns:a16="http://schemas.microsoft.com/office/drawing/2014/main" id="{3FF82C3A-8D67-4221-B607-1CECC23C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2511"/>
              <a:ext cx="1020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Program Flow</a:t>
              </a:r>
            </a:p>
            <a:p>
              <a:pPr eaLnBrk="0" hangingPunct="0"/>
              <a:r>
                <a:rPr lang="en-US"/>
                <a:t>(Instructions)</a:t>
              </a:r>
            </a:p>
          </p:txBody>
        </p:sp>
        <p:sp>
          <p:nvSpPr>
            <p:cNvPr id="217" name="Line 72">
              <a:extLst>
                <a:ext uri="{FF2B5EF4-FFF2-40B4-BE49-F238E27FC236}">
                  <a16:creationId xmlns:a16="http://schemas.microsoft.com/office/drawing/2014/main" id="{B6DBDEC8-A8E4-42C0-818B-00BFF9623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152"/>
              <a:ext cx="48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Rectangle 73">
              <a:extLst>
                <a:ext uri="{FF2B5EF4-FFF2-40B4-BE49-F238E27FC236}">
                  <a16:creationId xmlns:a16="http://schemas.microsoft.com/office/drawing/2014/main" id="{EA81E7B2-DC6D-4CB0-BAE0-5A8359CF8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897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Time</a:t>
              </a:r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8217099-9F5D-4AF5-B678-80039AA71887}"/>
              </a:ext>
            </a:extLst>
          </p:cNvPr>
          <p:cNvSpPr/>
          <p:nvPr/>
        </p:nvSpPr>
        <p:spPr>
          <a:xfrm>
            <a:off x="2514601" y="4953000"/>
            <a:ext cx="2955925" cy="1244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Several instructions are in the pipeline simultaneously!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CD7616D-BE2F-0FBF-A421-4F749F0D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9FC69B32-B36A-4FBB-B0BB-28F3E0C7ACB3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46417"/>
            <a:ext cx="8229600" cy="474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Single-cycle</a:t>
            </a:r>
            <a:r>
              <a:rPr lang="en-US" sz="2800" dirty="0"/>
              <a:t> implementation: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Update all state elements (</a:t>
            </a:r>
            <a:r>
              <a:rPr lang="en-US" sz="2400" b="1" dirty="0">
                <a:latin typeface="Courier New" pitchFamily="49" charset="0"/>
              </a:rPr>
              <a:t>PC</a:t>
            </a:r>
            <a:r>
              <a:rPr lang="en-US" sz="2400" dirty="0"/>
              <a:t>, register file, data memory) at the end of a clock cycle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Pipelined </a:t>
            </a:r>
            <a:r>
              <a:rPr lang="en-US" sz="2800" dirty="0"/>
              <a:t>implementation: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One cycle per pipeline stage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required for each stage needs to be stored separately (why?)</a:t>
            </a:r>
          </a:p>
          <a:p>
            <a:pPr marL="1074738" lvl="1" indent="-495300" fontAlgn="auto">
              <a:spcAft>
                <a:spcPts val="0"/>
              </a:spcAft>
            </a:pPr>
            <a:endParaRPr lang="en-US" sz="24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154A27-395F-498C-C596-471EADF4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C0500B2-3863-4BCA-9903-E51A194399EC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46417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Data used by </a:t>
            </a:r>
            <a:r>
              <a:rPr lang="en-US" sz="2600" b="1" dirty="0">
                <a:solidFill>
                  <a:srgbClr val="006600"/>
                </a:solidFill>
              </a:rPr>
              <a:t>subsequent instructions:</a:t>
            </a:r>
            <a:endParaRPr lang="en-US" sz="2600" dirty="0"/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Store in programmer-visible state elements: </a:t>
            </a:r>
            <a:r>
              <a:rPr lang="en-US" sz="2200" b="1" dirty="0">
                <a:latin typeface="Courier New" pitchFamily="49" charset="0"/>
              </a:rPr>
              <a:t>PC</a:t>
            </a:r>
            <a:r>
              <a:rPr lang="en-US" sz="2200" dirty="0"/>
              <a:t>, register file and memory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Data used by </a:t>
            </a:r>
            <a:r>
              <a:rPr lang="en-US" sz="2600" b="1" dirty="0">
                <a:solidFill>
                  <a:srgbClr val="C00000"/>
                </a:solidFill>
              </a:rPr>
              <a:t>same instruction </a:t>
            </a:r>
            <a:r>
              <a:rPr lang="en-US" sz="2600" dirty="0"/>
              <a:t>in later pipeline stages: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Additional registers in </a:t>
            </a:r>
            <a:r>
              <a:rPr lang="en-US" sz="2200" dirty="0" err="1"/>
              <a:t>datapath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rgbClr val="660066"/>
                </a:solidFill>
              </a:rPr>
              <a:t>pipeline registers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IF/ID</a:t>
            </a:r>
            <a:r>
              <a:rPr lang="en-US" sz="2200" b="1" dirty="0"/>
              <a:t>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IF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ID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ID/EX: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ID </a:t>
            </a:r>
            <a:r>
              <a:rPr lang="en-US" sz="2200" dirty="0"/>
              <a:t>and </a:t>
            </a:r>
            <a:r>
              <a:rPr lang="en-US" sz="2200" b="1" dirty="0">
                <a:latin typeface="Courier New" pitchFamily="49" charset="0"/>
              </a:rPr>
              <a:t>EX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EX/MEM: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EX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MEM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MEM/WB</a:t>
            </a:r>
            <a:r>
              <a:rPr lang="en-US" sz="2200" b="1" dirty="0"/>
              <a:t>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MEM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WB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Why no register at the end of </a:t>
            </a:r>
            <a:r>
              <a:rPr lang="en-US" sz="2600" b="1" dirty="0">
                <a:latin typeface="Courier New" pitchFamily="49" charset="0"/>
              </a:rPr>
              <a:t>WB</a:t>
            </a:r>
            <a:r>
              <a:rPr lang="en-US" sz="2600" dirty="0"/>
              <a:t> stage?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71FED70-6B70-A614-5BE4-81D3A474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5" name="Picture 5">
            <a:extLst>
              <a:ext uri="{FF2B5EF4-FFF2-40B4-BE49-F238E27FC236}">
                <a16:creationId xmlns:a16="http://schemas.microsoft.com/office/drawing/2014/main" id="{25007076-1F8B-4FF7-8691-9CD21F508EAA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2643" y="1224770"/>
            <a:ext cx="8264525" cy="5108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6" name="Text Box 6">
            <a:extLst>
              <a:ext uri="{FF2B5EF4-FFF2-40B4-BE49-F238E27FC236}">
                <a16:creationId xmlns:a16="http://schemas.microsoft.com/office/drawing/2014/main" id="{E3D7C9F7-C638-4A3B-BC11-3A58444A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734" y="1346417"/>
            <a:ext cx="5311069" cy="400110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Coloured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rectangles are pipeline registers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8F02D27-774E-CC49-DB63-EDE1DB6F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/>
          <a:lstStyle/>
          <a:p>
            <a:pPr algn="r">
              <a:defRPr/>
            </a:pPr>
            <a:fld id="{2E4790E1-2590-4AEE-892D-AB46A7688113}" type="slidenum">
              <a:rPr lang="en-US" smtClean="0"/>
              <a:pPr algn="r"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457AEBEB0EED479AE28502770B2CA6" ma:contentTypeVersion="13" ma:contentTypeDescription="Create a new document." ma:contentTypeScope="" ma:versionID="ccae0ab66e2b4c60a382f5a0edad2228">
  <xsd:schema xmlns:xsd="http://www.w3.org/2001/XMLSchema" xmlns:xs="http://www.w3.org/2001/XMLSchema" xmlns:p="http://schemas.microsoft.com/office/2006/metadata/properties" xmlns:ns3="f42f906c-6fd7-4d23-99cc-d312b45e8275" xmlns:ns4="9c72a1f7-0518-44a8-b646-c6499bb05abf" targetNamespace="http://schemas.microsoft.com/office/2006/metadata/properties" ma:root="true" ma:fieldsID="e057198f2df7f6ae7b14f750773c1e9b" ns3:_="" ns4:_="">
    <xsd:import namespace="f42f906c-6fd7-4d23-99cc-d312b45e8275"/>
    <xsd:import namespace="9c72a1f7-0518-44a8-b646-c6499bb05a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f906c-6fd7-4d23-99cc-d312b45e82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2a1f7-0518-44a8-b646-c6499bb05ab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5E9492-A1E0-4358-A8D8-EF6BF1DE1ECB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f42f906c-6fd7-4d23-99cc-d312b45e827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c72a1f7-0518-44a8-b646-c6499bb05abf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0AC9B06-91EA-4458-B6F0-5312A22B33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2f906c-6fd7-4d23-99cc-d312b45e8275"/>
    <ds:schemaRef ds:uri="9c72a1f7-0518-44a8-b646-c6499bb05a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DEAADE-7387-4DC8-95D7-537906F7D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24748</TotalTime>
  <Words>5041</Words>
  <Application>Microsoft Office PowerPoint</Application>
  <PresentationFormat>Widescreen</PresentationFormat>
  <Paragraphs>2537</Paragraphs>
  <Slides>59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Wingdings</vt:lpstr>
      <vt:lpstr>Verdana</vt:lpstr>
      <vt:lpstr>Lato</vt:lpstr>
      <vt:lpstr>Lucida Console</vt:lpstr>
      <vt:lpstr>Times New Roman</vt:lpstr>
      <vt:lpstr>Courier New</vt:lpstr>
      <vt:lpstr>Clarity</vt:lpstr>
      <vt:lpstr>http://www.comp.nus.edu.sg/~cs2100/</vt:lpstr>
      <vt:lpstr>Agenda</vt:lpstr>
      <vt:lpstr>MIPS Pipeline Revision</vt:lpstr>
      <vt:lpstr>2. MIPS Pipeline Stages (1/2)</vt:lpstr>
      <vt:lpstr>2. MIPS Pipeline Stages (2/2)</vt:lpstr>
      <vt:lpstr>2. Pipelined Execution: Illustration</vt:lpstr>
      <vt:lpstr>3. MIPS Pipeline: Datapath (1/3)</vt:lpstr>
      <vt:lpstr>3. MIPS Pipeline: Datapath (2/3)</vt:lpstr>
      <vt:lpstr>3. MIPS Pipeline: Datapath (3/3)</vt:lpstr>
      <vt:lpstr>3. Pipeline Datapath: IF Stage</vt:lpstr>
      <vt:lpstr>3. Pipeline Datapath: ID Stage</vt:lpstr>
      <vt:lpstr>3. Pipeline Datapath: EX Stage</vt:lpstr>
      <vt:lpstr>3. Pipeline Datapath: MEM Stage</vt:lpstr>
      <vt:lpstr>3. Pipeline Datapath: WB Stage</vt:lpstr>
      <vt:lpstr>3. Corrected Datapath (1/2)</vt:lpstr>
      <vt:lpstr>3. Corrected Datapath (2/2)</vt:lpstr>
      <vt:lpstr>4. Pipeline Control: Main Idea</vt:lpstr>
      <vt:lpstr>4. Pipeline Control: Grouping</vt:lpstr>
      <vt:lpstr>4. Pipeline Control: Implementation</vt:lpstr>
      <vt:lpstr>4. Pipeline Control: Datapath and Control</vt:lpstr>
      <vt:lpstr>Ideal Pipeline (i.e., No Hazards)</vt:lpstr>
      <vt:lpstr>Pipeline Hazards Revision</vt:lpstr>
      <vt:lpstr>Pipeline Hazards</vt:lpstr>
      <vt:lpstr>2. Structural Hazard: Example</vt:lpstr>
      <vt:lpstr>2. Structural Hazard: Stalling the Pipeline?</vt:lpstr>
      <vt:lpstr>2. Structural Hazard: Separate Memory</vt:lpstr>
      <vt:lpstr>2. Structural Hazard: Is there another conflict?</vt:lpstr>
      <vt:lpstr>2. Structural Hazard: Is there another conflict?</vt:lpstr>
      <vt:lpstr>4. RAW Data Hazards</vt:lpstr>
      <vt:lpstr>Data Hazards: Forwarding technique (1/2)</vt:lpstr>
      <vt:lpstr>Data Hazards: Forwarding technique (2/2)</vt:lpstr>
      <vt:lpstr>5. Control Dependency: Why?</vt:lpstr>
      <vt:lpstr>5. Control Dependency: Example</vt:lpstr>
      <vt:lpstr>6. Control Hazards: Stall Pipeline?</vt:lpstr>
      <vt:lpstr>Control Hazards</vt:lpstr>
      <vt:lpstr>Control Hazards: Early Branching</vt:lpstr>
      <vt:lpstr>6.1 Reduce Stalls: Early Branch (3/3)</vt:lpstr>
      <vt:lpstr>6.1 Early Branch: Problems (1/3)</vt:lpstr>
      <vt:lpstr>6.1 Early Branch: Problems (2/3)</vt:lpstr>
      <vt:lpstr>6.1 Early Branch: Problems (3/3)</vt:lpstr>
      <vt:lpstr>6.2 Reduce Stalls: Branch Prediction</vt:lpstr>
      <vt:lpstr>6.2 Branch Prediction: Correct Prediction</vt:lpstr>
      <vt:lpstr>6.2 Branch Prediction: Wrong Prediction</vt:lpstr>
      <vt:lpstr>6.3 Reduce Stalls: Delayed Branch</vt:lpstr>
      <vt:lpstr>6.3 Delayed Branch: Example</vt:lpstr>
      <vt:lpstr>6.3 Delayed Branch: Observation</vt:lpstr>
      <vt:lpstr>QUIZ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Slido Q/A</vt:lpstr>
      <vt:lpstr>Slido Questions</vt:lpstr>
      <vt:lpstr>Slido Questions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2017</cp:revision>
  <cp:lastPrinted>2022-09-27T06:08:15Z</cp:lastPrinted>
  <dcterms:created xsi:type="dcterms:W3CDTF">1998-09-05T15:03:32Z</dcterms:created>
  <dcterms:modified xsi:type="dcterms:W3CDTF">2023-04-03T04:34:31Z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0x01010019457AEBEB0EED479AE28502770B2CA6</vt:lpwstr>
  </property>
</Properties>
</file>