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4"/>
  </p:notesMasterIdLst>
  <p:sldIdLst>
    <p:sldId id="256" r:id="rId2"/>
    <p:sldId id="650" r:id="rId3"/>
    <p:sldId id="655" r:id="rId4"/>
    <p:sldId id="667" r:id="rId5"/>
    <p:sldId id="271" r:id="rId6"/>
    <p:sldId id="275" r:id="rId7"/>
    <p:sldId id="676" r:id="rId8"/>
    <p:sldId id="674" r:id="rId9"/>
    <p:sldId id="272" r:id="rId10"/>
    <p:sldId id="668" r:id="rId11"/>
    <p:sldId id="669" r:id="rId12"/>
    <p:sldId id="670" r:id="rId13"/>
    <p:sldId id="671" r:id="rId14"/>
    <p:sldId id="672" r:id="rId15"/>
    <p:sldId id="673" r:id="rId16"/>
    <p:sldId id="273" r:id="rId17"/>
    <p:sldId id="284" r:id="rId18"/>
    <p:sldId id="285" r:id="rId19"/>
    <p:sldId id="286" r:id="rId20"/>
    <p:sldId id="677" r:id="rId21"/>
    <p:sldId id="678" r:id="rId22"/>
    <p:sldId id="269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CCFF"/>
    <a:srgbClr val="0000FF"/>
    <a:srgbClr val="FBE6CE"/>
    <a:srgbClr val="95F3E8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129" autoAdjust="0"/>
  </p:normalViewPr>
  <p:slideViewPr>
    <p:cSldViewPr snapToGrid="0">
      <p:cViewPr varScale="1">
        <p:scale>
          <a:sx n="84" d="100"/>
          <a:sy n="84" d="100"/>
        </p:scale>
        <p:origin x="104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12/3/2023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12/3/2023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12/3/2023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#7</a:t>
            </a:r>
          </a:p>
          <a:p>
            <a:r>
              <a:rPr lang="en-SG" sz="4400" dirty="0"/>
              <a:t>Combinational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780"/>
              </p:ext>
            </p:extLst>
          </p:nvPr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2236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3149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0" y="695346"/>
            <a:ext cx="4195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SG" sz="3200" dirty="0"/>
              <a:t> 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(10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2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%2)) 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59382" y="1860067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34409" y="2392718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43225" y="3985037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79715" y="2392718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79715" y="2635891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981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SG" sz="3200" dirty="0"/>
              <a:t> 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(10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2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%2))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70130" y="1837068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11893" y="4072935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897066" y="5161188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81845" y="2287841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68962" y="1849886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>
              <a:off x="5556200" y="3657546"/>
              <a:ext cx="225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732335" y="134471"/>
            <a:ext cx="405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(12 – 15).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A58CB32-E16F-45B3-83FD-C5F01B57934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Q4(a)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7C1F0619-2BA5-421E-A79C-10F6C5887A7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16</a:t>
            </a:fld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5CBC5-EA63-1F7D-2CFB-C1298BF17AA4}"/>
              </a:ext>
            </a:extLst>
          </p:cNvPr>
          <p:cNvSpPr txBox="1"/>
          <p:nvPr/>
        </p:nvSpPr>
        <p:spPr>
          <a:xfrm>
            <a:off x="7148519" y="2057779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AB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CC3B-D423-67E6-5712-DC563D8983F7}"/>
              </a:ext>
            </a:extLst>
          </p:cNvPr>
          <p:cNvSpPr txBox="1"/>
          <p:nvPr/>
        </p:nvSpPr>
        <p:spPr>
          <a:xfrm>
            <a:off x="7148519" y="3437194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1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1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E9E88-2A7C-BC83-C8D2-E88AF70312E8}"/>
              </a:ext>
            </a:extLst>
          </p:cNvPr>
          <p:cNvSpPr txBox="1"/>
          <p:nvPr/>
        </p:nvSpPr>
        <p:spPr>
          <a:xfrm>
            <a:off x="9581067" y="3654413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F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C8BBF5-5900-9DF5-B69A-8AC567605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4704"/>
              </p:ext>
            </p:extLst>
          </p:nvPr>
        </p:nvGraphicFramePr>
        <p:xfrm>
          <a:off x="2754256" y="729768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318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1" name="Rounded Rectangle 41">
            <a:extLst>
              <a:ext uri="{FF2B5EF4-FFF2-40B4-BE49-F238E27FC236}">
                <a16:creationId xmlns:a16="http://schemas.microsoft.com/office/drawing/2014/main" id="{64FE7C88-C7A7-EE92-06C3-9B708CC44854}"/>
              </a:ext>
            </a:extLst>
          </p:cNvPr>
          <p:cNvSpPr/>
          <p:nvPr/>
        </p:nvSpPr>
        <p:spPr>
          <a:xfrm>
            <a:off x="2693179" y="5091396"/>
            <a:ext cx="2619168" cy="13381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/>
            <p:cNvCxnSpPr/>
            <p:nvPr/>
          </p:nvCxnSpPr>
          <p:spPr>
            <a:xfrm>
              <a:off x="5556200" y="3302829"/>
              <a:ext cx="225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818777" y="82567"/>
            <a:ext cx="438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6, 9,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09344"/>
              </p:ext>
            </p:extLst>
          </p:nvPr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788570" y="94163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88570" y="291186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788570" y="39057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88570" y="5920028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G</a:t>
            </a:r>
            <a:r>
              <a:rPr lang="en-US" sz="2400" dirty="0"/>
              <a:t>=1.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6F7603FE-29C3-4B50-8A48-9D8E398B2CF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17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D9638-8253-E5EA-C3C5-6752DDB9F0FC}"/>
              </a:ext>
            </a:extLst>
          </p:cNvPr>
          <p:cNvSpPr txBox="1"/>
          <p:nvPr/>
        </p:nvSpPr>
        <p:spPr>
          <a:xfrm>
            <a:off x="6767692" y="2479494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AB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79C00-59F7-4B52-1BC1-971922AB8FE8}"/>
              </a:ext>
            </a:extLst>
          </p:cNvPr>
          <p:cNvSpPr txBox="1"/>
          <p:nvPr/>
        </p:nvSpPr>
        <p:spPr>
          <a:xfrm>
            <a:off x="6767692" y="3858909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4DBF5-1622-5D7B-6CE7-5F6A1A0EE21B}"/>
              </a:ext>
            </a:extLst>
          </p:cNvPr>
          <p:cNvSpPr txBox="1"/>
          <p:nvPr/>
        </p:nvSpPr>
        <p:spPr>
          <a:xfrm>
            <a:off x="9160857" y="3741378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G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6" grpId="0" animBg="1"/>
      <p:bldP spid="49" grpId="0" animBg="1"/>
      <p:bldP spid="10" grpId="0" animBg="1"/>
      <p:bldP spid="7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237" y="95660"/>
            <a:ext cx="60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1, 6, 7, 8, 9, 14,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70724"/>
              </p:ext>
            </p:extLst>
          </p:nvPr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5222" y="915305"/>
            <a:ext cx="291330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H</a:t>
            </a:r>
            <a:r>
              <a:rPr lang="en-US" sz="2400" dirty="0"/>
              <a:t>=1.</a:t>
            </a:r>
          </a:p>
          <a:p>
            <a:r>
              <a:rPr lang="en-US" sz="2400" dirty="0"/>
              <a:t>Slightly tougher.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51" name="Group 50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Straight Connector 62"/>
            <p:cNvCxnSpPr/>
            <p:nvPr/>
          </p:nvCxnSpPr>
          <p:spPr>
            <a:xfrm>
              <a:off x="5556200" y="3302828"/>
              <a:ext cx="225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A2268DC-4A5C-4B2B-AD5E-D6C2545A948A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Q4(c)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C48703-1264-4868-8CA0-AB66FDA761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18</a:t>
            </a:fld>
            <a:endParaRPr lang="en-SG" sz="1600" dirty="0"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BE2712E-F3E1-9EB8-E064-2FCFE7C16F1C}"/>
              </a:ext>
            </a:extLst>
          </p:cNvPr>
          <p:cNvSpPr/>
          <p:nvPr/>
        </p:nvSpPr>
        <p:spPr>
          <a:xfrm>
            <a:off x="2770987" y="915305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7AAD9C3F-7A3D-F885-D28A-06F040DDC7B0}"/>
              </a:ext>
            </a:extLst>
          </p:cNvPr>
          <p:cNvSpPr/>
          <p:nvPr/>
        </p:nvSpPr>
        <p:spPr>
          <a:xfrm>
            <a:off x="2770987" y="1273514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06A8310F-CF5A-A5F5-9F25-1BD681963880}"/>
              </a:ext>
            </a:extLst>
          </p:cNvPr>
          <p:cNvSpPr/>
          <p:nvPr/>
        </p:nvSpPr>
        <p:spPr>
          <a:xfrm>
            <a:off x="2770987" y="2946929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44D281FE-6761-5B54-4233-AC133C2BD303}"/>
              </a:ext>
            </a:extLst>
          </p:cNvPr>
          <p:cNvSpPr/>
          <p:nvPr/>
        </p:nvSpPr>
        <p:spPr>
          <a:xfrm>
            <a:off x="2770987" y="3286899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86FAEB5-222C-7E10-D99E-5DDF215AC4B3}"/>
              </a:ext>
            </a:extLst>
          </p:cNvPr>
          <p:cNvSpPr/>
          <p:nvPr/>
        </p:nvSpPr>
        <p:spPr>
          <a:xfrm>
            <a:off x="2770987" y="361751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0C8024-9DB0-34DA-61FB-3BF23EED5B91}"/>
              </a:ext>
            </a:extLst>
          </p:cNvPr>
          <p:cNvSpPr/>
          <p:nvPr/>
        </p:nvSpPr>
        <p:spPr>
          <a:xfrm>
            <a:off x="2770987" y="395748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A4E20EC9-161D-514E-5B73-80744115C508}"/>
              </a:ext>
            </a:extLst>
          </p:cNvPr>
          <p:cNvSpPr/>
          <p:nvPr/>
        </p:nvSpPr>
        <p:spPr>
          <a:xfrm>
            <a:off x="2769797" y="56104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6880F77-1A7B-2FAB-960B-B9CFD91B26BB}"/>
              </a:ext>
            </a:extLst>
          </p:cNvPr>
          <p:cNvSpPr/>
          <p:nvPr/>
        </p:nvSpPr>
        <p:spPr>
          <a:xfrm>
            <a:off x="2769797" y="595040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42BC-F83B-19C8-D5DD-733D40FA243C}"/>
              </a:ext>
            </a:extLst>
          </p:cNvPr>
          <p:cNvSpPr txBox="1"/>
          <p:nvPr/>
        </p:nvSpPr>
        <p:spPr>
          <a:xfrm>
            <a:off x="6767692" y="2479494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B0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B6231-D1A7-52DE-15DF-2EC4388DDA02}"/>
              </a:ext>
            </a:extLst>
          </p:cNvPr>
          <p:cNvSpPr txBox="1"/>
          <p:nvPr/>
        </p:nvSpPr>
        <p:spPr>
          <a:xfrm>
            <a:off x="6767692" y="3858909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US" sz="1900" b="1" i="1" dirty="0">
                <a:solidFill>
                  <a:srgbClr val="C00000"/>
                </a:solidFill>
              </a:rPr>
              <a:t>000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BB08-AC06-EAE5-11E1-C470B5C9E1EA}"/>
              </a:ext>
            </a:extLst>
          </p:cNvPr>
          <p:cNvSpPr txBox="1"/>
          <p:nvPr/>
        </p:nvSpPr>
        <p:spPr>
          <a:xfrm>
            <a:off x="9160857" y="3741378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H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02049"/>
              </p:ext>
            </p:extLst>
          </p:nvPr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/>
            <p:nvPr/>
          </p:nvCxnSpPr>
          <p:spPr>
            <a:xfrm>
              <a:off x="5556200" y="2965938"/>
              <a:ext cx="225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4473304" cy="707886"/>
            <a:chOff x="4886632" y="5663089"/>
            <a:chExt cx="4473304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4154889" cy="707886"/>
              <a:chOff x="3681046" y="5984430"/>
              <a:chExt cx="4154889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32252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 (As long as D = 1)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19</a:t>
            </a:fld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52C48-2666-7B10-EAF1-D7A0D183EE1A}"/>
              </a:ext>
            </a:extLst>
          </p:cNvPr>
          <p:cNvSpPr txBox="1"/>
          <p:nvPr/>
        </p:nvSpPr>
        <p:spPr>
          <a:xfrm>
            <a:off x="6767692" y="2479494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AB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96B5A-3858-7E05-411D-260553F061E3}"/>
              </a:ext>
            </a:extLst>
          </p:cNvPr>
          <p:cNvSpPr txBox="1"/>
          <p:nvPr/>
        </p:nvSpPr>
        <p:spPr>
          <a:xfrm>
            <a:off x="6767692" y="3858909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C2494-EE82-B48A-232F-C33C1DBD1BC8}"/>
              </a:ext>
            </a:extLst>
          </p:cNvPr>
          <p:cNvSpPr txBox="1"/>
          <p:nvPr/>
        </p:nvSpPr>
        <p:spPr>
          <a:xfrm>
            <a:off x="9148662" y="3365731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Z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CAA2B5D4-08F1-74D5-3AA9-E2BF86F02DBD}"/>
              </a:ext>
            </a:extLst>
          </p:cNvPr>
          <p:cNvSpPr/>
          <p:nvPr/>
        </p:nvSpPr>
        <p:spPr>
          <a:xfrm>
            <a:off x="2769797" y="1973920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4E0C2F49-B904-04EC-3774-B82A56B3E97A}"/>
              </a:ext>
            </a:extLst>
          </p:cNvPr>
          <p:cNvSpPr/>
          <p:nvPr/>
        </p:nvSpPr>
        <p:spPr>
          <a:xfrm>
            <a:off x="2770987" y="1273514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6B594CC5-DEE4-4F26-8A2E-AA45502B87AF}"/>
              </a:ext>
            </a:extLst>
          </p:cNvPr>
          <p:cNvSpPr/>
          <p:nvPr/>
        </p:nvSpPr>
        <p:spPr>
          <a:xfrm>
            <a:off x="2769797" y="258887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17C4D095-4E14-92D5-8ACA-E05C92005F42}"/>
              </a:ext>
            </a:extLst>
          </p:cNvPr>
          <p:cNvSpPr/>
          <p:nvPr/>
        </p:nvSpPr>
        <p:spPr>
          <a:xfrm>
            <a:off x="2770987" y="3286899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90E3006E-C366-00CA-C50E-1B981DB6244E}"/>
              </a:ext>
            </a:extLst>
          </p:cNvPr>
          <p:cNvSpPr/>
          <p:nvPr/>
        </p:nvSpPr>
        <p:spPr>
          <a:xfrm>
            <a:off x="2769797" y="463742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3DBC2B61-0FE9-D1D3-765A-46D751E7F5B2}"/>
              </a:ext>
            </a:extLst>
          </p:cNvPr>
          <p:cNvSpPr/>
          <p:nvPr/>
        </p:nvSpPr>
        <p:spPr>
          <a:xfrm>
            <a:off x="2770987" y="395748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4DC9F3ED-A7DE-DBBF-F941-C38CE792269A}"/>
              </a:ext>
            </a:extLst>
          </p:cNvPr>
          <p:cNvSpPr/>
          <p:nvPr/>
        </p:nvSpPr>
        <p:spPr>
          <a:xfrm>
            <a:off x="2762290" y="5286180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/>
            <p:nvPr/>
          </p:nvCxnSpPr>
          <p:spPr>
            <a:xfrm>
              <a:off x="5556200" y="2965938"/>
              <a:ext cx="225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3580903" cy="707886"/>
            <a:chOff x="4886632" y="5663089"/>
            <a:chExt cx="3580903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3262488" cy="707886"/>
              <a:chOff x="3681046" y="5984430"/>
              <a:chExt cx="3262488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233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20</a:t>
            </a:fld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52C48-2666-7B10-EAF1-D7A0D183EE1A}"/>
              </a:ext>
            </a:extLst>
          </p:cNvPr>
          <p:cNvSpPr txBox="1"/>
          <p:nvPr/>
        </p:nvSpPr>
        <p:spPr>
          <a:xfrm>
            <a:off x="6767692" y="2479494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AB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96B5A-3858-7E05-411D-260553F061E3}"/>
              </a:ext>
            </a:extLst>
          </p:cNvPr>
          <p:cNvSpPr txBox="1"/>
          <p:nvPr/>
        </p:nvSpPr>
        <p:spPr>
          <a:xfrm>
            <a:off x="6767692" y="3858909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C2494-EE82-B48A-232F-C33C1DBD1BC8}"/>
              </a:ext>
            </a:extLst>
          </p:cNvPr>
          <p:cNvSpPr txBox="1"/>
          <p:nvPr/>
        </p:nvSpPr>
        <p:spPr>
          <a:xfrm>
            <a:off x="9148662" y="3365731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Z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6D19612A-0509-6636-9FB4-65F7684F3BD3}"/>
              </a:ext>
            </a:extLst>
          </p:cNvPr>
          <p:cNvSpPr/>
          <p:nvPr/>
        </p:nvSpPr>
        <p:spPr>
          <a:xfrm>
            <a:off x="2769797" y="1973920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55DF0583-0491-16E0-5B1D-E7CE3806D5BD}"/>
              </a:ext>
            </a:extLst>
          </p:cNvPr>
          <p:cNvSpPr/>
          <p:nvPr/>
        </p:nvSpPr>
        <p:spPr>
          <a:xfrm>
            <a:off x="2770987" y="1273514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EE3B191-ECB4-D676-EDA3-4620687B2171}"/>
              </a:ext>
            </a:extLst>
          </p:cNvPr>
          <p:cNvSpPr/>
          <p:nvPr/>
        </p:nvSpPr>
        <p:spPr>
          <a:xfrm>
            <a:off x="2769797" y="258887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33C8FEE0-0F65-374B-9FC6-BB7DA1118216}"/>
              </a:ext>
            </a:extLst>
          </p:cNvPr>
          <p:cNvSpPr/>
          <p:nvPr/>
        </p:nvSpPr>
        <p:spPr>
          <a:xfrm>
            <a:off x="2770987" y="3286899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51CF9D7D-6DD7-36CD-2476-C9DD07BC5E81}"/>
              </a:ext>
            </a:extLst>
          </p:cNvPr>
          <p:cNvSpPr/>
          <p:nvPr/>
        </p:nvSpPr>
        <p:spPr>
          <a:xfrm>
            <a:off x="2769797" y="463742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E0A54AFB-2DEF-83E2-2811-776E7001AC3E}"/>
              </a:ext>
            </a:extLst>
          </p:cNvPr>
          <p:cNvSpPr/>
          <p:nvPr/>
        </p:nvSpPr>
        <p:spPr>
          <a:xfrm>
            <a:off x="2770987" y="395748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3070C92D-2407-7B18-4DD4-469331241C83}"/>
              </a:ext>
            </a:extLst>
          </p:cNvPr>
          <p:cNvSpPr/>
          <p:nvPr/>
        </p:nvSpPr>
        <p:spPr>
          <a:xfrm>
            <a:off x="2762290" y="5286180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21</a:t>
            </a:fld>
            <a:endParaRPr lang="en-SG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5694F-8062-F2C5-9FDE-219520349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" t="6480" r="2354" b="802"/>
          <a:stretch/>
        </p:blipFill>
        <p:spPr>
          <a:xfrm>
            <a:off x="3552354" y="1019091"/>
            <a:ext cx="4777563" cy="5149906"/>
          </a:xfrm>
          <a:prstGeom prst="rect">
            <a:avLst/>
          </a:prstGeom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55DF0583-0491-16E0-5B1D-E7CE3806D5BD}"/>
              </a:ext>
            </a:extLst>
          </p:cNvPr>
          <p:cNvSpPr/>
          <p:nvPr/>
        </p:nvSpPr>
        <p:spPr>
          <a:xfrm>
            <a:off x="3552355" y="1645757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395A8D02-2A51-1625-5007-DCFE7E113F22}"/>
              </a:ext>
            </a:extLst>
          </p:cNvPr>
          <p:cNvSpPr/>
          <p:nvPr/>
        </p:nvSpPr>
        <p:spPr>
          <a:xfrm>
            <a:off x="3551164" y="2233806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B222C44E-DF1C-FDE3-0408-7E886ECAD62E}"/>
              </a:ext>
            </a:extLst>
          </p:cNvPr>
          <p:cNvSpPr/>
          <p:nvPr/>
        </p:nvSpPr>
        <p:spPr>
          <a:xfrm>
            <a:off x="3559861" y="2821855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CE67945-E511-BC73-76EF-C6FF581E1FA1}"/>
              </a:ext>
            </a:extLst>
          </p:cNvPr>
          <p:cNvSpPr/>
          <p:nvPr/>
        </p:nvSpPr>
        <p:spPr>
          <a:xfrm>
            <a:off x="3559861" y="3453250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6F4F54CF-2553-5E1C-7A35-27F54216F609}"/>
              </a:ext>
            </a:extLst>
          </p:cNvPr>
          <p:cNvSpPr/>
          <p:nvPr/>
        </p:nvSpPr>
        <p:spPr>
          <a:xfrm>
            <a:off x="3551164" y="4041299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645BA130-8B36-E94B-8F7D-FCFEEB5BC788}"/>
              </a:ext>
            </a:extLst>
          </p:cNvPr>
          <p:cNvSpPr/>
          <p:nvPr/>
        </p:nvSpPr>
        <p:spPr>
          <a:xfrm>
            <a:off x="3559861" y="4672694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B430F8BA-ACF9-94E3-7B35-DD84A5D46BB7}"/>
              </a:ext>
            </a:extLst>
          </p:cNvPr>
          <p:cNvSpPr/>
          <p:nvPr/>
        </p:nvSpPr>
        <p:spPr>
          <a:xfrm>
            <a:off x="3559861" y="5260743"/>
            <a:ext cx="4715346" cy="320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489572" y="304037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</a:p>
          <a:p>
            <a:r>
              <a:rPr lang="en-SG" sz="2400" dirty="0">
                <a:solidFill>
                  <a:srgbClr val="0000FF"/>
                </a:solidFill>
              </a:rPr>
              <a:t>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</a:t>
            </a:r>
            <a:r>
              <a:rPr lang="en-SG" sz="2400" u="sng" dirty="0"/>
              <a:t>must be connected </a:t>
            </a:r>
            <a:r>
              <a:rPr lang="en-SG" sz="2400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1A131D-3327-EE56-91AC-58435418304B}"/>
              </a:ext>
            </a:extLst>
          </p:cNvPr>
          <p:cNvGrpSpPr/>
          <p:nvPr/>
        </p:nvGrpSpPr>
        <p:grpSpPr>
          <a:xfrm>
            <a:off x="2176710" y="3649228"/>
            <a:ext cx="2571534" cy="2224772"/>
            <a:chOff x="9247537" y="3795819"/>
            <a:chExt cx="2571534" cy="22247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4C5589-0745-4461-1E9D-0B1070B6B11E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number of 1’s in ABC.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1BACD1-BA93-F10B-D38E-300C4DBB501B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E1E4E2-FD4E-71AC-7EB9-E6FC2F466D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7C383A-BDFC-0EDD-8D60-9F3D6741A0E1}"/>
              </a:ext>
            </a:extLst>
          </p:cNvPr>
          <p:cNvGrpSpPr/>
          <p:nvPr/>
        </p:nvGrpSpPr>
        <p:grpSpPr>
          <a:xfrm>
            <a:off x="5659077" y="3229200"/>
            <a:ext cx="2571534" cy="2832102"/>
            <a:chOff x="5659077" y="3229200"/>
            <a:chExt cx="2571534" cy="283210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55EE8-F92C-3711-85CD-E568F8216185}"/>
                </a:ext>
              </a:extLst>
            </p:cNvPr>
            <p:cNvGrpSpPr/>
            <p:nvPr/>
          </p:nvGrpSpPr>
          <p:grpSpPr>
            <a:xfrm>
              <a:off x="5659077" y="3949858"/>
              <a:ext cx="2571534" cy="2111444"/>
              <a:chOff x="9247537" y="3909147"/>
              <a:chExt cx="2571534" cy="21114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BEBC39-EFDE-4A8C-DC6D-8F1495382591}"/>
                  </a:ext>
                </a:extLst>
              </p:cNvPr>
              <p:cNvSpPr txBox="1"/>
              <p:nvPr/>
            </p:nvSpPr>
            <p:spPr>
              <a:xfrm>
                <a:off x="9247537" y="5189594"/>
                <a:ext cx="2571534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The number of 1’s in ABCDE.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3160C5B-B298-DA85-3C91-5EE40118C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5004" y="3909147"/>
                <a:ext cx="978235" cy="12804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34D794-1FAF-AA8C-C8C0-3616A8D7924E}"/>
                  </a:ext>
                </a:extLst>
              </p:cNvPr>
              <p:cNvCxnSpPr>
                <a:cxnSpLocks/>
                <a:endCxn id="129" idx="2"/>
              </p:cNvCxnSpPr>
              <p:nvPr/>
            </p:nvCxnSpPr>
            <p:spPr>
              <a:xfrm flipH="1" flipV="1">
                <a:off x="10494190" y="4271284"/>
                <a:ext cx="379151" cy="9183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4504F0-1A0E-1C63-2702-BAEA93B783F0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H="1" flipV="1">
              <a:off x="6893938" y="3229200"/>
              <a:ext cx="1327818" cy="19950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7515"/>
              </p:ext>
            </p:extLst>
          </p:nvPr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6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497453"/>
              <a:chOff x="5736566" y="2978584"/>
              <a:chExt cx="435634" cy="49745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63914-31B1-F780-1FB2-F258A5EF85AF}"/>
              </a:ext>
            </a:extLst>
          </p:cNvPr>
          <p:cNvSpPr txBox="1"/>
          <p:nvPr/>
        </p:nvSpPr>
        <p:spPr>
          <a:xfrm>
            <a:off x="6595830" y="2727841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8071D-C764-C3ED-FDC6-82938F24FB80}"/>
              </a:ext>
            </a:extLst>
          </p:cNvPr>
          <p:cNvSpPr txBox="1"/>
          <p:nvPr/>
        </p:nvSpPr>
        <p:spPr>
          <a:xfrm>
            <a:off x="6595830" y="4084812"/>
            <a:ext cx="4016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73C3-9AE4-A333-510A-5541C019CA0F}"/>
              </a:ext>
            </a:extLst>
          </p:cNvPr>
          <p:cNvSpPr txBox="1"/>
          <p:nvPr/>
        </p:nvSpPr>
        <p:spPr>
          <a:xfrm>
            <a:off x="6595829" y="2253521"/>
            <a:ext cx="40168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1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338ED-FE6E-2CEF-E177-1BD681E9F110}"/>
              </a:ext>
            </a:extLst>
          </p:cNvPr>
          <p:cNvSpPr txBox="1"/>
          <p:nvPr/>
        </p:nvSpPr>
        <p:spPr>
          <a:xfrm>
            <a:off x="9908317" y="3333681"/>
            <a:ext cx="40168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F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G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H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1D364-71FA-AF74-C514-604719504A76}"/>
              </a:ext>
            </a:extLst>
          </p:cNvPr>
          <p:cNvSpPr txBox="1"/>
          <p:nvPr/>
        </p:nvSpPr>
        <p:spPr>
          <a:xfrm>
            <a:off x="9908317" y="2329046"/>
            <a:ext cx="40168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E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F9978-D09F-765B-4186-1D21D3DE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1206229"/>
            <a:ext cx="191479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63914-31B1-F780-1FB2-F258A5EF85AF}"/>
              </a:ext>
            </a:extLst>
          </p:cNvPr>
          <p:cNvSpPr txBox="1"/>
          <p:nvPr/>
        </p:nvSpPr>
        <p:spPr>
          <a:xfrm>
            <a:off x="6595830" y="2727842"/>
            <a:ext cx="4016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C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8071D-C764-C3ED-FDC6-82938F24FB80}"/>
              </a:ext>
            </a:extLst>
          </p:cNvPr>
          <p:cNvSpPr txBox="1"/>
          <p:nvPr/>
        </p:nvSpPr>
        <p:spPr>
          <a:xfrm>
            <a:off x="6595830" y="4084812"/>
            <a:ext cx="4016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D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73C3-9AE4-A333-510A-5541C019CA0F}"/>
              </a:ext>
            </a:extLst>
          </p:cNvPr>
          <p:cNvSpPr txBox="1"/>
          <p:nvPr/>
        </p:nvSpPr>
        <p:spPr>
          <a:xfrm>
            <a:off x="6595829" y="2253521"/>
            <a:ext cx="40168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338ED-FE6E-2CEF-E177-1BD681E9F110}"/>
              </a:ext>
            </a:extLst>
          </p:cNvPr>
          <p:cNvSpPr txBox="1"/>
          <p:nvPr/>
        </p:nvSpPr>
        <p:spPr>
          <a:xfrm>
            <a:off x="9908317" y="3333681"/>
            <a:ext cx="4016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E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F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G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H</a:t>
            </a:r>
            <a:endParaRPr lang="en-US" sz="1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3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8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4221-to-8421 decimal code converter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E3DD0-0A9B-3B95-2652-B6BE63E039D4}"/>
              </a:ext>
            </a:extLst>
          </p:cNvPr>
          <p:cNvSpPr txBox="1"/>
          <p:nvPr/>
        </p:nvSpPr>
        <p:spPr>
          <a:xfrm>
            <a:off x="6595830" y="2727841"/>
            <a:ext cx="319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i="1" dirty="0">
                <a:solidFill>
                  <a:srgbClr val="C00000"/>
                </a:solidFill>
              </a:rPr>
              <a:t>0P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Q</a:t>
            </a:r>
          </a:p>
          <a:p>
            <a:r>
              <a:rPr lang="en-SG" sz="1900" b="1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1E849-0442-C370-4EE0-E113B543C84D}"/>
              </a:ext>
            </a:extLst>
          </p:cNvPr>
          <p:cNvSpPr txBox="1"/>
          <p:nvPr/>
        </p:nvSpPr>
        <p:spPr>
          <a:xfrm>
            <a:off x="9298701" y="3020229"/>
            <a:ext cx="3193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W</a:t>
            </a:r>
          </a:p>
          <a:p>
            <a:r>
              <a:rPr lang="en-US" sz="1900" b="1" i="1" dirty="0">
                <a:solidFill>
                  <a:srgbClr val="C00000"/>
                </a:solidFill>
              </a:rPr>
              <a:t>X</a:t>
            </a:r>
          </a:p>
          <a:p>
            <a:r>
              <a:rPr lang="en-US" sz="1900" b="1" i="1" dirty="0">
                <a:solidFill>
                  <a:srgbClr val="C00000"/>
                </a:solidFill>
              </a:rPr>
              <a:t>Y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0090FC-D7A6-7CB8-CDDC-798BABECBFA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50016" y="4819837"/>
            <a:ext cx="2403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D93DA8-3DE8-B3F4-39FB-9EF7173515CA}"/>
              </a:ext>
            </a:extLst>
          </p:cNvPr>
          <p:cNvSpPr txBox="1"/>
          <p:nvPr/>
        </p:nvSpPr>
        <p:spPr>
          <a:xfrm>
            <a:off x="6595829" y="4627476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S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D5D04-E371-8478-1619-FEC6B17EB5F6}"/>
              </a:ext>
            </a:extLst>
          </p:cNvPr>
          <p:cNvSpPr txBox="1"/>
          <p:nvPr/>
        </p:nvSpPr>
        <p:spPr>
          <a:xfrm>
            <a:off x="9353636" y="4627476"/>
            <a:ext cx="319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C00000"/>
                </a:solidFill>
              </a:rPr>
              <a:t>Z</a:t>
            </a:r>
            <a:endParaRPr lang="en-SG" sz="1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4540</TotalTime>
  <Words>2443</Words>
  <Application>Microsoft Office PowerPoint</Application>
  <PresentationFormat>Widescreen</PresentationFormat>
  <Paragraphs>1779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Symbol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443</cp:revision>
  <cp:lastPrinted>2019-04-10T00:56:38Z</cp:lastPrinted>
  <dcterms:created xsi:type="dcterms:W3CDTF">2015-03-28T05:22:46Z</dcterms:created>
  <dcterms:modified xsi:type="dcterms:W3CDTF">2023-03-12T13:59:43Z</dcterms:modified>
</cp:coreProperties>
</file>