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651" r:id="rId10"/>
    <p:sldId id="653" r:id="rId11"/>
    <p:sldId id="652" r:id="rId12"/>
    <p:sldId id="269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CCFFFF"/>
    <a:srgbClr val="006600"/>
    <a:srgbClr val="66CCFF"/>
    <a:srgbClr val="FBE6CE"/>
    <a:srgbClr val="95F3E8"/>
    <a:srgbClr val="660066"/>
    <a:srgbClr val="66FF9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118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82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10/9/2021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10/9/2021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10/9/2021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#9</a:t>
            </a:r>
          </a:p>
          <a:p>
            <a:r>
              <a:rPr lang="en-SG" sz="4400" dirty="0"/>
              <a:t>Sequential Circuits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1300734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Q4(a).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BFA71C-293A-42AF-A74A-37DF81849CDF}"/>
              </a:ext>
            </a:extLst>
          </p:cNvPr>
          <p:cNvGrpSpPr/>
          <p:nvPr/>
        </p:nvGrpSpPr>
        <p:grpSpPr>
          <a:xfrm>
            <a:off x="2446717" y="642970"/>
            <a:ext cx="6365873" cy="1120861"/>
            <a:chOff x="2446717" y="642970"/>
            <a:chExt cx="6365873" cy="112086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C6DD7B-0E55-466C-8290-ED5B725392FF}"/>
                </a:ext>
              </a:extLst>
            </p:cNvPr>
            <p:cNvGrpSpPr/>
            <p:nvPr/>
          </p:nvGrpSpPr>
          <p:grpSpPr>
            <a:xfrm>
              <a:off x="2952074" y="1134719"/>
              <a:ext cx="696771" cy="619768"/>
              <a:chOff x="6039887" y="5818798"/>
              <a:chExt cx="696771" cy="61976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2BDB2BD-0D91-4D41-88FA-7C4A76B89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3" name="Text Box 3872">
                <a:extLst>
                  <a:ext uri="{FF2B5EF4-FFF2-40B4-BE49-F238E27FC236}">
                    <a16:creationId xmlns:a16="http://schemas.microsoft.com/office/drawing/2014/main" id="{B1DF4796-406A-4E37-9158-A3E320026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77E414-9945-453A-AEEF-5C4196EDF539}"/>
                </a:ext>
              </a:extLst>
            </p:cNvPr>
            <p:cNvGrpSpPr/>
            <p:nvPr/>
          </p:nvGrpSpPr>
          <p:grpSpPr>
            <a:xfrm>
              <a:off x="4682754" y="1134719"/>
              <a:ext cx="696771" cy="619768"/>
              <a:chOff x="6039887" y="5818798"/>
              <a:chExt cx="696771" cy="6197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B1A80A0-BC7A-43A3-B179-C3A0ED93E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6" name="Text Box 3872">
                <a:extLst>
                  <a:ext uri="{FF2B5EF4-FFF2-40B4-BE49-F238E27FC236}">
                    <a16:creationId xmlns:a16="http://schemas.microsoft.com/office/drawing/2014/main" id="{AEA23BF9-DD73-4D87-9232-E4FC0A3B8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699353-AFC5-411F-A03D-0AE34EF32EE0}"/>
                </a:ext>
              </a:extLst>
            </p:cNvPr>
            <p:cNvGrpSpPr/>
            <p:nvPr/>
          </p:nvGrpSpPr>
          <p:grpSpPr>
            <a:xfrm>
              <a:off x="6400249" y="1144063"/>
              <a:ext cx="696771" cy="619768"/>
              <a:chOff x="6039887" y="5818798"/>
              <a:chExt cx="696771" cy="61976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27277D-FE93-44AF-9532-B62913250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9" name="Text Box 3872">
                <a:extLst>
                  <a:ext uri="{FF2B5EF4-FFF2-40B4-BE49-F238E27FC236}">
                    <a16:creationId xmlns:a16="http://schemas.microsoft.com/office/drawing/2014/main" id="{6549C6BB-F860-469A-BAB2-B263A6F8F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1AE0FE5-4EF9-402A-AE0B-6025DF616655}"/>
                </a:ext>
              </a:extLst>
            </p:cNvPr>
            <p:cNvGrpSpPr/>
            <p:nvPr/>
          </p:nvGrpSpPr>
          <p:grpSpPr>
            <a:xfrm>
              <a:off x="8115819" y="1144063"/>
              <a:ext cx="696771" cy="619768"/>
              <a:chOff x="6039887" y="5818798"/>
              <a:chExt cx="696771" cy="61976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738368B-C9FD-470D-B47D-BF366306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2" name="Text Box 3872">
                <a:extLst>
                  <a:ext uri="{FF2B5EF4-FFF2-40B4-BE49-F238E27FC236}">
                    <a16:creationId xmlns:a16="http://schemas.microsoft.com/office/drawing/2014/main" id="{18EAF79A-6E8B-47BD-8D91-9FE1B05D9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99C0006-99E8-48D9-9FFB-64E7DF5422E3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3648845" y="1444603"/>
              <a:ext cx="10339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81B509-ECF6-4073-8BFC-EA5B8D5E9733}"/>
                </a:ext>
              </a:extLst>
            </p:cNvPr>
            <p:cNvSpPr/>
            <p:nvPr/>
          </p:nvSpPr>
          <p:spPr>
            <a:xfrm>
              <a:off x="2776241" y="832112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E6F6D2-D086-45B7-95E6-5F74044E1C54}"/>
                </a:ext>
              </a:extLst>
            </p:cNvPr>
            <p:cNvSpPr/>
            <p:nvPr/>
          </p:nvSpPr>
          <p:spPr>
            <a:xfrm>
              <a:off x="4506737" y="830391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9188D11-8316-47B4-A85A-90CEABEEAA67}"/>
                </a:ext>
              </a:extLst>
            </p:cNvPr>
            <p:cNvSpPr/>
            <p:nvPr/>
          </p:nvSpPr>
          <p:spPr>
            <a:xfrm>
              <a:off x="6225144" y="839734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 Box 3872">
              <a:extLst>
                <a:ext uri="{FF2B5EF4-FFF2-40B4-BE49-F238E27FC236}">
                  <a16:creationId xmlns:a16="http://schemas.microsoft.com/office/drawing/2014/main" id="{E5B82094-241C-4113-8D41-3B1704624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717" y="642970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Text Box 3872">
              <a:extLst>
                <a:ext uri="{FF2B5EF4-FFF2-40B4-BE49-F238E27FC236}">
                  <a16:creationId xmlns:a16="http://schemas.microsoft.com/office/drawing/2014/main" id="{36A00F1A-13E8-40BF-8D73-20B7CBF7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287" y="661509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Text Box 3872">
              <a:extLst>
                <a:ext uri="{FF2B5EF4-FFF2-40B4-BE49-F238E27FC236}">
                  <a16:creationId xmlns:a16="http://schemas.microsoft.com/office/drawing/2014/main" id="{84EC0940-5CC4-41E7-A18C-BE6116D37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942" y="642970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53CB06-0CFD-4362-B4D9-092F79B88B31}"/>
              </a:ext>
            </a:extLst>
          </p:cNvPr>
          <p:cNvGrpSpPr/>
          <p:nvPr/>
        </p:nvGrpSpPr>
        <p:grpSpPr>
          <a:xfrm>
            <a:off x="7557512" y="488566"/>
            <a:ext cx="1225603" cy="820020"/>
            <a:chOff x="7557512" y="488566"/>
            <a:chExt cx="1225603" cy="8200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045A6D7-D798-494F-9ACB-225852E0417A}"/>
                </a:ext>
              </a:extLst>
            </p:cNvPr>
            <p:cNvSpPr/>
            <p:nvPr/>
          </p:nvSpPr>
          <p:spPr>
            <a:xfrm>
              <a:off x="7940714" y="850348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Text Box 3872">
              <a:extLst>
                <a:ext uri="{FF2B5EF4-FFF2-40B4-BE49-F238E27FC236}">
                  <a16:creationId xmlns:a16="http://schemas.microsoft.com/office/drawing/2014/main" id="{887B0E20-4034-4551-904E-16B20D94B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512" y="488566"/>
              <a:ext cx="1225603" cy="46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00,01,10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E3BB7A0-1560-48CA-894C-41E038E722FF}"/>
              </a:ext>
            </a:extLst>
          </p:cNvPr>
          <p:cNvGrpSpPr/>
          <p:nvPr/>
        </p:nvGrpSpPr>
        <p:grpSpPr>
          <a:xfrm>
            <a:off x="3544866" y="1691014"/>
            <a:ext cx="2931090" cy="637078"/>
            <a:chOff x="3544866" y="1691014"/>
            <a:chExt cx="2931090" cy="63707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C481395-4C61-4FA8-81F9-CDC9DAA5B84E}"/>
                </a:ext>
              </a:extLst>
            </p:cNvPr>
            <p:cNvSpPr/>
            <p:nvPr/>
          </p:nvSpPr>
          <p:spPr>
            <a:xfrm>
              <a:off x="3544866" y="1691014"/>
              <a:ext cx="2931090" cy="463595"/>
            </a:xfrm>
            <a:custGeom>
              <a:avLst/>
              <a:gdLst>
                <a:gd name="connsiteX0" fmla="*/ 0 w 2931090"/>
                <a:gd name="connsiteY0" fmla="*/ 37578 h 463595"/>
                <a:gd name="connsiteX1" fmla="*/ 1352811 w 2931090"/>
                <a:gd name="connsiteY1" fmla="*/ 463463 h 463595"/>
                <a:gd name="connsiteX2" fmla="*/ 2931090 w 2931090"/>
                <a:gd name="connsiteY2" fmla="*/ 0 h 46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1090" h="463595">
                  <a:moveTo>
                    <a:pt x="0" y="37578"/>
                  </a:moveTo>
                  <a:cubicBezTo>
                    <a:pt x="432148" y="253652"/>
                    <a:pt x="864296" y="469726"/>
                    <a:pt x="1352811" y="463463"/>
                  </a:cubicBezTo>
                  <a:cubicBezTo>
                    <a:pt x="1841326" y="457200"/>
                    <a:pt x="2386208" y="228600"/>
                    <a:pt x="293109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Text Box 3872">
              <a:extLst>
                <a:ext uri="{FF2B5EF4-FFF2-40B4-BE49-F238E27FC236}">
                  <a16:creationId xmlns:a16="http://schemas.microsoft.com/office/drawing/2014/main" id="{DD45F3BF-3C30-4F4E-B779-CE9930C1B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976" y="2000899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2A3412-7B7B-45E1-A3CE-80FD9E081D25}"/>
              </a:ext>
            </a:extLst>
          </p:cNvPr>
          <p:cNvGrpSpPr/>
          <p:nvPr/>
        </p:nvGrpSpPr>
        <p:grpSpPr>
          <a:xfrm>
            <a:off x="5270132" y="1680442"/>
            <a:ext cx="2931090" cy="569562"/>
            <a:chOff x="5270132" y="1680442"/>
            <a:chExt cx="2931090" cy="56956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37BB66A-3373-466E-B9FC-7D4CB7E5064B}"/>
                </a:ext>
              </a:extLst>
            </p:cNvPr>
            <p:cNvSpPr/>
            <p:nvPr/>
          </p:nvSpPr>
          <p:spPr>
            <a:xfrm>
              <a:off x="5270132" y="1680442"/>
              <a:ext cx="2931090" cy="463595"/>
            </a:xfrm>
            <a:custGeom>
              <a:avLst/>
              <a:gdLst>
                <a:gd name="connsiteX0" fmla="*/ 0 w 2931090"/>
                <a:gd name="connsiteY0" fmla="*/ 37578 h 463595"/>
                <a:gd name="connsiteX1" fmla="*/ 1352811 w 2931090"/>
                <a:gd name="connsiteY1" fmla="*/ 463463 h 463595"/>
                <a:gd name="connsiteX2" fmla="*/ 2931090 w 2931090"/>
                <a:gd name="connsiteY2" fmla="*/ 0 h 46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1090" h="463595">
                  <a:moveTo>
                    <a:pt x="0" y="37578"/>
                  </a:moveTo>
                  <a:cubicBezTo>
                    <a:pt x="432148" y="253652"/>
                    <a:pt x="864296" y="469726"/>
                    <a:pt x="1352811" y="463463"/>
                  </a:cubicBezTo>
                  <a:cubicBezTo>
                    <a:pt x="1841326" y="457200"/>
                    <a:pt x="2386208" y="228600"/>
                    <a:pt x="293109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 Box 3872">
              <a:extLst>
                <a:ext uri="{FF2B5EF4-FFF2-40B4-BE49-F238E27FC236}">
                  <a16:creationId xmlns:a16="http://schemas.microsoft.com/office/drawing/2014/main" id="{3BB404D1-A1C8-49F2-82F4-312F42A7D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2065" y="1922811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B497AE-AEF9-45E9-A047-F33744399410}"/>
              </a:ext>
            </a:extLst>
          </p:cNvPr>
          <p:cNvGrpSpPr/>
          <p:nvPr/>
        </p:nvGrpSpPr>
        <p:grpSpPr>
          <a:xfrm>
            <a:off x="5379525" y="1120337"/>
            <a:ext cx="1020724" cy="333610"/>
            <a:chOff x="5379525" y="1120337"/>
            <a:chExt cx="1020724" cy="33361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2F3FB3-38CF-4B3B-93AF-4DED87DFAA1F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5379525" y="1444603"/>
              <a:ext cx="1020724" cy="93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3872">
              <a:extLst>
                <a:ext uri="{FF2B5EF4-FFF2-40B4-BE49-F238E27FC236}">
                  <a16:creationId xmlns:a16="http://schemas.microsoft.com/office/drawing/2014/main" id="{1D6F1713-1DDA-45D8-8CEB-384A2CCD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8813" y="1120337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1675EB-FD91-4F3F-8AEB-75F819DEF77D}"/>
              </a:ext>
            </a:extLst>
          </p:cNvPr>
          <p:cNvGrpSpPr/>
          <p:nvPr/>
        </p:nvGrpSpPr>
        <p:grpSpPr>
          <a:xfrm>
            <a:off x="7082984" y="1120337"/>
            <a:ext cx="1032835" cy="463595"/>
            <a:chOff x="7082984" y="1120337"/>
            <a:chExt cx="1032835" cy="46359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F2BC181-C22B-4BE0-8486-AC63F061DA82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>
              <a:off x="7097020" y="1453947"/>
              <a:ext cx="101879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3872">
              <a:extLst>
                <a:ext uri="{FF2B5EF4-FFF2-40B4-BE49-F238E27FC236}">
                  <a16:creationId xmlns:a16="http://schemas.microsoft.com/office/drawing/2014/main" id="{835F0883-332D-4B85-8E8B-68CB1453C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2984" y="1120337"/>
              <a:ext cx="853999" cy="46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10,01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1300734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Q4(b).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4368A2-AB01-4F7D-946E-C5CE4484589F}"/>
              </a:ext>
            </a:extLst>
          </p:cNvPr>
          <p:cNvGrpSpPr/>
          <p:nvPr/>
        </p:nvGrpSpPr>
        <p:grpSpPr>
          <a:xfrm>
            <a:off x="2133566" y="150363"/>
            <a:ext cx="5081425" cy="1329884"/>
            <a:chOff x="2446717" y="488566"/>
            <a:chExt cx="6365873" cy="166604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BFA71C-293A-42AF-A74A-37DF81849CDF}"/>
                </a:ext>
              </a:extLst>
            </p:cNvPr>
            <p:cNvGrpSpPr/>
            <p:nvPr/>
          </p:nvGrpSpPr>
          <p:grpSpPr>
            <a:xfrm>
              <a:off x="2446717" y="642970"/>
              <a:ext cx="6365873" cy="1120861"/>
              <a:chOff x="2446717" y="642970"/>
              <a:chExt cx="6365873" cy="112086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BC6DD7B-0E55-466C-8290-ED5B725392FF}"/>
                  </a:ext>
                </a:extLst>
              </p:cNvPr>
              <p:cNvGrpSpPr/>
              <p:nvPr/>
            </p:nvGrpSpPr>
            <p:grpSpPr>
              <a:xfrm>
                <a:off x="2952074" y="1134719"/>
                <a:ext cx="696771" cy="619768"/>
                <a:chOff x="6039887" y="5818798"/>
                <a:chExt cx="696771" cy="619768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2BDB2BD-0D91-4D41-88FA-7C4A76B89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" name="Text Box 3872">
                  <a:extLst>
                    <a:ext uri="{FF2B5EF4-FFF2-40B4-BE49-F238E27FC236}">
                      <a16:creationId xmlns:a16="http://schemas.microsoft.com/office/drawing/2014/main" id="{B1DF4796-406A-4E37-9158-A3E3200265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C77E414-9945-453A-AEEF-5C4196EDF539}"/>
                  </a:ext>
                </a:extLst>
              </p:cNvPr>
              <p:cNvGrpSpPr/>
              <p:nvPr/>
            </p:nvGrpSpPr>
            <p:grpSpPr>
              <a:xfrm>
                <a:off x="4682754" y="1134719"/>
                <a:ext cx="696771" cy="619768"/>
                <a:chOff x="6039887" y="5818798"/>
                <a:chExt cx="696771" cy="619768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1A80A0-BC7A-43A3-B179-C3A0ED93E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3872">
                  <a:extLst>
                    <a:ext uri="{FF2B5EF4-FFF2-40B4-BE49-F238E27FC236}">
                      <a16:creationId xmlns:a16="http://schemas.microsoft.com/office/drawing/2014/main" id="{AEA23BF9-DD73-4D87-9232-E4FC0A3B8F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7699353-AFC5-411F-A03D-0AE34EF32EE0}"/>
                  </a:ext>
                </a:extLst>
              </p:cNvPr>
              <p:cNvGrpSpPr/>
              <p:nvPr/>
            </p:nvGrpSpPr>
            <p:grpSpPr>
              <a:xfrm>
                <a:off x="6400249" y="1144063"/>
                <a:ext cx="696771" cy="619768"/>
                <a:chOff x="6039887" y="5818798"/>
                <a:chExt cx="696771" cy="619768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027277D-FE93-44AF-9532-B62913250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" name="Text Box 3872">
                  <a:extLst>
                    <a:ext uri="{FF2B5EF4-FFF2-40B4-BE49-F238E27FC236}">
                      <a16:creationId xmlns:a16="http://schemas.microsoft.com/office/drawing/2014/main" id="{6549C6BB-F860-469A-BAB2-B263A6F8F0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1AE0FE5-4EF9-402A-AE0B-6025DF616655}"/>
                  </a:ext>
                </a:extLst>
              </p:cNvPr>
              <p:cNvGrpSpPr/>
              <p:nvPr/>
            </p:nvGrpSpPr>
            <p:grpSpPr>
              <a:xfrm>
                <a:off x="8115819" y="1144063"/>
                <a:ext cx="696771" cy="619768"/>
                <a:chOff x="6039887" y="5818798"/>
                <a:chExt cx="696771" cy="61976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738368B-C9FD-470D-B47D-BF3663061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2" name="Text Box 3872">
                  <a:extLst>
                    <a:ext uri="{FF2B5EF4-FFF2-40B4-BE49-F238E27FC236}">
                      <a16:creationId xmlns:a16="http://schemas.microsoft.com/office/drawing/2014/main" id="{18EAF79A-6E8B-47BD-8D91-9FE1B05D9C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99C0006-99E8-48D9-9FFB-64E7DF5422E3}"/>
                  </a:ext>
                </a:extLst>
              </p:cNvPr>
              <p:cNvCxnSpPr>
                <a:stCxn id="22" idx="6"/>
                <a:endCxn id="25" idx="2"/>
              </p:cNvCxnSpPr>
              <p:nvPr/>
            </p:nvCxnSpPr>
            <p:spPr>
              <a:xfrm>
                <a:off x="3648845" y="1444603"/>
                <a:ext cx="10339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81B509-ECF6-4073-8BFC-EA5B8D5E9733}"/>
                  </a:ext>
                </a:extLst>
              </p:cNvPr>
              <p:cNvSpPr/>
              <p:nvPr/>
            </p:nvSpPr>
            <p:spPr>
              <a:xfrm>
                <a:off x="2776241" y="832112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CE6F6D2-D086-45B7-95E6-5F74044E1C54}"/>
                  </a:ext>
                </a:extLst>
              </p:cNvPr>
              <p:cNvSpPr/>
              <p:nvPr/>
            </p:nvSpPr>
            <p:spPr>
              <a:xfrm>
                <a:off x="4506737" y="830391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9188D11-8316-47B4-A85A-90CEABEEAA67}"/>
                  </a:ext>
                </a:extLst>
              </p:cNvPr>
              <p:cNvSpPr/>
              <p:nvPr/>
            </p:nvSpPr>
            <p:spPr>
              <a:xfrm>
                <a:off x="6225144" y="839734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Text Box 3872">
                <a:extLst>
                  <a:ext uri="{FF2B5EF4-FFF2-40B4-BE49-F238E27FC236}">
                    <a16:creationId xmlns:a16="http://schemas.microsoft.com/office/drawing/2014/main" id="{E5B82094-241C-4113-8D41-3B1704624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6717" y="642970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 Box 3872">
                <a:extLst>
                  <a:ext uri="{FF2B5EF4-FFF2-40B4-BE49-F238E27FC236}">
                    <a16:creationId xmlns:a16="http://schemas.microsoft.com/office/drawing/2014/main" id="{36A00F1A-13E8-40BF-8D73-20B7CBF72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2287" y="661509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 Box 3872">
                <a:extLst>
                  <a:ext uri="{FF2B5EF4-FFF2-40B4-BE49-F238E27FC236}">
                    <a16:creationId xmlns:a16="http://schemas.microsoft.com/office/drawing/2014/main" id="{84EC0940-5CC4-41E7-A18C-BE6116D37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1942" y="642970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753CB06-0CFD-4362-B4D9-092F79B88B31}"/>
                </a:ext>
              </a:extLst>
            </p:cNvPr>
            <p:cNvGrpSpPr/>
            <p:nvPr/>
          </p:nvGrpSpPr>
          <p:grpSpPr>
            <a:xfrm>
              <a:off x="7557512" y="488566"/>
              <a:ext cx="1225603" cy="820020"/>
              <a:chOff x="7557512" y="488566"/>
              <a:chExt cx="1225603" cy="82002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045A6D7-D798-494F-9ACB-225852E0417A}"/>
                  </a:ext>
                </a:extLst>
              </p:cNvPr>
              <p:cNvSpPr/>
              <p:nvPr/>
            </p:nvSpPr>
            <p:spPr>
              <a:xfrm>
                <a:off x="7940714" y="850348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Text Box 3872">
                <a:extLst>
                  <a:ext uri="{FF2B5EF4-FFF2-40B4-BE49-F238E27FC236}">
                    <a16:creationId xmlns:a16="http://schemas.microsoft.com/office/drawing/2014/main" id="{887B0E20-4034-4551-904E-16B20D94B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12" y="488566"/>
                <a:ext cx="1225603" cy="463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00,01,10</a:t>
                </a:r>
                <a:endParaRPr lang="en-SG" sz="16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3BB7A0-1560-48CA-894C-41E038E722FF}"/>
                </a:ext>
              </a:extLst>
            </p:cNvPr>
            <p:cNvGrpSpPr/>
            <p:nvPr/>
          </p:nvGrpSpPr>
          <p:grpSpPr>
            <a:xfrm>
              <a:off x="3544866" y="1641082"/>
              <a:ext cx="2931090" cy="513527"/>
              <a:chOff x="3544866" y="1641082"/>
              <a:chExt cx="2931090" cy="51352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C481395-4C61-4FA8-81F9-CDC9DAA5B84E}"/>
                  </a:ext>
                </a:extLst>
              </p:cNvPr>
              <p:cNvSpPr/>
              <p:nvPr/>
            </p:nvSpPr>
            <p:spPr>
              <a:xfrm>
                <a:off x="3544866" y="1691014"/>
                <a:ext cx="2931090" cy="463595"/>
              </a:xfrm>
              <a:custGeom>
                <a:avLst/>
                <a:gdLst>
                  <a:gd name="connsiteX0" fmla="*/ 0 w 2931090"/>
                  <a:gd name="connsiteY0" fmla="*/ 37578 h 463595"/>
                  <a:gd name="connsiteX1" fmla="*/ 1352811 w 2931090"/>
                  <a:gd name="connsiteY1" fmla="*/ 463463 h 463595"/>
                  <a:gd name="connsiteX2" fmla="*/ 2931090 w 2931090"/>
                  <a:gd name="connsiteY2" fmla="*/ 0 h 4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1090" h="463595">
                    <a:moveTo>
                      <a:pt x="0" y="37578"/>
                    </a:moveTo>
                    <a:cubicBezTo>
                      <a:pt x="432148" y="253652"/>
                      <a:pt x="864296" y="469726"/>
                      <a:pt x="1352811" y="463463"/>
                    </a:cubicBezTo>
                    <a:cubicBezTo>
                      <a:pt x="1841326" y="457200"/>
                      <a:pt x="2386208" y="228600"/>
                      <a:pt x="293109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Text Box 3872">
                <a:extLst>
                  <a:ext uri="{FF2B5EF4-FFF2-40B4-BE49-F238E27FC236}">
                    <a16:creationId xmlns:a16="http://schemas.microsoft.com/office/drawing/2014/main" id="{DD45F3BF-3C30-4F4E-B779-CE9930C1B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2055" y="1641082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SG" sz="16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2A3412-7B7B-45E1-A3CE-80FD9E081D25}"/>
                </a:ext>
              </a:extLst>
            </p:cNvPr>
            <p:cNvGrpSpPr/>
            <p:nvPr/>
          </p:nvGrpSpPr>
          <p:grpSpPr>
            <a:xfrm>
              <a:off x="5270132" y="1672290"/>
              <a:ext cx="2931090" cy="471747"/>
              <a:chOff x="5270132" y="1672290"/>
              <a:chExt cx="2931090" cy="47174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37BB66A-3373-466E-B9FC-7D4CB7E5064B}"/>
                  </a:ext>
                </a:extLst>
              </p:cNvPr>
              <p:cNvSpPr/>
              <p:nvPr/>
            </p:nvSpPr>
            <p:spPr>
              <a:xfrm>
                <a:off x="5270132" y="1680442"/>
                <a:ext cx="2931090" cy="463595"/>
              </a:xfrm>
              <a:custGeom>
                <a:avLst/>
                <a:gdLst>
                  <a:gd name="connsiteX0" fmla="*/ 0 w 2931090"/>
                  <a:gd name="connsiteY0" fmla="*/ 37578 h 463595"/>
                  <a:gd name="connsiteX1" fmla="*/ 1352811 w 2931090"/>
                  <a:gd name="connsiteY1" fmla="*/ 463463 h 463595"/>
                  <a:gd name="connsiteX2" fmla="*/ 2931090 w 2931090"/>
                  <a:gd name="connsiteY2" fmla="*/ 0 h 46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1090" h="463595">
                    <a:moveTo>
                      <a:pt x="0" y="37578"/>
                    </a:moveTo>
                    <a:cubicBezTo>
                      <a:pt x="432148" y="253652"/>
                      <a:pt x="864296" y="469726"/>
                      <a:pt x="1352811" y="463463"/>
                    </a:cubicBezTo>
                    <a:cubicBezTo>
                      <a:pt x="1841326" y="457200"/>
                      <a:pt x="2386208" y="228600"/>
                      <a:pt x="293109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Text Box 3872">
                <a:extLst>
                  <a:ext uri="{FF2B5EF4-FFF2-40B4-BE49-F238E27FC236}">
                    <a16:creationId xmlns:a16="http://schemas.microsoft.com/office/drawing/2014/main" id="{3BB404D1-A1C8-49F2-82F4-312F42A7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1579" y="1672290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SG" sz="16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9B497AE-AEF9-45E9-A047-F33744399410}"/>
                </a:ext>
              </a:extLst>
            </p:cNvPr>
            <p:cNvGrpSpPr/>
            <p:nvPr/>
          </p:nvGrpSpPr>
          <p:grpSpPr>
            <a:xfrm>
              <a:off x="5379525" y="1120337"/>
              <a:ext cx="1020724" cy="333610"/>
              <a:chOff x="5379525" y="1120337"/>
              <a:chExt cx="1020724" cy="333610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82F3FB3-38CF-4B3B-93AF-4DED87DFAA1F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5379525" y="1444603"/>
                <a:ext cx="1020724" cy="934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3872">
                <a:extLst>
                  <a:ext uri="{FF2B5EF4-FFF2-40B4-BE49-F238E27FC236}">
                    <a16:creationId xmlns:a16="http://schemas.microsoft.com/office/drawing/2014/main" id="{1D6F1713-1DDA-45D8-8CEB-384A2CCD8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813" y="1120337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SG" sz="16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A1675EB-FD91-4F3F-8AEB-75F819DEF77D}"/>
                </a:ext>
              </a:extLst>
            </p:cNvPr>
            <p:cNvGrpSpPr/>
            <p:nvPr/>
          </p:nvGrpSpPr>
          <p:grpSpPr>
            <a:xfrm>
              <a:off x="7082984" y="1120337"/>
              <a:ext cx="1032835" cy="463595"/>
              <a:chOff x="7082984" y="1120337"/>
              <a:chExt cx="1032835" cy="463595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F2BC181-C22B-4BE0-8486-AC63F061DA82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>
                <a:off x="7097020" y="1453947"/>
                <a:ext cx="1018799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3872">
                <a:extLst>
                  <a:ext uri="{FF2B5EF4-FFF2-40B4-BE49-F238E27FC236}">
                    <a16:creationId xmlns:a16="http://schemas.microsoft.com/office/drawing/2014/main" id="{835F0883-332D-4B85-8E8B-68CB1453C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2984" y="1120337"/>
                <a:ext cx="853999" cy="463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10,01</a:t>
                </a:r>
                <a:endParaRPr lang="en-SG" sz="16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5319C86-3018-4CC2-9B50-D33D3C35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62974"/>
              </p:ext>
            </p:extLst>
          </p:nvPr>
        </p:nvGraphicFramePr>
        <p:xfrm>
          <a:off x="7690805" y="288411"/>
          <a:ext cx="3505148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52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2523792822"/>
                    </a:ext>
                  </a:extLst>
                </a:gridCol>
                <a:gridCol w="497388">
                  <a:extLst>
                    <a:ext uri="{9D8B030D-6E8A-4147-A177-3AD203B41FA5}">
                      <a16:colId xmlns:a16="http://schemas.microsoft.com/office/drawing/2014/main" val="180908727"/>
                    </a:ext>
                  </a:extLst>
                </a:gridCol>
              </a:tblGrid>
              <a:tr h="288845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i="0" dirty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i="0" dirty="0">
                          <a:solidFill>
                            <a:schemeClr val="tx1"/>
                          </a:solidFill>
                        </a:rPr>
                        <a:t>Inputs</a:t>
                      </a:r>
                      <a:endParaRPr 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800" b="0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i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88845"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1" i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1" i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588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08097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1054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91192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7188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4444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97598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86423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28909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C300BECB-BEBD-4925-BA73-B6943A61894B}"/>
              </a:ext>
            </a:extLst>
          </p:cNvPr>
          <p:cNvGrpSpPr/>
          <p:nvPr/>
        </p:nvGrpSpPr>
        <p:grpSpPr>
          <a:xfrm>
            <a:off x="825221" y="1792021"/>
            <a:ext cx="2880145" cy="2659512"/>
            <a:chOff x="0" y="0"/>
            <a:chExt cx="1853565" cy="16313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26C7FAB-4EAC-4486-9892-43F66A6200F1}"/>
                </a:ext>
              </a:extLst>
            </p:cNvPr>
            <p:cNvGrpSpPr/>
            <p:nvPr/>
          </p:nvGrpSpPr>
          <p:grpSpPr>
            <a:xfrm>
              <a:off x="0" y="0"/>
              <a:ext cx="1853565" cy="1631315"/>
              <a:chOff x="0" y="0"/>
              <a:chExt cx="1853565" cy="16313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DF330-162A-4670-89ED-75905A1A3ECF}"/>
                  </a:ext>
                </a:extLst>
              </p:cNvPr>
              <p:cNvGrpSpPr/>
              <p:nvPr/>
            </p:nvGrpSpPr>
            <p:grpSpPr>
              <a:xfrm>
                <a:off x="30480" y="0"/>
                <a:ext cx="1823085" cy="1631315"/>
                <a:chOff x="0" y="0"/>
                <a:chExt cx="1823085" cy="16313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05578E7-2439-40C1-9C16-F791B5D098A0}"/>
                    </a:ext>
                  </a:extLst>
                </p:cNvPr>
                <p:cNvGrpSpPr/>
                <p:nvPr/>
              </p:nvGrpSpPr>
              <p:grpSpPr>
                <a:xfrm>
                  <a:off x="0" y="838200"/>
                  <a:ext cx="360045" cy="466725"/>
                  <a:chOff x="-45720" y="0"/>
                  <a:chExt cx="360045" cy="466725"/>
                </a:xfrm>
              </p:grpSpPr>
              <p:sp>
                <p:nvSpPr>
                  <p:cNvPr id="97" name="AutoShape 4">
                    <a:extLst>
                      <a:ext uri="{FF2B5EF4-FFF2-40B4-BE49-F238E27FC236}">
                        <a16:creationId xmlns:a16="http://schemas.microsoft.com/office/drawing/2014/main" id="{13186CE1-5F20-429F-943B-E4F9FB4EB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025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8" name="Text Box 19">
                    <a:extLst>
                      <a:ext uri="{FF2B5EF4-FFF2-40B4-BE49-F238E27FC236}">
                        <a16:creationId xmlns:a16="http://schemas.microsoft.com/office/drawing/2014/main" id="{8E1B1801-471C-46D1-8076-4A2F96C080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5720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DE9C850F-39E4-4FFE-BD1A-58D3252EE1A4}"/>
                    </a:ext>
                  </a:extLst>
                </p:cNvPr>
                <p:cNvGrpSpPr/>
                <p:nvPr/>
              </p:nvGrpSpPr>
              <p:grpSpPr>
                <a:xfrm>
                  <a:off x="381000" y="352425"/>
                  <a:ext cx="1066800" cy="952500"/>
                  <a:chOff x="0" y="0"/>
                  <a:chExt cx="1066800" cy="952500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C3A0359C-2F58-49E1-ADF7-A653444AC8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19041819-C666-4E7B-A173-FEFEAE8B88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93" name="Text Box 9">
                        <a:extLst>
                          <a:ext uri="{FF2B5EF4-FFF2-40B4-BE49-F238E27FC236}">
                            <a16:creationId xmlns:a16="http://schemas.microsoft.com/office/drawing/2014/main" id="{D710E2DB-0FB2-47D8-99AB-820EEF93952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94" name="Text Box 10">
                        <a:extLst>
                          <a:ext uri="{FF2B5EF4-FFF2-40B4-BE49-F238E27FC236}">
                            <a16:creationId xmlns:a16="http://schemas.microsoft.com/office/drawing/2014/main" id="{5C408A44-622C-4F6E-8F37-76506A26476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5" name="Text Box 11">
                        <a:extLst>
                          <a:ext uri="{FF2B5EF4-FFF2-40B4-BE49-F238E27FC236}">
                            <a16:creationId xmlns:a16="http://schemas.microsoft.com/office/drawing/2014/main" id="{87EA465A-1872-4C25-95D2-3BA63FB486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96" name="Text Box 12">
                        <a:extLst>
                          <a:ext uri="{FF2B5EF4-FFF2-40B4-BE49-F238E27FC236}">
                            <a16:creationId xmlns:a16="http://schemas.microsoft.com/office/drawing/2014/main" id="{CF8E6E61-6976-4D93-80CE-848C044E900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1E118D67-F833-4F8E-A560-C6028329FD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89" name="Text Box 14">
                        <a:extLst>
                          <a:ext uri="{FF2B5EF4-FFF2-40B4-BE49-F238E27FC236}">
                            <a16:creationId xmlns:a16="http://schemas.microsoft.com/office/drawing/2014/main" id="{F9F06710-1AE2-4547-B6D8-D45E9BC2DC8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90" name="Text Box 15">
                        <a:extLst>
                          <a:ext uri="{FF2B5EF4-FFF2-40B4-BE49-F238E27FC236}">
                            <a16:creationId xmlns:a16="http://schemas.microsoft.com/office/drawing/2014/main" id="{7F6BA176-CAB3-403D-8A52-018A9601A68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1" name="Text Box 16">
                        <a:extLst>
                          <a:ext uri="{FF2B5EF4-FFF2-40B4-BE49-F238E27FC236}">
                            <a16:creationId xmlns:a16="http://schemas.microsoft.com/office/drawing/2014/main" id="{8728F23C-A126-443A-B645-94796CEED15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92" name="Text Box 17">
                        <a:extLst>
                          <a:ext uri="{FF2B5EF4-FFF2-40B4-BE49-F238E27FC236}">
                            <a16:creationId xmlns:a16="http://schemas.microsoft.com/office/drawing/2014/main" id="{7974EFDB-2BD3-46E8-94D8-3FBB50B4DA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</p:grp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3D3049DA-DA1D-48F0-8419-2B15A412C1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47625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DD0113B9-4F88-4EAC-8ED3-1E77BB3ABC7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83" name="Text Box 9">
                        <a:extLst>
                          <a:ext uri="{FF2B5EF4-FFF2-40B4-BE49-F238E27FC236}">
                            <a16:creationId xmlns:a16="http://schemas.microsoft.com/office/drawing/2014/main" id="{76DE6379-F8AB-42AD-90ED-BA3BCF834D1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4" name="Text Box 10">
                        <a:extLst>
                          <a:ext uri="{FF2B5EF4-FFF2-40B4-BE49-F238E27FC236}">
                            <a16:creationId xmlns:a16="http://schemas.microsoft.com/office/drawing/2014/main" id="{18F08E6F-82F6-46F4-90FD-C939FC536D2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5" name="Text Box 11">
                        <a:extLst>
                          <a:ext uri="{FF2B5EF4-FFF2-40B4-BE49-F238E27FC236}">
                            <a16:creationId xmlns:a16="http://schemas.microsoft.com/office/drawing/2014/main" id="{4FF4A740-4DDB-42F6-A411-0B48AA02027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86" name="Text Box 12">
                        <a:extLst>
                          <a:ext uri="{FF2B5EF4-FFF2-40B4-BE49-F238E27FC236}">
                            <a16:creationId xmlns:a16="http://schemas.microsoft.com/office/drawing/2014/main" id="{AC6A1CA1-38A5-4A97-BD04-1BEFB68E104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D6CED92D-8354-4F2E-842C-018A4F8BD36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79" name="Text Box 17">
                        <a:extLst>
                          <a:ext uri="{FF2B5EF4-FFF2-40B4-BE49-F238E27FC236}">
                            <a16:creationId xmlns:a16="http://schemas.microsoft.com/office/drawing/2014/main" id="{BB843353-CF7A-4FB0-B805-94E76708098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" name="Text Box 14">
                        <a:extLst>
                          <a:ext uri="{FF2B5EF4-FFF2-40B4-BE49-F238E27FC236}">
                            <a16:creationId xmlns:a16="http://schemas.microsoft.com/office/drawing/2014/main" id="{A37720E9-E54C-4055-85F0-DD9BA1FB62D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" name="Text Box 15">
                        <a:extLst>
                          <a:ext uri="{FF2B5EF4-FFF2-40B4-BE49-F238E27FC236}">
                            <a16:creationId xmlns:a16="http://schemas.microsoft.com/office/drawing/2014/main" id="{E9EA93D1-BEAD-43A3-B3A4-A16B6A8FD26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2" name="Text Box 16">
                        <a:extLst>
                          <a:ext uri="{FF2B5EF4-FFF2-40B4-BE49-F238E27FC236}">
                            <a16:creationId xmlns:a16="http://schemas.microsoft.com/office/drawing/2014/main" id="{DA773BED-D17F-4971-9F54-F26547FBA10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7C9F73E-7CB4-40E3-9519-923E61B3669C}"/>
                    </a:ext>
                  </a:extLst>
                </p:cNvPr>
                <p:cNvGrpSpPr/>
                <p:nvPr/>
              </p:nvGrpSpPr>
              <p:grpSpPr>
                <a:xfrm>
                  <a:off x="1485900" y="600075"/>
                  <a:ext cx="337185" cy="466725"/>
                  <a:chOff x="0" y="0"/>
                  <a:chExt cx="337185" cy="466725"/>
                </a:xfrm>
              </p:grpSpPr>
              <p:sp>
                <p:nvSpPr>
                  <p:cNvPr id="73" name="AutoShape 4">
                    <a:extLst>
                      <a:ext uri="{FF2B5EF4-FFF2-40B4-BE49-F238E27FC236}">
                        <a16:creationId xmlns:a16="http://schemas.microsoft.com/office/drawing/2014/main" id="{2B4D9575-2767-4009-95DA-E8DFD7728C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4" name="Text Box 19">
                    <a:extLst>
                      <a:ext uri="{FF2B5EF4-FFF2-40B4-BE49-F238E27FC236}">
                        <a16:creationId xmlns:a16="http://schemas.microsoft.com/office/drawing/2014/main" id="{48B487E0-095C-4CE7-A1F5-90D2953205E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915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A0FD566-0585-4EE0-A052-FEA723755927}"/>
                    </a:ext>
                  </a:extLst>
                </p:cNvPr>
                <p:cNvGrpSpPr/>
                <p:nvPr/>
              </p:nvGrpSpPr>
              <p:grpSpPr>
                <a:xfrm>
                  <a:off x="914400" y="0"/>
                  <a:ext cx="528639" cy="321471"/>
                  <a:chOff x="0" y="0"/>
                  <a:chExt cx="528639" cy="321471"/>
                </a:xfrm>
              </p:grpSpPr>
              <p:sp>
                <p:nvSpPr>
                  <p:cNvPr id="71" name="Text Box 3">
                    <a:extLst>
                      <a:ext uri="{FF2B5EF4-FFF2-40B4-BE49-F238E27FC236}">
                        <a16:creationId xmlns:a16="http://schemas.microsoft.com/office/drawing/2014/main" id="{1555EA51-07C2-42F2-AE18-985FCF0AAF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969" y="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AutoShape 4">
                    <a:extLst>
                      <a:ext uri="{FF2B5EF4-FFF2-40B4-BE49-F238E27FC236}">
                        <a16:creationId xmlns:a16="http://schemas.microsoft.com/office/drawing/2014/main" id="{102E748B-44ED-4887-A5A0-7A391FE6D3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207169" y="0"/>
                    <a:ext cx="114302" cy="528639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C062A7F-B741-4161-B9D9-8C5F382675BF}"/>
                    </a:ext>
                  </a:extLst>
                </p:cNvPr>
                <p:cNvGrpSpPr/>
                <p:nvPr/>
              </p:nvGrpSpPr>
              <p:grpSpPr>
                <a:xfrm>
                  <a:off x="647700" y="1314450"/>
                  <a:ext cx="528320" cy="316865"/>
                  <a:chOff x="0" y="0"/>
                  <a:chExt cx="528320" cy="316865"/>
                </a:xfrm>
              </p:grpSpPr>
              <p:sp>
                <p:nvSpPr>
                  <p:cNvPr id="69" name="Text Box 18">
                    <a:extLst>
                      <a:ext uri="{FF2B5EF4-FFF2-40B4-BE49-F238E27FC236}">
                        <a16:creationId xmlns:a16="http://schemas.microsoft.com/office/drawing/2014/main" id="{B2C85A65-1F9A-447D-A3EC-ECC84DC9C6C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810" y="11684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AutoShape 4">
                    <a:extLst>
                      <a:ext uri="{FF2B5EF4-FFF2-40B4-BE49-F238E27FC236}">
                        <a16:creationId xmlns:a16="http://schemas.microsoft.com/office/drawing/2014/main" id="{5DCF0C9A-A335-4E44-85EB-95CDE82782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 flipV="1">
                    <a:off x="207010" y="-207010"/>
                    <a:ext cx="114300" cy="528320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5C2B9F63-5F2B-4AF7-8872-91810BF28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5240"/>
                <a:ext cx="302895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SG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9" name="AutoShape 1037">
              <a:extLst>
                <a:ext uri="{FF2B5EF4-FFF2-40B4-BE49-F238E27FC236}">
                  <a16:creationId xmlns:a16="http://schemas.microsoft.com/office/drawing/2014/main" id="{6E00A307-61B6-4DC8-8B95-37AB7177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6" y="846932"/>
              <a:ext cx="1030931" cy="43155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60" name="AutoShape 1038">
              <a:extLst>
                <a:ext uri="{FF2B5EF4-FFF2-40B4-BE49-F238E27FC236}">
                  <a16:creationId xmlns:a16="http://schemas.microsoft.com/office/drawing/2014/main" id="{6992743A-7BB4-4DE8-91AF-C126C9A43F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93283" y="571318"/>
              <a:ext cx="450850" cy="48169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61" name="AutoShape 1038">
              <a:extLst>
                <a:ext uri="{FF2B5EF4-FFF2-40B4-BE49-F238E27FC236}">
                  <a16:creationId xmlns:a16="http://schemas.microsoft.com/office/drawing/2014/main" id="{7CD16851-ECD3-41BB-81AB-B60E83D77C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4576" y="573018"/>
              <a:ext cx="894621" cy="48169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E502D4E-5969-4431-B36A-A44493C2FC84}"/>
              </a:ext>
            </a:extLst>
          </p:cNvPr>
          <p:cNvGrpSpPr/>
          <p:nvPr/>
        </p:nvGrpSpPr>
        <p:grpSpPr>
          <a:xfrm>
            <a:off x="3768410" y="1778466"/>
            <a:ext cx="3016580" cy="2654879"/>
            <a:chOff x="0" y="0"/>
            <a:chExt cx="1853565" cy="163131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6B5836E-9044-4C44-8BF4-AD8894D6B104}"/>
                </a:ext>
              </a:extLst>
            </p:cNvPr>
            <p:cNvGrpSpPr/>
            <p:nvPr/>
          </p:nvGrpSpPr>
          <p:grpSpPr>
            <a:xfrm>
              <a:off x="0" y="0"/>
              <a:ext cx="1853565" cy="1631315"/>
              <a:chOff x="0" y="0"/>
              <a:chExt cx="1853565" cy="163131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8BC21F1-E9F7-4080-A6FA-BF6F70778288}"/>
                  </a:ext>
                </a:extLst>
              </p:cNvPr>
              <p:cNvGrpSpPr/>
              <p:nvPr/>
            </p:nvGrpSpPr>
            <p:grpSpPr>
              <a:xfrm>
                <a:off x="30480" y="0"/>
                <a:ext cx="1823085" cy="1631315"/>
                <a:chOff x="0" y="0"/>
                <a:chExt cx="1823085" cy="163131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4B7A4D71-CC9B-4B49-99F3-9659C6051974}"/>
                    </a:ext>
                  </a:extLst>
                </p:cNvPr>
                <p:cNvGrpSpPr/>
                <p:nvPr/>
              </p:nvGrpSpPr>
              <p:grpSpPr>
                <a:xfrm>
                  <a:off x="0" y="838200"/>
                  <a:ext cx="360045" cy="466725"/>
                  <a:chOff x="-45720" y="0"/>
                  <a:chExt cx="360045" cy="466725"/>
                </a:xfrm>
              </p:grpSpPr>
              <p:sp>
                <p:nvSpPr>
                  <p:cNvPr id="141" name="AutoShape 4">
                    <a:extLst>
                      <a:ext uri="{FF2B5EF4-FFF2-40B4-BE49-F238E27FC236}">
                        <a16:creationId xmlns:a16="http://schemas.microsoft.com/office/drawing/2014/main" id="{6494C2D3-868C-457F-B532-C5C4099B48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025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42" name="Text Box 19">
                    <a:extLst>
                      <a:ext uri="{FF2B5EF4-FFF2-40B4-BE49-F238E27FC236}">
                        <a16:creationId xmlns:a16="http://schemas.microsoft.com/office/drawing/2014/main" id="{4D6F735E-ADFD-484F-95C0-E612FD371C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5720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A664EB8-03B9-4B89-8CFC-52D0DA8D26F4}"/>
                    </a:ext>
                  </a:extLst>
                </p:cNvPr>
                <p:cNvGrpSpPr/>
                <p:nvPr/>
              </p:nvGrpSpPr>
              <p:grpSpPr>
                <a:xfrm>
                  <a:off x="381000" y="352425"/>
                  <a:ext cx="1066800" cy="952500"/>
                  <a:chOff x="0" y="0"/>
                  <a:chExt cx="1066800" cy="952500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A364DC06-94CA-4C39-8E2F-5D2F3BAACB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131" name="Group 130">
                      <a:extLst>
                        <a:ext uri="{FF2B5EF4-FFF2-40B4-BE49-F238E27FC236}">
                          <a16:creationId xmlns:a16="http://schemas.microsoft.com/office/drawing/2014/main" id="{0B2089F1-17C7-436A-BCDD-2C27ACAF8F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37" name="Text Box 9">
                        <a:extLst>
                          <a:ext uri="{FF2B5EF4-FFF2-40B4-BE49-F238E27FC236}">
                            <a16:creationId xmlns:a16="http://schemas.microsoft.com/office/drawing/2014/main" id="{C392B493-1935-4B1F-B43E-03D4D6FCF60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38" name="Text Box 10">
                        <a:extLst>
                          <a:ext uri="{FF2B5EF4-FFF2-40B4-BE49-F238E27FC236}">
                            <a16:creationId xmlns:a16="http://schemas.microsoft.com/office/drawing/2014/main" id="{1A32FAD4-7D00-40B6-94EB-EE7D143700E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39" name="Text Box 11">
                        <a:extLst>
                          <a:ext uri="{FF2B5EF4-FFF2-40B4-BE49-F238E27FC236}">
                            <a16:creationId xmlns:a16="http://schemas.microsoft.com/office/drawing/2014/main" id="{6E7685B9-0A4E-421D-8AA3-55895EBFFBE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40" name="Text Box 12">
                        <a:extLst>
                          <a:ext uri="{FF2B5EF4-FFF2-40B4-BE49-F238E27FC236}">
                            <a16:creationId xmlns:a16="http://schemas.microsoft.com/office/drawing/2014/main" id="{0A7D17DE-08D0-4B46-A29C-884FFCAB737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9B14CFE5-6E17-4951-B0C1-735D40CA5B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33" name="Text Box 14">
                        <a:extLst>
                          <a:ext uri="{FF2B5EF4-FFF2-40B4-BE49-F238E27FC236}">
                            <a16:creationId xmlns:a16="http://schemas.microsoft.com/office/drawing/2014/main" id="{4130B4D4-9179-4CA0-91D1-3FD77BC1232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4" name="Text Box 15">
                        <a:extLst>
                          <a:ext uri="{FF2B5EF4-FFF2-40B4-BE49-F238E27FC236}">
                            <a16:creationId xmlns:a16="http://schemas.microsoft.com/office/drawing/2014/main" id="{E583F46C-7125-45E3-94D5-2D55CFAF7AB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5" name="Text Box 16">
                        <a:extLst>
                          <a:ext uri="{FF2B5EF4-FFF2-40B4-BE49-F238E27FC236}">
                            <a16:creationId xmlns:a16="http://schemas.microsoft.com/office/drawing/2014/main" id="{34CA4D9B-3767-4EB0-A73C-BBE50DD38C2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36" name="Text Box 17">
                        <a:extLst>
                          <a:ext uri="{FF2B5EF4-FFF2-40B4-BE49-F238E27FC236}">
                            <a16:creationId xmlns:a16="http://schemas.microsoft.com/office/drawing/2014/main" id="{A80124D5-4AFF-4B4C-ACC8-42991307005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B78E8625-CC2D-46E3-A947-67427C58DB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47625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DF173C23-F69D-45C1-B8EA-F873D41395B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27" name="Text Box 9">
                        <a:extLst>
                          <a:ext uri="{FF2B5EF4-FFF2-40B4-BE49-F238E27FC236}">
                            <a16:creationId xmlns:a16="http://schemas.microsoft.com/office/drawing/2014/main" id="{E03A71C6-1B17-4CC8-AFD4-484D7160098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8" name="Text Box 10">
                        <a:extLst>
                          <a:ext uri="{FF2B5EF4-FFF2-40B4-BE49-F238E27FC236}">
                            <a16:creationId xmlns:a16="http://schemas.microsoft.com/office/drawing/2014/main" id="{EFBA390C-D51B-4263-8CB0-5D996440818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9" name="Text Box 11">
                        <a:extLst>
                          <a:ext uri="{FF2B5EF4-FFF2-40B4-BE49-F238E27FC236}">
                            <a16:creationId xmlns:a16="http://schemas.microsoft.com/office/drawing/2014/main" id="{555C558B-D395-4D77-A6BD-261FD654B6B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30" name="Text Box 12">
                        <a:extLst>
                          <a:ext uri="{FF2B5EF4-FFF2-40B4-BE49-F238E27FC236}">
                            <a16:creationId xmlns:a16="http://schemas.microsoft.com/office/drawing/2014/main" id="{B09E7349-D7B6-46AC-AFF4-93924C65665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5821AC8D-8A56-40C9-8396-41376B4BA14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23" name="Text Box 17">
                        <a:extLst>
                          <a:ext uri="{FF2B5EF4-FFF2-40B4-BE49-F238E27FC236}">
                            <a16:creationId xmlns:a16="http://schemas.microsoft.com/office/drawing/2014/main" id="{DC5AE06A-3719-4EDF-A1AA-731B592E80F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4" name="Text Box 14">
                        <a:extLst>
                          <a:ext uri="{FF2B5EF4-FFF2-40B4-BE49-F238E27FC236}">
                            <a16:creationId xmlns:a16="http://schemas.microsoft.com/office/drawing/2014/main" id="{A41195C3-73BB-4637-9F64-37A7F94F190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25" name="Text Box 15">
                        <a:extLst>
                          <a:ext uri="{FF2B5EF4-FFF2-40B4-BE49-F238E27FC236}">
                            <a16:creationId xmlns:a16="http://schemas.microsoft.com/office/drawing/2014/main" id="{8229CD88-69B8-4A7C-A689-CCB5F2CDF41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6" name="Text Box 16">
                        <a:extLst>
                          <a:ext uri="{FF2B5EF4-FFF2-40B4-BE49-F238E27FC236}">
                            <a16:creationId xmlns:a16="http://schemas.microsoft.com/office/drawing/2014/main" id="{50E49558-9F68-4509-8C12-593649749A2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00674C78-0B9B-4070-9931-E481F648D619}"/>
                    </a:ext>
                  </a:extLst>
                </p:cNvPr>
                <p:cNvGrpSpPr/>
                <p:nvPr/>
              </p:nvGrpSpPr>
              <p:grpSpPr>
                <a:xfrm>
                  <a:off x="1485900" y="600075"/>
                  <a:ext cx="337185" cy="466725"/>
                  <a:chOff x="0" y="0"/>
                  <a:chExt cx="337185" cy="466725"/>
                </a:xfrm>
              </p:grpSpPr>
              <p:sp>
                <p:nvSpPr>
                  <p:cNvPr id="117" name="AutoShape 4">
                    <a:extLst>
                      <a:ext uri="{FF2B5EF4-FFF2-40B4-BE49-F238E27FC236}">
                        <a16:creationId xmlns:a16="http://schemas.microsoft.com/office/drawing/2014/main" id="{83B3AE96-1BE9-4D58-886B-A925B9844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18" name="Text Box 19">
                    <a:extLst>
                      <a:ext uri="{FF2B5EF4-FFF2-40B4-BE49-F238E27FC236}">
                        <a16:creationId xmlns:a16="http://schemas.microsoft.com/office/drawing/2014/main" id="{E804C9D7-CA51-4E34-86F4-B2A51AC079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915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FDCAEBC-5F6D-46FA-AA40-1BF02E7B9C88}"/>
                    </a:ext>
                  </a:extLst>
                </p:cNvPr>
                <p:cNvGrpSpPr/>
                <p:nvPr/>
              </p:nvGrpSpPr>
              <p:grpSpPr>
                <a:xfrm>
                  <a:off x="914400" y="0"/>
                  <a:ext cx="528639" cy="321471"/>
                  <a:chOff x="0" y="0"/>
                  <a:chExt cx="528639" cy="321471"/>
                </a:xfrm>
              </p:grpSpPr>
              <p:sp>
                <p:nvSpPr>
                  <p:cNvPr id="115" name="Text Box 3">
                    <a:extLst>
                      <a:ext uri="{FF2B5EF4-FFF2-40B4-BE49-F238E27FC236}">
                        <a16:creationId xmlns:a16="http://schemas.microsoft.com/office/drawing/2014/main" id="{F9C0AA45-775B-4A85-850F-80CF89991C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969" y="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AutoShape 4">
                    <a:extLst>
                      <a:ext uri="{FF2B5EF4-FFF2-40B4-BE49-F238E27FC236}">
                        <a16:creationId xmlns:a16="http://schemas.microsoft.com/office/drawing/2014/main" id="{5E68CD5F-A85A-4C22-A1B3-6E69D5D001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207169" y="0"/>
                    <a:ext cx="114302" cy="528639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AD33516-D285-4D0C-9BDA-72CB43AB1167}"/>
                    </a:ext>
                  </a:extLst>
                </p:cNvPr>
                <p:cNvGrpSpPr/>
                <p:nvPr/>
              </p:nvGrpSpPr>
              <p:grpSpPr>
                <a:xfrm>
                  <a:off x="647700" y="1314450"/>
                  <a:ext cx="528320" cy="316865"/>
                  <a:chOff x="0" y="0"/>
                  <a:chExt cx="528320" cy="316865"/>
                </a:xfrm>
              </p:grpSpPr>
              <p:sp>
                <p:nvSpPr>
                  <p:cNvPr id="113" name="Text Box 18">
                    <a:extLst>
                      <a:ext uri="{FF2B5EF4-FFF2-40B4-BE49-F238E27FC236}">
                        <a16:creationId xmlns:a16="http://schemas.microsoft.com/office/drawing/2014/main" id="{5A8E5D2F-585B-4B5F-939A-79EF60C323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810" y="11684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AutoShape 4">
                    <a:extLst>
                      <a:ext uri="{FF2B5EF4-FFF2-40B4-BE49-F238E27FC236}">
                        <a16:creationId xmlns:a16="http://schemas.microsoft.com/office/drawing/2014/main" id="{A064549E-5AA2-4D00-9EE2-049A2D0936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 flipV="1">
                    <a:off x="207010" y="-207010"/>
                    <a:ext cx="114300" cy="528320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07" name="Text Box 18">
                <a:extLst>
                  <a:ext uri="{FF2B5EF4-FFF2-40B4-BE49-F238E27FC236}">
                    <a16:creationId xmlns:a16="http://schemas.microsoft.com/office/drawing/2014/main" id="{25EE411E-726F-46B8-95B5-38B3006CA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5240"/>
                <a:ext cx="302895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SG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DB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1" name="AutoShape 1038">
              <a:extLst>
                <a:ext uri="{FF2B5EF4-FFF2-40B4-BE49-F238E27FC236}">
                  <a16:creationId xmlns:a16="http://schemas.microsoft.com/office/drawing/2014/main" id="{2D1E057D-7592-4C81-8735-98CC8B6045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8833" y="584705"/>
              <a:ext cx="450850" cy="5006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102" name="AutoShape 1038">
              <a:extLst>
                <a:ext uri="{FF2B5EF4-FFF2-40B4-BE49-F238E27FC236}">
                  <a16:creationId xmlns:a16="http://schemas.microsoft.com/office/drawing/2014/main" id="{D22FE41C-5D1F-4139-B004-1E63B30C3D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84904" y="820335"/>
              <a:ext cx="450850" cy="48658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103" name="AutoShape 1038">
              <a:extLst>
                <a:ext uri="{FF2B5EF4-FFF2-40B4-BE49-F238E27FC236}">
                  <a16:creationId xmlns:a16="http://schemas.microsoft.com/office/drawing/2014/main" id="{2007B1BD-5A6E-4A28-9BFF-A3BE960072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0755" y="805684"/>
              <a:ext cx="435611" cy="50064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104" name="Left Bracket 103">
              <a:extLst>
                <a:ext uri="{FF2B5EF4-FFF2-40B4-BE49-F238E27FC236}">
                  <a16:creationId xmlns:a16="http://schemas.microsoft.com/office/drawing/2014/main" id="{5C0F5889-30A7-4A5F-9267-770F72A00F7D}"/>
                </a:ext>
              </a:extLst>
            </p:cNvPr>
            <p:cNvSpPr/>
            <p:nvPr/>
          </p:nvSpPr>
          <p:spPr>
            <a:xfrm rot="16200000">
              <a:off x="1117217" y="214073"/>
              <a:ext cx="207963" cy="508319"/>
            </a:xfrm>
            <a:prstGeom prst="leftBracke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05" name="Left Bracket 104">
              <a:extLst>
                <a:ext uri="{FF2B5EF4-FFF2-40B4-BE49-F238E27FC236}">
                  <a16:creationId xmlns:a16="http://schemas.microsoft.com/office/drawing/2014/main" id="{4319F59F-0FE4-47C4-903F-A04DC057B420}"/>
                </a:ext>
              </a:extLst>
            </p:cNvPr>
            <p:cNvSpPr/>
            <p:nvPr/>
          </p:nvSpPr>
          <p:spPr>
            <a:xfrm rot="16200000" flipH="1" flipV="1">
              <a:off x="1101250" y="927789"/>
              <a:ext cx="207963" cy="508319"/>
            </a:xfrm>
            <a:prstGeom prst="leftBracke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sp>
        <p:nvSpPr>
          <p:cNvPr id="143" name="Text Box 18">
            <a:extLst>
              <a:ext uri="{FF2B5EF4-FFF2-40B4-BE49-F238E27FC236}">
                <a16:creationId xmlns:a16="http://schemas.microsoft.com/office/drawing/2014/main" id="{C669B9E6-A1AE-4762-9DB7-6E742ED5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72" y="4658580"/>
            <a:ext cx="2147428" cy="38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4" name="Text Box 18">
            <a:extLst>
              <a:ext uri="{FF2B5EF4-FFF2-40B4-BE49-F238E27FC236}">
                <a16:creationId xmlns:a16="http://schemas.microsoft.com/office/drawing/2014/main" id="{3C71AC82-68A1-4EC7-AB9C-D13F145E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945" y="4622557"/>
            <a:ext cx="2801802" cy="32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5" name="Text Box 18">
            <a:extLst>
              <a:ext uri="{FF2B5EF4-FFF2-40B4-BE49-F238E27FC236}">
                <a16:creationId xmlns:a16="http://schemas.microsoft.com/office/drawing/2014/main" id="{57E4BB8A-5B58-4020-8F21-7E52190C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612" y="4979001"/>
            <a:ext cx="3267829" cy="3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DB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CC1A45-2208-4467-83C6-93A0AF1E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50" y="2212690"/>
            <a:ext cx="471269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B79A41A-590B-4008-BB5E-7286A571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21" y="870218"/>
            <a:ext cx="471268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B8A5B3-88C5-4E95-A1CC-94322B595A96}"/>
              </a:ext>
            </a:extLst>
          </p:cNvPr>
          <p:cNvGrpSpPr>
            <a:grpSpLocks/>
          </p:cNvGrpSpPr>
          <p:nvPr/>
        </p:nvGrpSpPr>
        <p:grpSpPr bwMode="auto">
          <a:xfrm>
            <a:off x="932395" y="927417"/>
            <a:ext cx="4520929" cy="2865919"/>
            <a:chOff x="3197" y="2194"/>
            <a:chExt cx="5564" cy="3357"/>
          </a:xfrm>
        </p:grpSpPr>
        <p:cxnSp>
          <p:nvCxnSpPr>
            <p:cNvPr id="150" name="Line 4670">
              <a:extLst>
                <a:ext uri="{FF2B5EF4-FFF2-40B4-BE49-F238E27FC236}">
                  <a16:creationId xmlns:a16="http://schemas.microsoft.com/office/drawing/2014/main" id="{030F592F-4A52-4EF7-A4B7-65BFB2CC204E}"/>
                </a:ext>
              </a:extLst>
            </p:cNvPr>
            <p:cNvCxnSpPr/>
            <p:nvPr/>
          </p:nvCxnSpPr>
          <p:spPr bwMode="auto">
            <a:xfrm>
              <a:off x="6000" y="3151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4671">
              <a:extLst>
                <a:ext uri="{FF2B5EF4-FFF2-40B4-BE49-F238E27FC236}">
                  <a16:creationId xmlns:a16="http://schemas.microsoft.com/office/drawing/2014/main" id="{128D5FFE-3CA0-4EE2-BAB7-C2D9F2D479AC}"/>
                </a:ext>
              </a:extLst>
            </p:cNvPr>
            <p:cNvCxnSpPr/>
            <p:nvPr/>
          </p:nvCxnSpPr>
          <p:spPr bwMode="auto">
            <a:xfrm flipH="1">
              <a:off x="4746" y="2783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856E5F2-EF8B-478D-8CC9-EC1BD2C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3788"/>
              <a:ext cx="462" cy="387"/>
              <a:chOff x="7813" y="3523"/>
              <a:chExt cx="722" cy="604"/>
            </a:xfrm>
          </p:grpSpPr>
          <p:sp>
            <p:nvSpPr>
              <p:cNvPr id="208" name="Freeform 4673">
                <a:extLst>
                  <a:ext uri="{FF2B5EF4-FFF2-40B4-BE49-F238E27FC236}">
                    <a16:creationId xmlns:a16="http://schemas.microsoft.com/office/drawing/2014/main" id="{32257B5A-0CF3-4616-986A-77F648F94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9" name="Freeform 4674">
                <a:extLst>
                  <a:ext uri="{FF2B5EF4-FFF2-40B4-BE49-F238E27FC236}">
                    <a16:creationId xmlns:a16="http://schemas.microsoft.com/office/drawing/2014/main" id="{941BFDD0-AB52-49DB-88D3-4724E37931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Freeform 4675">
                <a:extLst>
                  <a:ext uri="{FF2B5EF4-FFF2-40B4-BE49-F238E27FC236}">
                    <a16:creationId xmlns:a16="http://schemas.microsoft.com/office/drawing/2014/main" id="{45B4F99D-54D1-411B-86E4-64C46B206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1" name="Freeform 4676">
                <a:extLst>
                  <a:ext uri="{FF2B5EF4-FFF2-40B4-BE49-F238E27FC236}">
                    <a16:creationId xmlns:a16="http://schemas.microsoft.com/office/drawing/2014/main" id="{149133D8-DD3E-49C8-9091-74044278F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53" name="Line 4677">
              <a:extLst>
                <a:ext uri="{FF2B5EF4-FFF2-40B4-BE49-F238E27FC236}">
                  <a16:creationId xmlns:a16="http://schemas.microsoft.com/office/drawing/2014/main" id="{E3DCE642-7964-474D-9771-6B0EB9C4D1FF}"/>
                </a:ext>
              </a:extLst>
            </p:cNvPr>
            <p:cNvCxnSpPr/>
            <p:nvPr/>
          </p:nvCxnSpPr>
          <p:spPr bwMode="auto">
            <a:xfrm>
              <a:off x="6045" y="2581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A9226-BD23-4B7D-A26F-867E3113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5284"/>
              <a:ext cx="6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en-S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5" name="Line 4679">
              <a:extLst>
                <a:ext uri="{FF2B5EF4-FFF2-40B4-BE49-F238E27FC236}">
                  <a16:creationId xmlns:a16="http://schemas.microsoft.com/office/drawing/2014/main" id="{1A795DD3-3F51-4C07-BB3F-8D4522FFDF7F}"/>
                </a:ext>
              </a:extLst>
            </p:cNvPr>
            <p:cNvCxnSpPr/>
            <p:nvPr/>
          </p:nvCxnSpPr>
          <p:spPr bwMode="auto">
            <a:xfrm>
              <a:off x="4740" y="2801"/>
              <a:ext cx="0" cy="2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Line 4680">
              <a:extLst>
                <a:ext uri="{FF2B5EF4-FFF2-40B4-BE49-F238E27FC236}">
                  <a16:creationId xmlns:a16="http://schemas.microsoft.com/office/drawing/2014/main" id="{EF1A8B48-8B51-4FB6-B084-D64CCE8D4C03}"/>
                </a:ext>
              </a:extLst>
            </p:cNvPr>
            <p:cNvCxnSpPr/>
            <p:nvPr/>
          </p:nvCxnSpPr>
          <p:spPr bwMode="auto">
            <a:xfrm flipH="1">
              <a:off x="4731" y="429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4681">
              <a:extLst>
                <a:ext uri="{FF2B5EF4-FFF2-40B4-BE49-F238E27FC236}">
                  <a16:creationId xmlns:a16="http://schemas.microsoft.com/office/drawing/2014/main" id="{26CEAE48-48E5-4A25-A61C-64007E9B4493}"/>
                </a:ext>
              </a:extLst>
            </p:cNvPr>
            <p:cNvCxnSpPr/>
            <p:nvPr/>
          </p:nvCxnSpPr>
          <p:spPr bwMode="auto">
            <a:xfrm>
              <a:off x="6615" y="3151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4682">
              <a:extLst>
                <a:ext uri="{FF2B5EF4-FFF2-40B4-BE49-F238E27FC236}">
                  <a16:creationId xmlns:a16="http://schemas.microsoft.com/office/drawing/2014/main" id="{0E511BF0-AFCC-49B4-8ED7-500688E0D019}"/>
                </a:ext>
              </a:extLst>
            </p:cNvPr>
            <p:cNvCxnSpPr/>
            <p:nvPr/>
          </p:nvCxnSpPr>
          <p:spPr bwMode="auto">
            <a:xfrm>
              <a:off x="6621" y="4044"/>
              <a:ext cx="0" cy="10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4683">
              <a:extLst>
                <a:ext uri="{FF2B5EF4-FFF2-40B4-BE49-F238E27FC236}">
                  <a16:creationId xmlns:a16="http://schemas.microsoft.com/office/drawing/2014/main" id="{FA06DF04-4CA4-4FCF-87E6-2D4EBA5AEA6E}"/>
                </a:ext>
              </a:extLst>
            </p:cNvPr>
            <p:cNvCxnSpPr/>
            <p:nvPr/>
          </p:nvCxnSpPr>
          <p:spPr bwMode="auto">
            <a:xfrm flipH="1">
              <a:off x="3209" y="409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AABADF5-B18A-4C69-B2B7-C8B68B4E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" y="3185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1" name="Line 4685">
              <a:extLst>
                <a:ext uri="{FF2B5EF4-FFF2-40B4-BE49-F238E27FC236}">
                  <a16:creationId xmlns:a16="http://schemas.microsoft.com/office/drawing/2014/main" id="{C4A9B208-366B-46AC-A1EF-DF8BBD558025}"/>
                </a:ext>
              </a:extLst>
            </p:cNvPr>
            <p:cNvCxnSpPr/>
            <p:nvPr/>
          </p:nvCxnSpPr>
          <p:spPr bwMode="auto">
            <a:xfrm>
              <a:off x="6030" y="4036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4686">
              <a:extLst>
                <a:ext uri="{FF2B5EF4-FFF2-40B4-BE49-F238E27FC236}">
                  <a16:creationId xmlns:a16="http://schemas.microsoft.com/office/drawing/2014/main" id="{CC410E09-2048-44D7-8E45-6E065C429D2E}"/>
                </a:ext>
              </a:extLst>
            </p:cNvPr>
            <p:cNvCxnSpPr/>
            <p:nvPr/>
          </p:nvCxnSpPr>
          <p:spPr bwMode="auto">
            <a:xfrm flipV="1">
              <a:off x="4142" y="2446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4687">
              <a:extLst>
                <a:ext uri="{FF2B5EF4-FFF2-40B4-BE49-F238E27FC236}">
                  <a16:creationId xmlns:a16="http://schemas.microsoft.com/office/drawing/2014/main" id="{E56B230F-F22D-4C6C-91D9-E9365D474F2B}"/>
                </a:ext>
              </a:extLst>
            </p:cNvPr>
            <p:cNvCxnSpPr/>
            <p:nvPr/>
          </p:nvCxnSpPr>
          <p:spPr bwMode="auto">
            <a:xfrm>
              <a:off x="3197" y="3541"/>
              <a:ext cx="3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4688">
              <a:extLst>
                <a:ext uri="{FF2B5EF4-FFF2-40B4-BE49-F238E27FC236}">
                  <a16:creationId xmlns:a16="http://schemas.microsoft.com/office/drawing/2014/main" id="{CA2DAF0E-BB80-46F4-9CB8-5148D0AE5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55" y="3336"/>
              <a:ext cx="5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4689">
              <a:extLst>
                <a:ext uri="{FF2B5EF4-FFF2-40B4-BE49-F238E27FC236}">
                  <a16:creationId xmlns:a16="http://schemas.microsoft.com/office/drawing/2014/main" id="{5E921D7F-A81F-493E-B696-6DBF685805C4}"/>
                </a:ext>
              </a:extLst>
            </p:cNvPr>
            <p:cNvCxnSpPr/>
            <p:nvPr/>
          </p:nvCxnSpPr>
          <p:spPr bwMode="auto">
            <a:xfrm>
              <a:off x="3208" y="5076"/>
              <a:ext cx="34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4690">
              <a:extLst>
                <a:ext uri="{FF2B5EF4-FFF2-40B4-BE49-F238E27FC236}">
                  <a16:creationId xmlns:a16="http://schemas.microsoft.com/office/drawing/2014/main" id="{8D00BB3F-29A5-4C89-82CA-AAD07713C59A}"/>
                </a:ext>
              </a:extLst>
            </p:cNvPr>
            <p:cNvCxnSpPr/>
            <p:nvPr/>
          </p:nvCxnSpPr>
          <p:spPr bwMode="auto">
            <a:xfrm>
              <a:off x="6109" y="4646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4691">
              <a:extLst>
                <a:ext uri="{FF2B5EF4-FFF2-40B4-BE49-F238E27FC236}">
                  <a16:creationId xmlns:a16="http://schemas.microsoft.com/office/drawing/2014/main" id="{674E13FD-5D4E-4556-BE99-16F4682BB9D6}"/>
                </a:ext>
              </a:extLst>
            </p:cNvPr>
            <p:cNvCxnSpPr/>
            <p:nvPr/>
          </p:nvCxnSpPr>
          <p:spPr bwMode="auto">
            <a:xfrm>
              <a:off x="6900" y="3420"/>
              <a:ext cx="0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F0C770-4602-4670-9692-5BA091D2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2423"/>
              <a:ext cx="38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3AB6103-2D92-4502-A5DE-319C0631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" y="3884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0" name="Line 4694">
              <a:extLst>
                <a:ext uri="{FF2B5EF4-FFF2-40B4-BE49-F238E27FC236}">
                  <a16:creationId xmlns:a16="http://schemas.microsoft.com/office/drawing/2014/main" id="{7B9E0804-4055-46E2-B212-51BAA5B27346}"/>
                </a:ext>
              </a:extLst>
            </p:cNvPr>
            <p:cNvCxnSpPr/>
            <p:nvPr/>
          </p:nvCxnSpPr>
          <p:spPr bwMode="auto">
            <a:xfrm>
              <a:off x="4155" y="244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Line 4695">
              <a:extLst>
                <a:ext uri="{FF2B5EF4-FFF2-40B4-BE49-F238E27FC236}">
                  <a16:creationId xmlns:a16="http://schemas.microsoft.com/office/drawing/2014/main" id="{2929C84A-5C37-4112-AD76-DD529EB388AE}"/>
                </a:ext>
              </a:extLst>
            </p:cNvPr>
            <p:cNvCxnSpPr/>
            <p:nvPr/>
          </p:nvCxnSpPr>
          <p:spPr bwMode="auto">
            <a:xfrm>
              <a:off x="3915" y="3986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4696">
              <a:extLst>
                <a:ext uri="{FF2B5EF4-FFF2-40B4-BE49-F238E27FC236}">
                  <a16:creationId xmlns:a16="http://schemas.microsoft.com/office/drawing/2014/main" id="{962A312E-0BC2-4567-8F75-C96D160B133F}"/>
                </a:ext>
              </a:extLst>
            </p:cNvPr>
            <p:cNvCxnSpPr/>
            <p:nvPr/>
          </p:nvCxnSpPr>
          <p:spPr bwMode="auto">
            <a:xfrm>
              <a:off x="3211" y="4080"/>
              <a:ext cx="0" cy="9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FDA8D7A-5931-4686-B6D9-5C40D654A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2322"/>
              <a:ext cx="325" cy="225"/>
              <a:chOff x="4433" y="2932"/>
              <a:chExt cx="325" cy="225"/>
            </a:xfrm>
          </p:grpSpPr>
          <p:sp>
            <p:nvSpPr>
              <p:cNvPr id="206" name="AutoShape 4698">
                <a:extLst>
                  <a:ext uri="{FF2B5EF4-FFF2-40B4-BE49-F238E27FC236}">
                    <a16:creationId xmlns:a16="http://schemas.microsoft.com/office/drawing/2014/main" id="{B7BFB952-52C9-40C3-83A6-7A655B7A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25" y="2940"/>
                <a:ext cx="225" cy="21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AF67BEF-24B8-42FF-9B48-7606168F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992"/>
                <a:ext cx="103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4" name="Line 4700">
              <a:extLst>
                <a:ext uri="{FF2B5EF4-FFF2-40B4-BE49-F238E27FC236}">
                  <a16:creationId xmlns:a16="http://schemas.microsoft.com/office/drawing/2014/main" id="{8B610706-A765-45F2-9D85-386E56B9F435}"/>
                </a:ext>
              </a:extLst>
            </p:cNvPr>
            <p:cNvCxnSpPr/>
            <p:nvPr/>
          </p:nvCxnSpPr>
          <p:spPr bwMode="auto">
            <a:xfrm flipH="1">
              <a:off x="3198" y="386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4701">
              <a:extLst>
                <a:ext uri="{FF2B5EF4-FFF2-40B4-BE49-F238E27FC236}">
                  <a16:creationId xmlns:a16="http://schemas.microsoft.com/office/drawing/2014/main" id="{10DAB7EE-E495-4C96-93F9-C592A2A7A222}"/>
                </a:ext>
              </a:extLst>
            </p:cNvPr>
            <p:cNvCxnSpPr/>
            <p:nvPr/>
          </p:nvCxnSpPr>
          <p:spPr bwMode="auto">
            <a:xfrm>
              <a:off x="3201" y="3544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C41604D-60AC-4C8D-AF90-8E101EACE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9" y="3133"/>
              <a:ext cx="523" cy="390"/>
              <a:chOff x="7074" y="4408"/>
              <a:chExt cx="523" cy="39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A89EC00-CD6C-47D8-84F0-EDFCCD484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5" y="4408"/>
                <a:ext cx="462" cy="387"/>
                <a:chOff x="7813" y="3523"/>
                <a:chExt cx="722" cy="604"/>
              </a:xfrm>
            </p:grpSpPr>
            <p:sp>
              <p:nvSpPr>
                <p:cNvPr id="202" name="Freeform 4704">
                  <a:extLst>
                    <a:ext uri="{FF2B5EF4-FFF2-40B4-BE49-F238E27FC236}">
                      <a16:creationId xmlns:a16="http://schemas.microsoft.com/office/drawing/2014/main" id="{D05FEFE0-3D14-4BCA-B952-E804AFC4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3" name="Freeform 4705">
                  <a:extLst>
                    <a:ext uri="{FF2B5EF4-FFF2-40B4-BE49-F238E27FC236}">
                      <a16:creationId xmlns:a16="http://schemas.microsoft.com/office/drawing/2014/main" id="{9B44A938-E9DE-44D1-9CB4-C997B574A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4" name="Freeform 4706">
                  <a:extLst>
                    <a:ext uri="{FF2B5EF4-FFF2-40B4-BE49-F238E27FC236}">
                      <a16:creationId xmlns:a16="http://schemas.microsoft.com/office/drawing/2014/main" id="{A9A198F8-6DD8-451E-9D0E-968B1A8C5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5" name="Freeform 4707">
                  <a:extLst>
                    <a:ext uri="{FF2B5EF4-FFF2-40B4-BE49-F238E27FC236}">
                      <a16:creationId xmlns:a16="http://schemas.microsoft.com/office/drawing/2014/main" id="{33D8EB2A-4513-46DF-A9FD-6D0FAF066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01" name="Freeform 4708">
                <a:extLst>
                  <a:ext uri="{FF2B5EF4-FFF2-40B4-BE49-F238E27FC236}">
                    <a16:creationId xmlns:a16="http://schemas.microsoft.com/office/drawing/2014/main" id="{22F265D8-4112-4E97-98B8-FA442EC5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" y="4411"/>
                <a:ext cx="118" cy="387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7" name="Line 4709">
              <a:extLst>
                <a:ext uri="{FF2B5EF4-FFF2-40B4-BE49-F238E27FC236}">
                  <a16:creationId xmlns:a16="http://schemas.microsoft.com/office/drawing/2014/main" id="{2F8D11E8-FA02-43A6-AD7B-D2FBBE32E21D}"/>
                </a:ext>
              </a:extLst>
            </p:cNvPr>
            <p:cNvCxnSpPr/>
            <p:nvPr/>
          </p:nvCxnSpPr>
          <p:spPr bwMode="auto">
            <a:xfrm>
              <a:off x="6902" y="3431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Line 4710">
              <a:extLst>
                <a:ext uri="{FF2B5EF4-FFF2-40B4-BE49-F238E27FC236}">
                  <a16:creationId xmlns:a16="http://schemas.microsoft.com/office/drawing/2014/main" id="{E5464088-2B8B-4BA8-9613-508A9CDD6949}"/>
                </a:ext>
              </a:extLst>
            </p:cNvPr>
            <p:cNvCxnSpPr/>
            <p:nvPr/>
          </p:nvCxnSpPr>
          <p:spPr bwMode="auto">
            <a:xfrm>
              <a:off x="6899" y="2581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Line 4711">
              <a:extLst>
                <a:ext uri="{FF2B5EF4-FFF2-40B4-BE49-F238E27FC236}">
                  <a16:creationId xmlns:a16="http://schemas.microsoft.com/office/drawing/2014/main" id="{1B1C0471-D637-42CA-ABAA-87429450AD97}"/>
                </a:ext>
              </a:extLst>
            </p:cNvPr>
            <p:cNvCxnSpPr/>
            <p:nvPr/>
          </p:nvCxnSpPr>
          <p:spPr bwMode="auto">
            <a:xfrm>
              <a:off x="6907" y="3200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8FCB1FF-C6E3-4CAC-B5DB-F5747249A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2194"/>
              <a:ext cx="1101" cy="1188"/>
              <a:chOff x="4832" y="2475"/>
              <a:chExt cx="1101" cy="1188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7DF7949-CF6E-4F46-A7AC-E820D8AB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475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325B1B4-AFC6-4C0C-8640-21BA2F23D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600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FEDA9B-BA1B-47B8-AB80-4D9C6DDFD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3267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2C60A16-7D5E-4433-9E57-19DBA1E06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957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3B8B09-6C8C-45C8-BCF6-BDECA6E46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3" y="2599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BDBC85E-8186-46D1-9E8E-38A69450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3267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7" name="AutoShape 4719">
                <a:extLst>
                  <a:ext uri="{FF2B5EF4-FFF2-40B4-BE49-F238E27FC236}">
                    <a16:creationId xmlns:a16="http://schemas.microsoft.com/office/drawing/2014/main" id="{998F8ED4-4A95-4366-8A76-1163EB02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28" y="2998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59EB8C8-F62B-4CFB-8C87-D7DF406A5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034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6E7DC91-9FFF-4516-86DA-9AE47E984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" y="3387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AA4F978-0B83-45B9-B7E1-E2D71323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4257"/>
              <a:ext cx="84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65AA08C-3EE7-4DD3-B4EB-E3841B08A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" y="3698"/>
              <a:ext cx="1005" cy="1188"/>
              <a:chOff x="4917" y="3979"/>
              <a:chExt cx="1005" cy="1188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9A27FCE-08DB-40CD-8BFE-D3B393D38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3979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D852274F-D0A7-400D-8893-94450EF60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104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557A0A9-1C07-486E-93A7-0D30DB8F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771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9E19DC0-40CA-4BD8-B8AA-65680DC83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4461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438B3B0-1B77-4069-AF07-5945B3D61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4103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E0995FA-7E6E-4F64-8A18-272DD67BD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4771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9" name="AutoShape 4730">
                <a:extLst>
                  <a:ext uri="{FF2B5EF4-FFF2-40B4-BE49-F238E27FC236}">
                    <a16:creationId xmlns:a16="http://schemas.microsoft.com/office/drawing/2014/main" id="{9313B6D9-7390-4088-8672-93EB3DF6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17" y="4502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022BA27-86F2-4D4D-8D6C-0DBB5C1FD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8" y="4891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</p:grpSp>
      <p:graphicFrame>
        <p:nvGraphicFramePr>
          <p:cNvPr id="212" name="Table 88">
            <a:extLst>
              <a:ext uri="{FF2B5EF4-FFF2-40B4-BE49-F238E27FC236}">
                <a16:creationId xmlns:a16="http://schemas.microsoft.com/office/drawing/2014/main" id="{C9713258-7FF1-41C9-B19E-0E13228F9EC9}"/>
              </a:ext>
            </a:extLst>
          </p:cNvPr>
          <p:cNvGraphicFramePr>
            <a:graphicFrameLocks noGrp="1"/>
          </p:cNvGraphicFramePr>
          <p:nvPr/>
        </p:nvGraphicFramePr>
        <p:xfrm>
          <a:off x="5538639" y="663766"/>
          <a:ext cx="48539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86">
                  <a:extLst>
                    <a:ext uri="{9D8B030D-6E8A-4147-A177-3AD203B41FA5}">
                      <a16:colId xmlns:a16="http://schemas.microsoft.com/office/drawing/2014/main" val="199705512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877200942"/>
                    </a:ext>
                  </a:extLst>
                </a:gridCol>
                <a:gridCol w="1031858">
                  <a:extLst>
                    <a:ext uri="{9D8B030D-6E8A-4147-A177-3AD203B41FA5}">
                      <a16:colId xmlns:a16="http://schemas.microsoft.com/office/drawing/2014/main" val="1571120282"/>
                    </a:ext>
                  </a:extLst>
                </a:gridCol>
                <a:gridCol w="889372">
                  <a:extLst>
                    <a:ext uri="{9D8B030D-6E8A-4147-A177-3AD203B41FA5}">
                      <a16:colId xmlns:a16="http://schemas.microsoft.com/office/drawing/2014/main" val="515791436"/>
                    </a:ext>
                  </a:extLst>
                </a:gridCol>
                <a:gridCol w="856948">
                  <a:extLst>
                    <a:ext uri="{9D8B030D-6E8A-4147-A177-3AD203B41FA5}">
                      <a16:colId xmlns:a16="http://schemas.microsoft.com/office/drawing/2014/main" val="3989983239"/>
                    </a:ext>
                  </a:extLst>
                </a:gridCol>
                <a:gridCol w="523246">
                  <a:extLst>
                    <a:ext uri="{9D8B030D-6E8A-4147-A177-3AD203B41FA5}">
                      <a16:colId xmlns:a16="http://schemas.microsoft.com/office/drawing/2014/main" val="3092047249"/>
                    </a:ext>
                  </a:extLst>
                </a:gridCol>
                <a:gridCol w="479109">
                  <a:extLst>
                    <a:ext uri="{9D8B030D-6E8A-4147-A177-3AD203B41FA5}">
                      <a16:colId xmlns:a16="http://schemas.microsoft.com/office/drawing/2014/main" val="5503875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 = 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TA</a:t>
                      </a:r>
                      <a:r>
                        <a:rPr lang="en-SG" sz="2000" dirty="0"/>
                        <a:t> = </a:t>
                      </a:r>
                      <a:r>
                        <a:rPr lang="en-SG" sz="2000" i="1" dirty="0"/>
                        <a:t>A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DB </a:t>
                      </a:r>
                      <a:r>
                        <a:rPr lang="en-SG" sz="2000" dirty="0"/>
                        <a:t>= </a:t>
                      </a:r>
                      <a:r>
                        <a:rPr lang="en-SG" sz="2000" i="1" dirty="0"/>
                        <a:t>A’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0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3347"/>
                  </a:ext>
                </a:extLst>
              </a:tr>
            </a:tbl>
          </a:graphicData>
        </a:graphic>
      </p:graphicFrame>
      <p:sp>
        <p:nvSpPr>
          <p:cNvPr id="213" name="Rectangle 212">
            <a:extLst>
              <a:ext uri="{FF2B5EF4-FFF2-40B4-BE49-F238E27FC236}">
                <a16:creationId xmlns:a16="http://schemas.microsoft.com/office/drawing/2014/main" id="{CD0B1D72-B612-48D8-8139-E8DCB424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4" y="1575254"/>
            <a:ext cx="576839" cy="26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D89EF12-C225-4EFA-B033-DD5D9FA5DCD5}"/>
              </a:ext>
            </a:extLst>
          </p:cNvPr>
          <p:cNvSpPr txBox="1"/>
          <p:nvPr/>
        </p:nvSpPr>
        <p:spPr>
          <a:xfrm>
            <a:off x="7836584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AD9B05-BC7C-4C5D-A274-6C54D1DAED0B}"/>
              </a:ext>
            </a:extLst>
          </p:cNvPr>
          <p:cNvSpPr txBox="1"/>
          <p:nvPr/>
        </p:nvSpPr>
        <p:spPr>
          <a:xfrm>
            <a:off x="7848316" y="203862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030D236-C440-480C-996A-0DD53BB6F8EA}"/>
              </a:ext>
            </a:extLst>
          </p:cNvPr>
          <p:cNvSpPr txBox="1"/>
          <p:nvPr/>
        </p:nvSpPr>
        <p:spPr>
          <a:xfrm>
            <a:off x="8720653" y="27822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29FE4E3-C059-450D-B363-753AFB8AF0DD}"/>
              </a:ext>
            </a:extLst>
          </p:cNvPr>
          <p:cNvSpPr txBox="1"/>
          <p:nvPr/>
        </p:nvSpPr>
        <p:spPr>
          <a:xfrm>
            <a:off x="6908459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DDEC774-DD62-49FC-BC9D-B9D6F8C31A8C}"/>
              </a:ext>
            </a:extLst>
          </p:cNvPr>
          <p:cNvSpPr txBox="1"/>
          <p:nvPr/>
        </p:nvSpPr>
        <p:spPr>
          <a:xfrm>
            <a:off x="6908459" y="243873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040C05B-3794-4306-9534-E1804C033681}"/>
              </a:ext>
            </a:extLst>
          </p:cNvPr>
          <p:cNvSpPr txBox="1"/>
          <p:nvPr/>
        </p:nvSpPr>
        <p:spPr>
          <a:xfrm>
            <a:off x="6908459" y="319315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F3A3864-731B-4DA7-A0A1-D9AFD1165F8D}"/>
              </a:ext>
            </a:extLst>
          </p:cNvPr>
          <p:cNvSpPr txBox="1"/>
          <p:nvPr/>
        </p:nvSpPr>
        <p:spPr>
          <a:xfrm>
            <a:off x="6908459" y="284203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C0D1715-767B-47E5-A31E-F0EDB6D8C6A6}"/>
              </a:ext>
            </a:extLst>
          </p:cNvPr>
          <p:cNvSpPr txBox="1"/>
          <p:nvPr/>
        </p:nvSpPr>
        <p:spPr>
          <a:xfrm>
            <a:off x="7836584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D40D8E1-4427-402D-97F1-EA44FDA6ED36}"/>
              </a:ext>
            </a:extLst>
          </p:cNvPr>
          <p:cNvSpPr txBox="1"/>
          <p:nvPr/>
        </p:nvSpPr>
        <p:spPr>
          <a:xfrm>
            <a:off x="7836584" y="319144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3FBF772-8664-47AC-9732-15EB7D1DB0BA}"/>
              </a:ext>
            </a:extLst>
          </p:cNvPr>
          <p:cNvSpPr txBox="1"/>
          <p:nvPr/>
        </p:nvSpPr>
        <p:spPr>
          <a:xfrm>
            <a:off x="8720653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7647B47-B445-485C-AF25-9F6A1B6EF8FD}"/>
              </a:ext>
            </a:extLst>
          </p:cNvPr>
          <p:cNvSpPr txBox="1"/>
          <p:nvPr/>
        </p:nvSpPr>
        <p:spPr>
          <a:xfrm>
            <a:off x="8731783" y="319059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3CA9A-F468-4BE1-9A09-0DA0A11A4A12}"/>
              </a:ext>
            </a:extLst>
          </p:cNvPr>
          <p:cNvSpPr txBox="1"/>
          <p:nvPr/>
        </p:nvSpPr>
        <p:spPr>
          <a:xfrm>
            <a:off x="8720653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CACCE5-444B-42B8-AFE6-5AE6195B5AC1}"/>
              </a:ext>
            </a:extLst>
          </p:cNvPr>
          <p:cNvSpPr txBox="1"/>
          <p:nvPr/>
        </p:nvSpPr>
        <p:spPr>
          <a:xfrm>
            <a:off x="9410815" y="197077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B6B6269-C206-461A-9615-371128AC629F}"/>
              </a:ext>
            </a:extLst>
          </p:cNvPr>
          <p:cNvSpPr txBox="1"/>
          <p:nvPr/>
        </p:nvSpPr>
        <p:spPr>
          <a:xfrm>
            <a:off x="9410815" y="240718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CC23B21-B6CE-4292-8146-8D279833283C}"/>
              </a:ext>
            </a:extLst>
          </p:cNvPr>
          <p:cNvSpPr txBox="1"/>
          <p:nvPr/>
        </p:nvSpPr>
        <p:spPr>
          <a:xfrm>
            <a:off x="9419493" y="280729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BE44C72-C2CD-47A1-A5B7-670693DE9F67}"/>
              </a:ext>
            </a:extLst>
          </p:cNvPr>
          <p:cNvSpPr txBox="1"/>
          <p:nvPr/>
        </p:nvSpPr>
        <p:spPr>
          <a:xfrm>
            <a:off x="9419493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7D7EFEC-6506-4146-A141-2AF15288A9EB}"/>
              </a:ext>
            </a:extLst>
          </p:cNvPr>
          <p:cNvSpPr txBox="1"/>
          <p:nvPr/>
        </p:nvSpPr>
        <p:spPr>
          <a:xfrm>
            <a:off x="9907240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09F48CF-922B-4FF8-9416-3A0FA20DF3DC}"/>
              </a:ext>
            </a:extLst>
          </p:cNvPr>
          <p:cNvSpPr txBox="1"/>
          <p:nvPr/>
        </p:nvSpPr>
        <p:spPr>
          <a:xfrm>
            <a:off x="9907240" y="239281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A360BB-EB7A-416E-813F-D369AE19E04E}"/>
              </a:ext>
            </a:extLst>
          </p:cNvPr>
          <p:cNvSpPr txBox="1"/>
          <p:nvPr/>
        </p:nvSpPr>
        <p:spPr>
          <a:xfrm>
            <a:off x="9907240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1115B30-C224-47D9-BBB2-50C38C9FA3BE}"/>
              </a:ext>
            </a:extLst>
          </p:cNvPr>
          <p:cNvSpPr txBox="1"/>
          <p:nvPr/>
        </p:nvSpPr>
        <p:spPr>
          <a:xfrm>
            <a:off x="9907240" y="19810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C53EE2-A472-4685-98FF-2A08AEE1B70B}"/>
              </a:ext>
            </a:extLst>
          </p:cNvPr>
          <p:cNvSpPr/>
          <p:nvPr/>
        </p:nvSpPr>
        <p:spPr>
          <a:xfrm>
            <a:off x="7668987" y="586578"/>
            <a:ext cx="1630931" cy="315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1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589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8" grpId="0"/>
      <p:bldP spid="213" grpId="0"/>
      <p:bldP spid="215" grpId="0"/>
      <p:bldP spid="21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A823E5-8622-4140-8A17-9938658CF79F}"/>
              </a:ext>
            </a:extLst>
          </p:cNvPr>
          <p:cNvSpPr txBox="1"/>
          <p:nvPr/>
        </p:nvSpPr>
        <p:spPr>
          <a:xfrm>
            <a:off x="1479163" y="413927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(b) 	Assuming that the circuit is initially at state 0, what is the final state and the outputs generated after </a:t>
            </a:r>
            <a:r>
              <a:rPr lang="en-SG" sz="2400" dirty="0">
                <a:solidFill>
                  <a:srgbClr val="006600"/>
                </a:solidFill>
              </a:rPr>
              <a:t>3 clock cycles</a:t>
            </a:r>
            <a:r>
              <a:rPr lang="en-SG" sz="24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EA8D5-B809-4D7A-8076-B4D041C7A769}"/>
              </a:ext>
            </a:extLst>
          </p:cNvPr>
          <p:cNvSpPr txBox="1"/>
          <p:nvPr/>
        </p:nvSpPr>
        <p:spPr>
          <a:xfrm>
            <a:off x="8089314" y="102367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State 1; output: 100.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20DDFB-EDF0-4B00-836E-62B3751318DA}"/>
              </a:ext>
            </a:extLst>
          </p:cNvPr>
          <p:cNvSpPr txBox="1"/>
          <p:nvPr/>
        </p:nvSpPr>
        <p:spPr>
          <a:xfrm>
            <a:off x="1479163" y="1713959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(c) 	A state is a sink if once the circuit enters this state, it never moves out of that state. How many sinks are there?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7BD43C-58F0-4786-8C53-8DF98655CC3F}"/>
              </a:ext>
            </a:extLst>
          </p:cNvPr>
          <p:cNvSpPr txBox="1"/>
          <p:nvPr/>
        </p:nvSpPr>
        <p:spPr>
          <a:xfrm>
            <a:off x="1472885" y="2954180"/>
            <a:ext cx="923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(d) 	Which is likely an unused state in this circuit?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F9799C-E7C9-4956-8A84-96F8B0CD93E2}"/>
              </a:ext>
            </a:extLst>
          </p:cNvPr>
          <p:cNvSpPr txBox="1"/>
          <p:nvPr/>
        </p:nvSpPr>
        <p:spPr>
          <a:xfrm>
            <a:off x="8089314" y="2217911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sinks: states 1 and 3.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E75B4C-656B-4C66-B265-9A555D72BA2F}"/>
              </a:ext>
            </a:extLst>
          </p:cNvPr>
          <p:cNvSpPr txBox="1"/>
          <p:nvPr/>
        </p:nvSpPr>
        <p:spPr>
          <a:xfrm>
            <a:off x="2130282" y="359423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Likely to be state 3.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AA3FEAD-175E-4C76-BAA4-9643652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2348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7" grpId="0" animBg="1"/>
      <p:bldP spid="1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2D453-0510-4AB6-8AC6-D288E593F8E6}"/>
              </a:ext>
            </a:extLst>
          </p:cNvPr>
          <p:cNvGrpSpPr>
            <a:grpSpLocks/>
          </p:cNvGrpSpPr>
          <p:nvPr/>
        </p:nvGrpSpPr>
        <p:grpSpPr bwMode="auto">
          <a:xfrm>
            <a:off x="8228739" y="451413"/>
            <a:ext cx="2767209" cy="2287001"/>
            <a:chOff x="2558" y="2967"/>
            <a:chExt cx="2506" cy="2048"/>
          </a:xfrm>
        </p:grpSpPr>
        <p:sp>
          <p:nvSpPr>
            <p:cNvPr id="4" name="Text Box 3853">
              <a:extLst>
                <a:ext uri="{FF2B5EF4-FFF2-40B4-BE49-F238E27FC236}">
                  <a16:creationId xmlns:a16="http://schemas.microsoft.com/office/drawing/2014/main" id="{23B95014-92FD-4838-BBAE-52358B1BB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3876"/>
              <a:ext cx="39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" name="Line 3867">
              <a:extLst>
                <a:ext uri="{FF2B5EF4-FFF2-40B4-BE49-F238E27FC236}">
                  <a16:creationId xmlns:a16="http://schemas.microsoft.com/office/drawing/2014/main" id="{0790F351-BA3F-4A3C-B6E7-16FBF75631BA}"/>
                </a:ext>
              </a:extLst>
            </p:cNvPr>
            <p:cNvCxnSpPr/>
            <p:nvPr/>
          </p:nvCxnSpPr>
          <p:spPr bwMode="auto">
            <a:xfrm flipH="1" flipV="1">
              <a:off x="3870" y="349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E41E2F-7DD2-4E1B-B374-81B3478AF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2967"/>
              <a:ext cx="631" cy="555"/>
              <a:chOff x="2783" y="3252"/>
              <a:chExt cx="631" cy="5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F28767-D6F7-40A7-B855-9BA808768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" name="Text Box 3872">
                <a:extLst>
                  <a:ext uri="{FF2B5EF4-FFF2-40B4-BE49-F238E27FC236}">
                    <a16:creationId xmlns:a16="http://schemas.microsoft.com/office/drawing/2014/main" id="{83414A73-D9ED-45AC-90BE-13FB9264F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8409C4-4344-4A4A-867E-679176537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8" y="4272"/>
              <a:ext cx="2506" cy="555"/>
              <a:chOff x="2558" y="4272"/>
              <a:chExt cx="2506" cy="55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C22F68-1B38-4514-B622-F23B4F963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8" y="4272"/>
                <a:ext cx="631" cy="555"/>
                <a:chOff x="2783" y="3252"/>
                <a:chExt cx="631" cy="555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83F79F-D0E8-49CF-8087-C0ABC60DA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" name="Text Box 3875">
                  <a:extLst>
                    <a:ext uri="{FF2B5EF4-FFF2-40B4-BE49-F238E27FC236}">
                      <a16:creationId xmlns:a16="http://schemas.microsoft.com/office/drawing/2014/main" id="{90297989-A4D6-4102-B22B-3C09176FF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0A80444-41CD-4745-AB12-E7B4BB32D7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3" y="4272"/>
                <a:ext cx="631" cy="555"/>
                <a:chOff x="2783" y="3252"/>
                <a:chExt cx="631" cy="5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82BD992-2DAE-49D3-8BFC-F2D84ABCF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1" name="Text Box 3878">
                  <a:extLst>
                    <a:ext uri="{FF2B5EF4-FFF2-40B4-BE49-F238E27FC236}">
                      <a16:creationId xmlns:a16="http://schemas.microsoft.com/office/drawing/2014/main" id="{954949E9-B36D-402B-B983-370C887D23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8" name="Line 3885">
              <a:extLst>
                <a:ext uri="{FF2B5EF4-FFF2-40B4-BE49-F238E27FC236}">
                  <a16:creationId xmlns:a16="http://schemas.microsoft.com/office/drawing/2014/main" id="{C77BC8F7-A20C-47BF-84CE-2EE9F5FF53C8}"/>
                </a:ext>
              </a:extLst>
            </p:cNvPr>
            <p:cNvCxnSpPr/>
            <p:nvPr/>
          </p:nvCxnSpPr>
          <p:spPr bwMode="auto">
            <a:xfrm flipV="1">
              <a:off x="2910" y="337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3886">
              <a:extLst>
                <a:ext uri="{FF2B5EF4-FFF2-40B4-BE49-F238E27FC236}">
                  <a16:creationId xmlns:a16="http://schemas.microsoft.com/office/drawing/2014/main" id="{09155F89-C1FB-4147-93C0-0506DFC9F6CA}"/>
                </a:ext>
              </a:extLst>
            </p:cNvPr>
            <p:cNvCxnSpPr/>
            <p:nvPr/>
          </p:nvCxnSpPr>
          <p:spPr bwMode="auto">
            <a:xfrm flipH="1">
              <a:off x="3120" y="355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3887">
              <a:extLst>
                <a:ext uri="{FF2B5EF4-FFF2-40B4-BE49-F238E27FC236}">
                  <a16:creationId xmlns:a16="http://schemas.microsoft.com/office/drawing/2014/main" id="{FAA30EF3-B76B-4F12-9770-2D74B874B67D}"/>
                </a:ext>
              </a:extLst>
            </p:cNvPr>
            <p:cNvCxnSpPr/>
            <p:nvPr/>
          </p:nvCxnSpPr>
          <p:spPr bwMode="auto">
            <a:xfrm>
              <a:off x="4110" y="3390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3890">
              <a:extLst>
                <a:ext uri="{FF2B5EF4-FFF2-40B4-BE49-F238E27FC236}">
                  <a16:creationId xmlns:a16="http://schemas.microsoft.com/office/drawing/2014/main" id="{1B8B3F29-0A9F-432E-AA14-C200E7CBE02C}"/>
                </a:ext>
              </a:extLst>
            </p:cNvPr>
            <p:cNvCxnSpPr/>
            <p:nvPr/>
          </p:nvCxnSpPr>
          <p:spPr bwMode="auto">
            <a:xfrm>
              <a:off x="3195" y="44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3891">
              <a:extLst>
                <a:ext uri="{FF2B5EF4-FFF2-40B4-BE49-F238E27FC236}">
                  <a16:creationId xmlns:a16="http://schemas.microsoft.com/office/drawing/2014/main" id="{0C069B09-AE1C-49C7-BA7C-F730CA64CEAB}"/>
                </a:ext>
              </a:extLst>
            </p:cNvPr>
            <p:cNvCxnSpPr/>
            <p:nvPr/>
          </p:nvCxnSpPr>
          <p:spPr bwMode="auto">
            <a:xfrm flipH="1">
              <a:off x="3135" y="466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3892">
              <a:extLst>
                <a:ext uri="{FF2B5EF4-FFF2-40B4-BE49-F238E27FC236}">
                  <a16:creationId xmlns:a16="http://schemas.microsoft.com/office/drawing/2014/main" id="{CFD6D92B-3E35-442A-8054-828D630CF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876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3893">
              <a:extLst>
                <a:ext uri="{FF2B5EF4-FFF2-40B4-BE49-F238E27FC236}">
                  <a16:creationId xmlns:a16="http://schemas.microsoft.com/office/drawing/2014/main" id="{B19DFD01-D299-4037-9FCE-06234986C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4160"/>
              <a:ext cx="39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3896">
              <a:extLst>
                <a:ext uri="{FF2B5EF4-FFF2-40B4-BE49-F238E27FC236}">
                  <a16:creationId xmlns:a16="http://schemas.microsoft.com/office/drawing/2014/main" id="{A1A81A6D-5FAE-4CE9-9948-6DDDE9A67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3576"/>
              <a:ext cx="39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3897">
              <a:extLst>
                <a:ext uri="{FF2B5EF4-FFF2-40B4-BE49-F238E27FC236}">
                  <a16:creationId xmlns:a16="http://schemas.microsoft.com/office/drawing/2014/main" id="{D5219832-A62F-45C0-9CD0-F53CA4ADA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4686"/>
              <a:ext cx="39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898">
              <a:extLst>
                <a:ext uri="{FF2B5EF4-FFF2-40B4-BE49-F238E27FC236}">
                  <a16:creationId xmlns:a16="http://schemas.microsoft.com/office/drawing/2014/main" id="{1C875E07-1425-4ACB-B551-B17AA6230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3591"/>
              <a:ext cx="39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61DD2C8-8A2E-4ADE-8B7D-D81B7477863B}"/>
              </a:ext>
            </a:extLst>
          </p:cNvPr>
          <p:cNvGraphicFramePr>
            <a:graphicFrameLocks noGrp="1"/>
          </p:cNvGraphicFramePr>
          <p:nvPr/>
        </p:nvGraphicFramePr>
        <p:xfrm>
          <a:off x="978604" y="884214"/>
          <a:ext cx="68857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2">
                  <a:extLst>
                    <a:ext uri="{9D8B030D-6E8A-4147-A177-3AD203B41FA5}">
                      <a16:colId xmlns:a16="http://schemas.microsoft.com/office/drawing/2014/main" val="1241848330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288597407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9185942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33240888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32124486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92862965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248519086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97398962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2234603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2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790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E3BD9CA-2704-4F2A-B5EE-16F430C63A74}"/>
              </a:ext>
            </a:extLst>
          </p:cNvPr>
          <p:cNvSpPr txBox="1"/>
          <p:nvPr/>
        </p:nvSpPr>
        <p:spPr>
          <a:xfrm>
            <a:off x="3415616" y="43759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B93D-162F-4722-A804-0FDB81A65822}"/>
              </a:ext>
            </a:extLst>
          </p:cNvPr>
          <p:cNvSpPr txBox="1"/>
          <p:nvPr/>
        </p:nvSpPr>
        <p:spPr>
          <a:xfrm>
            <a:off x="4182200" y="437686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A65C9-AD9A-48AA-A840-A802A9A80493}"/>
              </a:ext>
            </a:extLst>
          </p:cNvPr>
          <p:cNvSpPr txBox="1"/>
          <p:nvPr/>
        </p:nvSpPr>
        <p:spPr>
          <a:xfrm>
            <a:off x="3411094" y="473892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45E6F-D002-45C6-AB8D-2BF6E15A8A8B}"/>
              </a:ext>
            </a:extLst>
          </p:cNvPr>
          <p:cNvSpPr txBox="1"/>
          <p:nvPr/>
        </p:nvSpPr>
        <p:spPr>
          <a:xfrm>
            <a:off x="4182200" y="474534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d</a:t>
            </a: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86EE7BFA-E2A1-4625-BA51-AE39273E6F05}"/>
              </a:ext>
            </a:extLst>
          </p:cNvPr>
          <p:cNvGrpSpPr>
            <a:grpSpLocks/>
          </p:cNvGrpSpPr>
          <p:nvPr/>
        </p:nvGrpSpPr>
        <p:grpSpPr bwMode="auto">
          <a:xfrm>
            <a:off x="8395319" y="3197585"/>
            <a:ext cx="2600629" cy="2098508"/>
            <a:chOff x="1776" y="1440"/>
            <a:chExt cx="1200" cy="1249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6745357F-2A53-48B1-BBD9-1C748B4B18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6745357F-2A53-48B1-BBD9-1C748B4B18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CFA6C788-BB71-4506-8478-B0D990320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4852D735-3129-4548-90D7-E514F1B4FE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824ABA78-3321-415D-A0FD-F5180910A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Excitation table for JK</a:t>
              </a:r>
              <a:r>
                <a:rPr lang="en-GB" dirty="0"/>
                <a:t> Flip-flop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935C53-25DA-4D72-BB38-93C0B313979C}"/>
              </a:ext>
            </a:extLst>
          </p:cNvPr>
          <p:cNvGrpSpPr/>
          <p:nvPr/>
        </p:nvGrpSpPr>
        <p:grpSpPr>
          <a:xfrm>
            <a:off x="4961554" y="1969793"/>
            <a:ext cx="1229574" cy="400110"/>
            <a:chOff x="4961981" y="5196748"/>
            <a:chExt cx="1229574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68B8FD-14E5-4764-9AE7-93EEFA737524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37C863-2464-4475-81F0-E042D17AF3B5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E7D82A-EF24-45ED-8154-976E734D72E2}"/>
              </a:ext>
            </a:extLst>
          </p:cNvPr>
          <p:cNvGrpSpPr/>
          <p:nvPr/>
        </p:nvGrpSpPr>
        <p:grpSpPr>
          <a:xfrm>
            <a:off x="4961554" y="2398117"/>
            <a:ext cx="1229574" cy="400110"/>
            <a:chOff x="4961981" y="5596858"/>
            <a:chExt cx="1229574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B6723F-C45D-44E3-9D63-6695820DCBE7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15F279-0168-406D-9ECA-23A2650FBA41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62EE26-B10C-46A6-AAA6-AC4DB6D7D3CD}"/>
              </a:ext>
            </a:extLst>
          </p:cNvPr>
          <p:cNvGrpSpPr/>
          <p:nvPr/>
        </p:nvGrpSpPr>
        <p:grpSpPr>
          <a:xfrm>
            <a:off x="4961554" y="3180900"/>
            <a:ext cx="1229574" cy="400110"/>
            <a:chOff x="4961981" y="5196748"/>
            <a:chExt cx="1229574" cy="4001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D2E752-1E13-4702-A59D-3DD885837F70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3A29DE-617D-49F7-8141-55AFA2B3BF44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7809CE-44CD-4ECA-97B0-0FE08597758F}"/>
              </a:ext>
            </a:extLst>
          </p:cNvPr>
          <p:cNvGrpSpPr/>
          <p:nvPr/>
        </p:nvGrpSpPr>
        <p:grpSpPr>
          <a:xfrm>
            <a:off x="4961554" y="2787076"/>
            <a:ext cx="1229574" cy="400110"/>
            <a:chOff x="4961981" y="5596858"/>
            <a:chExt cx="1229574" cy="4001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865409-789F-4E41-B6D7-7E47FBE700D0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5197E3-0D62-4BEC-8883-6A35978636E5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7CAF17-72D6-45B3-AAB1-33EFBC46A3E7}"/>
              </a:ext>
            </a:extLst>
          </p:cNvPr>
          <p:cNvGrpSpPr/>
          <p:nvPr/>
        </p:nvGrpSpPr>
        <p:grpSpPr>
          <a:xfrm>
            <a:off x="6457593" y="1976457"/>
            <a:ext cx="1229574" cy="400110"/>
            <a:chOff x="4961981" y="5596858"/>
            <a:chExt cx="1229574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34B902-7B21-46BF-812F-CCA6030CE179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B53189-E1B7-4055-9B37-574B3006A93F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9772BF-752C-424E-ADC8-F0D6E9E994F8}"/>
              </a:ext>
            </a:extLst>
          </p:cNvPr>
          <p:cNvGrpSpPr/>
          <p:nvPr/>
        </p:nvGrpSpPr>
        <p:grpSpPr>
          <a:xfrm>
            <a:off x="6457593" y="4325350"/>
            <a:ext cx="1229574" cy="400110"/>
            <a:chOff x="4961981" y="5596858"/>
            <a:chExt cx="1229574" cy="4001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F3DEE0-D01A-412E-931C-E398B6BA406A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93045E-5D23-4171-9669-928133664143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8A18C4-97F6-41D5-A938-9338F285CA48}"/>
              </a:ext>
            </a:extLst>
          </p:cNvPr>
          <p:cNvGrpSpPr/>
          <p:nvPr/>
        </p:nvGrpSpPr>
        <p:grpSpPr>
          <a:xfrm>
            <a:off x="6457593" y="2386966"/>
            <a:ext cx="1229574" cy="400110"/>
            <a:chOff x="4961981" y="5196748"/>
            <a:chExt cx="1229574" cy="40011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A3CE70-A89D-41AD-A6CF-6AD3A55C504E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95EF5B-04E0-4EDF-95DC-44FFDC79B59E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B29FD1-D630-4B56-959D-0D0A3D2212A6}"/>
              </a:ext>
            </a:extLst>
          </p:cNvPr>
          <p:cNvGrpSpPr/>
          <p:nvPr/>
        </p:nvGrpSpPr>
        <p:grpSpPr>
          <a:xfrm>
            <a:off x="4961554" y="3966102"/>
            <a:ext cx="1229574" cy="400110"/>
            <a:chOff x="4961981" y="5929872"/>
            <a:chExt cx="1229574" cy="40011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32FB7D-1A8D-421D-ABA3-09291110FC05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87F209-884B-473B-8EFC-2F95B36473C9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A22647-1DB0-46FB-8E4F-5DAC0660FCF3}"/>
              </a:ext>
            </a:extLst>
          </p:cNvPr>
          <p:cNvGrpSpPr/>
          <p:nvPr/>
        </p:nvGrpSpPr>
        <p:grpSpPr>
          <a:xfrm>
            <a:off x="4961554" y="3584526"/>
            <a:ext cx="1229574" cy="400110"/>
            <a:chOff x="4961981" y="5929872"/>
            <a:chExt cx="1229574" cy="400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071114-3292-40E0-9781-CCEA5B18672B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9F5C2C-F524-43AE-8DC9-DBB3AD03730B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BA1ECB-4980-4475-959C-486DA4874C32}"/>
              </a:ext>
            </a:extLst>
          </p:cNvPr>
          <p:cNvGrpSpPr/>
          <p:nvPr/>
        </p:nvGrpSpPr>
        <p:grpSpPr>
          <a:xfrm>
            <a:off x="4961554" y="4353401"/>
            <a:ext cx="1229574" cy="400110"/>
            <a:chOff x="4961981" y="5596858"/>
            <a:chExt cx="1229574" cy="4001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EFE2F5-A309-4E21-A15C-5B918350D05A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EF5850-F8AC-4AF2-8220-020137505914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AAECD6F-CD14-4C5F-9210-D850A0087D66}"/>
              </a:ext>
            </a:extLst>
          </p:cNvPr>
          <p:cNvGrpSpPr/>
          <p:nvPr/>
        </p:nvGrpSpPr>
        <p:grpSpPr>
          <a:xfrm>
            <a:off x="4961554" y="4722166"/>
            <a:ext cx="1229574" cy="400110"/>
            <a:chOff x="4961981" y="5596858"/>
            <a:chExt cx="1229574" cy="40011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9694B5-4641-4310-8AF9-CCAF0B1A7624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487C87-4353-49B0-9F5C-2AF20805F014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B7B4137-961B-4B6C-9760-848AF01E606A}"/>
              </a:ext>
            </a:extLst>
          </p:cNvPr>
          <p:cNvGrpSpPr/>
          <p:nvPr/>
        </p:nvGrpSpPr>
        <p:grpSpPr>
          <a:xfrm>
            <a:off x="6457593" y="3980553"/>
            <a:ext cx="1229574" cy="400110"/>
            <a:chOff x="4961981" y="5596858"/>
            <a:chExt cx="1229574" cy="40011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B7474F-B460-40FC-9C95-A86957789E61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C3A94E0-444F-4708-BE53-60B40BD9F86F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356053-3F73-4DE6-AC89-8D771C0E9A9C}"/>
              </a:ext>
            </a:extLst>
          </p:cNvPr>
          <p:cNvGrpSpPr/>
          <p:nvPr/>
        </p:nvGrpSpPr>
        <p:grpSpPr>
          <a:xfrm>
            <a:off x="6457593" y="3581010"/>
            <a:ext cx="1229574" cy="400110"/>
            <a:chOff x="4961981" y="5196748"/>
            <a:chExt cx="1229574" cy="4001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9FA00-4052-4550-810D-EA63C4392CBE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199481-0B15-43DF-A261-BF4094AC145C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081BE9-33CC-48BA-A63A-F8B103562DA2}"/>
              </a:ext>
            </a:extLst>
          </p:cNvPr>
          <p:cNvGrpSpPr/>
          <p:nvPr/>
        </p:nvGrpSpPr>
        <p:grpSpPr>
          <a:xfrm>
            <a:off x="6457593" y="3170427"/>
            <a:ext cx="1229574" cy="400110"/>
            <a:chOff x="4961981" y="5929872"/>
            <a:chExt cx="1229574" cy="40011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EFC7CDF-41D6-45E9-AA86-26EA0E8BDD62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EA5E23E-F3B6-4219-96F4-C11FFCDCDBA4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0EDD0B-F0C8-4E7D-83E1-07F993C9C64A}"/>
              </a:ext>
            </a:extLst>
          </p:cNvPr>
          <p:cNvGrpSpPr/>
          <p:nvPr/>
        </p:nvGrpSpPr>
        <p:grpSpPr>
          <a:xfrm>
            <a:off x="6457593" y="2797475"/>
            <a:ext cx="1229574" cy="400110"/>
            <a:chOff x="4961981" y="5929872"/>
            <a:chExt cx="1229574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40761F-A482-4319-B253-C0A4DC6B9C4F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2B2798-FE82-4176-B0F6-C5B8491E430F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847D61-C25E-4BF3-A607-AD3236ECBB5A}"/>
              </a:ext>
            </a:extLst>
          </p:cNvPr>
          <p:cNvGrpSpPr/>
          <p:nvPr/>
        </p:nvGrpSpPr>
        <p:grpSpPr>
          <a:xfrm>
            <a:off x="6457593" y="4746836"/>
            <a:ext cx="1229574" cy="400110"/>
            <a:chOff x="4961981" y="5596858"/>
            <a:chExt cx="1229574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5900EA3-9A49-40FF-87AF-4F137D082B6C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840D0E-CD7D-4590-977F-63713EB009C1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95" name="Slide Number Placeholder 1">
            <a:extLst>
              <a:ext uri="{FF2B5EF4-FFF2-40B4-BE49-F238E27FC236}">
                <a16:creationId xmlns:a16="http://schemas.microsoft.com/office/drawing/2014/main" id="{5497C9FC-4D89-48B7-BA9E-70155B1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5635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61DD2C8-8A2E-4ADE-8B7D-D81B7477863B}"/>
              </a:ext>
            </a:extLst>
          </p:cNvPr>
          <p:cNvGraphicFramePr>
            <a:graphicFrameLocks noGrp="1"/>
          </p:cNvGraphicFramePr>
          <p:nvPr/>
        </p:nvGraphicFramePr>
        <p:xfrm>
          <a:off x="978604" y="884214"/>
          <a:ext cx="68857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2">
                  <a:extLst>
                    <a:ext uri="{9D8B030D-6E8A-4147-A177-3AD203B41FA5}">
                      <a16:colId xmlns:a16="http://schemas.microsoft.com/office/drawing/2014/main" val="1241848330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288597407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9185942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33240888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32124486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92862965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248519086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97398962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2234603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2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7905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8ACE0-4FD2-4DB0-8B6E-FD15EEB8E68E}"/>
              </a:ext>
            </a:extLst>
          </p:cNvPr>
          <p:cNvGrpSpPr/>
          <p:nvPr/>
        </p:nvGrpSpPr>
        <p:grpSpPr>
          <a:xfrm>
            <a:off x="7958699" y="152972"/>
            <a:ext cx="2350436" cy="6267537"/>
            <a:chOff x="7968531" y="438107"/>
            <a:chExt cx="2350436" cy="626753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8BB268A-C6CE-47F1-A6C3-D3D5B16F5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438107"/>
              <a:ext cx="2327307" cy="1412775"/>
              <a:chOff x="8973" y="2745"/>
              <a:chExt cx="2502" cy="1620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855018C-17AB-4BAB-AE1D-DBD902606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61" y="2745"/>
                <a:ext cx="2214" cy="1620"/>
                <a:chOff x="9483" y="2745"/>
                <a:chExt cx="2214" cy="1620"/>
              </a:xfrm>
            </p:grpSpPr>
            <p:sp>
              <p:nvSpPr>
                <p:cNvPr id="158" name="Text Box 4119">
                  <a:extLst>
                    <a:ext uri="{FF2B5EF4-FFF2-40B4-BE49-F238E27FC236}">
                      <a16:creationId xmlns:a16="http://schemas.microsoft.com/office/drawing/2014/main" id="{E9F300DF-1C69-4CD2-9839-066B428B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73" y="274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9" name="AutoShape 4120">
                  <a:extLst>
                    <a:ext uri="{FF2B5EF4-FFF2-40B4-BE49-F238E27FC236}">
                      <a16:creationId xmlns:a16="http://schemas.microsoft.com/office/drawing/2014/main" id="{3DFD60FA-E9F0-45FB-96D8-9AD960D3A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" y="3569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60" name="AutoShape 4121">
                  <a:extLst>
                    <a:ext uri="{FF2B5EF4-FFF2-40B4-BE49-F238E27FC236}">
                      <a16:creationId xmlns:a16="http://schemas.microsoft.com/office/drawing/2014/main" id="{ED82D25C-5D21-4CA5-ABFC-EBCD10A6C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808" y="3612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61" name="AutoShape 4122">
                  <a:extLst>
                    <a:ext uri="{FF2B5EF4-FFF2-40B4-BE49-F238E27FC236}">
                      <a16:creationId xmlns:a16="http://schemas.microsoft.com/office/drawing/2014/main" id="{3A8770C8-D427-41B4-9611-914949BCE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1226" y="2637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55DFE8BD-2D80-4B6E-B90D-7CA8BF15CC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6" y="3164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5D4E0CB4-B32E-4409-9D27-B413F8E038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71" name="Text Box 4125">
                      <a:extLst>
                        <a:ext uri="{FF2B5EF4-FFF2-40B4-BE49-F238E27FC236}">
                          <a16:creationId xmlns:a16="http://schemas.microsoft.com/office/drawing/2014/main" id="{78B4DE37-3887-4562-993F-BFEA2C0C583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2" name="Text Box 4126">
                      <a:extLst>
                        <a:ext uri="{FF2B5EF4-FFF2-40B4-BE49-F238E27FC236}">
                          <a16:creationId xmlns:a16="http://schemas.microsoft.com/office/drawing/2014/main" id="{CA42AEFE-F832-4887-A0FF-61522A848EA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3" name="Text Box 4127">
                      <a:extLst>
                        <a:ext uri="{FF2B5EF4-FFF2-40B4-BE49-F238E27FC236}">
                          <a16:creationId xmlns:a16="http://schemas.microsoft.com/office/drawing/2014/main" id="{78E9AC5B-9326-4982-9A01-121918E619D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" name="Text Box 4128">
                      <a:extLst>
                        <a:ext uri="{FF2B5EF4-FFF2-40B4-BE49-F238E27FC236}">
                          <a16:creationId xmlns:a16="http://schemas.microsoft.com/office/drawing/2014/main" id="{088806E5-0603-46E9-ACE5-E4E1B55E65B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E25A2516-F583-4B02-8020-D677A7486F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67" name="Text Box 4130">
                      <a:extLst>
                        <a:ext uri="{FF2B5EF4-FFF2-40B4-BE49-F238E27FC236}">
                          <a16:creationId xmlns:a16="http://schemas.microsoft.com/office/drawing/2014/main" id="{D0DD457F-063C-461F-BB8E-F7507AE7FF5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8" name="Text Box 4131">
                      <a:extLst>
                        <a:ext uri="{FF2B5EF4-FFF2-40B4-BE49-F238E27FC236}">
                          <a16:creationId xmlns:a16="http://schemas.microsoft.com/office/drawing/2014/main" id="{74640F2D-AEF2-418C-BB37-1122D8C424E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9" name="Text Box 4132">
                      <a:extLst>
                        <a:ext uri="{FF2B5EF4-FFF2-40B4-BE49-F238E27FC236}">
                          <a16:creationId xmlns:a16="http://schemas.microsoft.com/office/drawing/2014/main" id="{1ADE0E27-0ED7-44A6-B77A-EB22FC215B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0" name="Text Box 4133">
                      <a:extLst>
                        <a:ext uri="{FF2B5EF4-FFF2-40B4-BE49-F238E27FC236}">
                          <a16:creationId xmlns:a16="http://schemas.microsoft.com/office/drawing/2014/main" id="{6CA2CCBC-6B58-4F10-A7E1-714A7ECE370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63" name="Text Box 4134">
                  <a:extLst>
                    <a:ext uri="{FF2B5EF4-FFF2-40B4-BE49-F238E27FC236}">
                      <a16:creationId xmlns:a16="http://schemas.microsoft.com/office/drawing/2014/main" id="{D63630C1-3DDA-45F2-96A1-FD93AB7F62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8" y="4050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4135">
                  <a:extLst>
                    <a:ext uri="{FF2B5EF4-FFF2-40B4-BE49-F238E27FC236}">
                      <a16:creationId xmlns:a16="http://schemas.microsoft.com/office/drawing/2014/main" id="{E34ED68A-E913-48A4-ADBA-F7B653C1D7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83" y="361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7" name="Text Box 4136">
                <a:extLst>
                  <a:ext uri="{FF2B5EF4-FFF2-40B4-BE49-F238E27FC236}">
                    <a16:creationId xmlns:a16="http://schemas.microsoft.com/office/drawing/2014/main" id="{C7E452FB-C35C-424E-9408-7FBE22180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3" y="2775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F449D22-6C38-4137-ACF6-1197FE077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2100121"/>
              <a:ext cx="2350436" cy="1694246"/>
              <a:chOff x="8973" y="2745"/>
              <a:chExt cx="2502" cy="1620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49D57393-09DB-4BD7-9ED0-760187E7C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61" y="2745"/>
                <a:ext cx="2214" cy="1620"/>
                <a:chOff x="9483" y="2745"/>
                <a:chExt cx="2214" cy="1620"/>
              </a:xfrm>
            </p:grpSpPr>
            <p:sp>
              <p:nvSpPr>
                <p:cNvPr id="139" name="Text Box 4141">
                  <a:extLst>
                    <a:ext uri="{FF2B5EF4-FFF2-40B4-BE49-F238E27FC236}">
                      <a16:creationId xmlns:a16="http://schemas.microsoft.com/office/drawing/2014/main" id="{784DEF69-16FC-4FD0-B8C1-E3CA85CB20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73" y="274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0" name="AutoShape 4142">
                  <a:extLst>
                    <a:ext uri="{FF2B5EF4-FFF2-40B4-BE49-F238E27FC236}">
                      <a16:creationId xmlns:a16="http://schemas.microsoft.com/office/drawing/2014/main" id="{8E071D3A-CF99-49F6-B99E-9AEC072C6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" y="3569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41" name="AutoShape 4143">
                  <a:extLst>
                    <a:ext uri="{FF2B5EF4-FFF2-40B4-BE49-F238E27FC236}">
                      <a16:creationId xmlns:a16="http://schemas.microsoft.com/office/drawing/2014/main" id="{B11A91B2-19F9-4D96-8405-852C4F2E0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808" y="3612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42" name="AutoShape 4144">
                  <a:extLst>
                    <a:ext uri="{FF2B5EF4-FFF2-40B4-BE49-F238E27FC236}">
                      <a16:creationId xmlns:a16="http://schemas.microsoft.com/office/drawing/2014/main" id="{789860A6-D657-4144-9FF1-86056FDEE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1226" y="2637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521F1094-7DE0-480A-8AD3-B0FF30F784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6" y="3164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62A9494-B886-44A1-99F7-C2F7BA0427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52" name="Text Box 4147">
                      <a:extLst>
                        <a:ext uri="{FF2B5EF4-FFF2-40B4-BE49-F238E27FC236}">
                          <a16:creationId xmlns:a16="http://schemas.microsoft.com/office/drawing/2014/main" id="{9F6E6FFE-7480-4A06-A406-F6A60EB2A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" name="Text Box 4148">
                      <a:extLst>
                        <a:ext uri="{FF2B5EF4-FFF2-40B4-BE49-F238E27FC236}">
                          <a16:creationId xmlns:a16="http://schemas.microsoft.com/office/drawing/2014/main" id="{460F38FB-593A-4676-96B5-F82F54E79B7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" name="Text Box 4149">
                      <a:extLst>
                        <a:ext uri="{FF2B5EF4-FFF2-40B4-BE49-F238E27FC236}">
                          <a16:creationId xmlns:a16="http://schemas.microsoft.com/office/drawing/2014/main" id="{86C4F82C-C79E-4426-8EB1-7F144E34315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5" name="Text Box 4150">
                      <a:extLst>
                        <a:ext uri="{FF2B5EF4-FFF2-40B4-BE49-F238E27FC236}">
                          <a16:creationId xmlns:a16="http://schemas.microsoft.com/office/drawing/2014/main" id="{B10875C2-3A0E-450E-B9EB-64569A2A8DF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89FA289-983B-47D9-A491-07216EC1B2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48" name="Text Box 4152">
                      <a:extLst>
                        <a:ext uri="{FF2B5EF4-FFF2-40B4-BE49-F238E27FC236}">
                          <a16:creationId xmlns:a16="http://schemas.microsoft.com/office/drawing/2014/main" id="{94E9A83E-5285-4151-93B9-B800A396818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" name="Text Box 4153">
                      <a:extLst>
                        <a:ext uri="{FF2B5EF4-FFF2-40B4-BE49-F238E27FC236}">
                          <a16:creationId xmlns:a16="http://schemas.microsoft.com/office/drawing/2014/main" id="{2F1F53F5-9C56-407D-A6EE-3DF2F61A910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" name="Text Box 4154">
                      <a:extLst>
                        <a:ext uri="{FF2B5EF4-FFF2-40B4-BE49-F238E27FC236}">
                          <a16:creationId xmlns:a16="http://schemas.microsoft.com/office/drawing/2014/main" id="{4BB9990C-055B-45E1-9759-D9945A621C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" name="Text Box 4155">
                      <a:extLst>
                        <a:ext uri="{FF2B5EF4-FFF2-40B4-BE49-F238E27FC236}">
                          <a16:creationId xmlns:a16="http://schemas.microsoft.com/office/drawing/2014/main" id="{E83D4FEE-31D2-4D87-99E2-6FF7DCEC7A9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44" name="Text Box 4156">
                  <a:extLst>
                    <a:ext uri="{FF2B5EF4-FFF2-40B4-BE49-F238E27FC236}">
                      <a16:creationId xmlns:a16="http://schemas.microsoft.com/office/drawing/2014/main" id="{06527CEF-E7C3-4E76-9A76-8674D8489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8" y="4050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5" name="Text Box 4157">
                  <a:extLst>
                    <a:ext uri="{FF2B5EF4-FFF2-40B4-BE49-F238E27FC236}">
                      <a16:creationId xmlns:a16="http://schemas.microsoft.com/office/drawing/2014/main" id="{74F447B7-9E46-4DCF-AFB5-D4038DA1C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83" y="361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8" name="Text Box 4158">
                <a:extLst>
                  <a:ext uri="{FF2B5EF4-FFF2-40B4-BE49-F238E27FC236}">
                    <a16:creationId xmlns:a16="http://schemas.microsoft.com/office/drawing/2014/main" id="{FB4082EE-F306-4C14-9A31-DC53DB2A4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3" y="2775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8265475-65C3-478F-AF80-E3BC7A366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5351600"/>
              <a:ext cx="2323455" cy="1354044"/>
              <a:chOff x="8526" y="8874"/>
              <a:chExt cx="2529" cy="162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4DE29CC-8E46-41E8-9047-22DF706EEE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" y="8874"/>
                <a:ext cx="2214" cy="1620"/>
                <a:chOff x="8841" y="8874"/>
                <a:chExt cx="2214" cy="1620"/>
              </a:xfrm>
            </p:grpSpPr>
            <p:sp>
              <p:nvSpPr>
                <p:cNvPr id="120" name="Text Box 4179">
                  <a:extLst>
                    <a:ext uri="{FF2B5EF4-FFF2-40B4-BE49-F238E27FC236}">
                      <a16:creationId xmlns:a16="http://schemas.microsoft.com/office/drawing/2014/main" id="{22E3458E-0EA2-43BF-87B8-8CDA64E8A2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31" y="887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21" name="AutoShape 4180">
                  <a:extLst>
                    <a:ext uri="{FF2B5EF4-FFF2-40B4-BE49-F238E27FC236}">
                      <a16:creationId xmlns:a16="http://schemas.microsoft.com/office/drawing/2014/main" id="{2EAB39DB-B659-4C80-B8D8-E07A13F44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6" y="9698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22" name="AutoShape 4181">
                  <a:extLst>
                    <a:ext uri="{FF2B5EF4-FFF2-40B4-BE49-F238E27FC236}">
                      <a16:creationId xmlns:a16="http://schemas.microsoft.com/office/drawing/2014/main" id="{2683EC1F-7073-4EF2-898B-A27AD5D8E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166" y="9741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23" name="AutoShape 4182">
                  <a:extLst>
                    <a:ext uri="{FF2B5EF4-FFF2-40B4-BE49-F238E27FC236}">
                      <a16:creationId xmlns:a16="http://schemas.microsoft.com/office/drawing/2014/main" id="{FD08FBB4-1B92-4D1F-83E0-ECA606CFC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0584" y="8766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F19BD22-9193-42D2-9A30-AF9A31179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64" y="9293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AE935CA8-DF1E-4D64-9E14-B9A7B1A461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33" name="Text Box 4185">
                      <a:extLst>
                        <a:ext uri="{FF2B5EF4-FFF2-40B4-BE49-F238E27FC236}">
                          <a16:creationId xmlns:a16="http://schemas.microsoft.com/office/drawing/2014/main" id="{6EFA98D8-D118-4FF3-87CB-AEC6DD0ECD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Text Box 4186">
                      <a:extLst>
                        <a:ext uri="{FF2B5EF4-FFF2-40B4-BE49-F238E27FC236}">
                          <a16:creationId xmlns:a16="http://schemas.microsoft.com/office/drawing/2014/main" id="{39942399-E875-46DA-997F-646239579BE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5" name="Text Box 4187">
                      <a:extLst>
                        <a:ext uri="{FF2B5EF4-FFF2-40B4-BE49-F238E27FC236}">
                          <a16:creationId xmlns:a16="http://schemas.microsoft.com/office/drawing/2014/main" id="{F4D0D766-A698-47CF-B7B2-584593BB3B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" name="Text Box 4188">
                      <a:extLst>
                        <a:ext uri="{FF2B5EF4-FFF2-40B4-BE49-F238E27FC236}">
                          <a16:creationId xmlns:a16="http://schemas.microsoft.com/office/drawing/2014/main" id="{936CA671-A360-4FB6-BAD9-502D2077CA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05BB8DD-4AE7-44BA-B59E-A9BE089441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29" name="Text Box 4190">
                      <a:extLst>
                        <a:ext uri="{FF2B5EF4-FFF2-40B4-BE49-F238E27FC236}">
                          <a16:creationId xmlns:a16="http://schemas.microsoft.com/office/drawing/2014/main" id="{C1BD8A85-3261-4B04-9CC7-6EEA25CDBC5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0" name="Text Box 4191">
                      <a:extLst>
                        <a:ext uri="{FF2B5EF4-FFF2-40B4-BE49-F238E27FC236}">
                          <a16:creationId xmlns:a16="http://schemas.microsoft.com/office/drawing/2014/main" id="{43E97077-5613-4C04-BA5C-9089E5EFAFA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1" name="Text Box 4192">
                      <a:extLst>
                        <a:ext uri="{FF2B5EF4-FFF2-40B4-BE49-F238E27FC236}">
                          <a16:creationId xmlns:a16="http://schemas.microsoft.com/office/drawing/2014/main" id="{FA2ABBA6-F230-4E41-89D7-0995B0FFA0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2" name="Text Box 4193">
                      <a:extLst>
                        <a:ext uri="{FF2B5EF4-FFF2-40B4-BE49-F238E27FC236}">
                          <a16:creationId xmlns:a16="http://schemas.microsoft.com/office/drawing/2014/main" id="{F0F4DF9A-2588-41FE-9952-5FCFAAC11E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25" name="Text Box 4194">
                  <a:extLst>
                    <a:ext uri="{FF2B5EF4-FFF2-40B4-BE49-F238E27FC236}">
                      <a16:creationId xmlns:a16="http://schemas.microsoft.com/office/drawing/2014/main" id="{2B74B8EE-8ABB-4917-946E-7F98E558EA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96" y="10179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26" name="Text Box 4195">
                  <a:extLst>
                    <a:ext uri="{FF2B5EF4-FFF2-40B4-BE49-F238E27FC236}">
                      <a16:creationId xmlns:a16="http://schemas.microsoft.com/office/drawing/2014/main" id="{1CC6D6CD-0EE1-4C3D-BB18-128822E632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41" y="974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9" name="Text Box 4196">
                <a:extLst>
                  <a:ext uri="{FF2B5EF4-FFF2-40B4-BE49-F238E27FC236}">
                    <a16:creationId xmlns:a16="http://schemas.microsoft.com/office/drawing/2014/main" id="{E07E27A0-071B-4E67-9F22-5BFE72B78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6" y="8904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KB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4D2DE0D-A2AE-496B-8E02-928833C74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3652618"/>
              <a:ext cx="2340616" cy="1612949"/>
              <a:chOff x="8526" y="7044"/>
              <a:chExt cx="2529" cy="162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BD3CC4A-E4A1-4998-BF4C-A565CEA6A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" y="7044"/>
                <a:ext cx="2214" cy="1620"/>
                <a:chOff x="8901" y="7044"/>
                <a:chExt cx="2214" cy="1620"/>
              </a:xfrm>
            </p:grpSpPr>
            <p:sp>
              <p:nvSpPr>
                <p:cNvPr id="101" name="Text Box 4160">
                  <a:extLst>
                    <a:ext uri="{FF2B5EF4-FFF2-40B4-BE49-F238E27FC236}">
                      <a16:creationId xmlns:a16="http://schemas.microsoft.com/office/drawing/2014/main" id="{547E704C-0C1E-4A6C-A9C1-4559955CAA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91" y="704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2" name="AutoShape 4161">
                  <a:extLst>
                    <a:ext uri="{FF2B5EF4-FFF2-40B4-BE49-F238E27FC236}">
                      <a16:creationId xmlns:a16="http://schemas.microsoft.com/office/drawing/2014/main" id="{CD1EA61B-6BB2-4518-B0FF-FB79CCA63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6" y="7868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03" name="AutoShape 4162">
                  <a:extLst>
                    <a:ext uri="{FF2B5EF4-FFF2-40B4-BE49-F238E27FC236}">
                      <a16:creationId xmlns:a16="http://schemas.microsoft.com/office/drawing/2014/main" id="{9569E1BD-4820-4E50-AA0E-E66BD9A56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226" y="7911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04" name="AutoShape 4163">
                  <a:extLst>
                    <a:ext uri="{FF2B5EF4-FFF2-40B4-BE49-F238E27FC236}">
                      <a16:creationId xmlns:a16="http://schemas.microsoft.com/office/drawing/2014/main" id="{F21376D1-D2A3-47E2-A096-964BDDC85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0644" y="6936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7B82163E-EC0A-4975-BA7A-32441ECAE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24" y="7463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D5D7822-0648-43DD-9D93-A642A752C7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14" name="Text Box 4166">
                      <a:extLst>
                        <a:ext uri="{FF2B5EF4-FFF2-40B4-BE49-F238E27FC236}">
                          <a16:creationId xmlns:a16="http://schemas.microsoft.com/office/drawing/2014/main" id="{C07F923F-F09F-44B1-A856-8CA890F187B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" name="Text Box 4167">
                      <a:extLst>
                        <a:ext uri="{FF2B5EF4-FFF2-40B4-BE49-F238E27FC236}">
                          <a16:creationId xmlns:a16="http://schemas.microsoft.com/office/drawing/2014/main" id="{9D348CDF-99DF-4D7C-B54C-C35B6CDF4E2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Text Box 4168">
                      <a:extLst>
                        <a:ext uri="{FF2B5EF4-FFF2-40B4-BE49-F238E27FC236}">
                          <a16:creationId xmlns:a16="http://schemas.microsoft.com/office/drawing/2014/main" id="{307F8F6A-AD47-453C-BD74-A5BC5ED69C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" name="Text Box 4169">
                      <a:extLst>
                        <a:ext uri="{FF2B5EF4-FFF2-40B4-BE49-F238E27FC236}">
                          <a16:creationId xmlns:a16="http://schemas.microsoft.com/office/drawing/2014/main" id="{E79D49B3-0FC3-4A6D-B02F-D5EDC00515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83AAEF4-7C01-49F9-8DFD-29FEAAB6625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10" name="Text Box 4171">
                      <a:extLst>
                        <a:ext uri="{FF2B5EF4-FFF2-40B4-BE49-F238E27FC236}">
                          <a16:creationId xmlns:a16="http://schemas.microsoft.com/office/drawing/2014/main" id="{B6804BD6-2FE4-4B7D-9B48-1642763D35B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1" name="Text Box 4172">
                      <a:extLst>
                        <a:ext uri="{FF2B5EF4-FFF2-40B4-BE49-F238E27FC236}">
                          <a16:creationId xmlns:a16="http://schemas.microsoft.com/office/drawing/2014/main" id="{438526E1-F0A9-4E60-BCD1-E1F0176F62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2" name="Text Box 4173">
                      <a:extLst>
                        <a:ext uri="{FF2B5EF4-FFF2-40B4-BE49-F238E27FC236}">
                          <a16:creationId xmlns:a16="http://schemas.microsoft.com/office/drawing/2014/main" id="{66987B7C-C15E-49C1-8B1F-C6DD4785649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" name="Text Box 4174">
                      <a:extLst>
                        <a:ext uri="{FF2B5EF4-FFF2-40B4-BE49-F238E27FC236}">
                          <a16:creationId xmlns:a16="http://schemas.microsoft.com/office/drawing/2014/main" id="{DD2490E4-41E6-48B1-A8A1-8713E364D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06" name="Text Box 4175">
                  <a:extLst>
                    <a:ext uri="{FF2B5EF4-FFF2-40B4-BE49-F238E27FC236}">
                      <a16:creationId xmlns:a16="http://schemas.microsoft.com/office/drawing/2014/main" id="{C9FD75EC-BC94-4C89-B5AB-FF98A08EF1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56" y="8349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7" name="Text Box 4176">
                  <a:extLst>
                    <a:ext uri="{FF2B5EF4-FFF2-40B4-BE49-F238E27FC236}">
                      <a16:creationId xmlns:a16="http://schemas.microsoft.com/office/drawing/2014/main" id="{2DEF19CC-8F46-43E6-A4ED-C0E8BF8CBC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01" y="791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Text Box 4177">
                <a:extLst>
                  <a:ext uri="{FF2B5EF4-FFF2-40B4-BE49-F238E27FC236}">
                    <a16:creationId xmlns:a16="http://schemas.microsoft.com/office/drawing/2014/main" id="{CD24A031-412B-472B-BBF4-45FC923CD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6" y="7074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JB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5126451-7F32-4791-B1A0-3D19AAB0156D}"/>
              </a:ext>
            </a:extLst>
          </p:cNvPr>
          <p:cNvSpPr txBox="1"/>
          <p:nvPr/>
        </p:nvSpPr>
        <p:spPr>
          <a:xfrm>
            <a:off x="9640472" y="1432250"/>
            <a:ext cx="23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JA = </a:t>
            </a:r>
            <a:r>
              <a:rPr lang="en-US" b="1" i="1" dirty="0" err="1">
                <a:solidFill>
                  <a:srgbClr val="0033CC"/>
                </a:solidFill>
              </a:rPr>
              <a:t>B∙x</a:t>
            </a:r>
            <a:r>
              <a:rPr lang="en-US" b="1" i="1" dirty="0">
                <a:solidFill>
                  <a:srgbClr val="0033CC"/>
                </a:solidFill>
              </a:rPr>
              <a:t>' + </a:t>
            </a:r>
            <a:r>
              <a:rPr lang="en-US" b="1" i="1" dirty="0" err="1">
                <a:solidFill>
                  <a:srgbClr val="0033CC"/>
                </a:solidFill>
              </a:rPr>
              <a:t>B'∙x</a:t>
            </a:r>
            <a:r>
              <a:rPr lang="en-US" b="1" i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=</a:t>
            </a:r>
            <a:r>
              <a:rPr lang="en-US" b="1" i="1" dirty="0">
                <a:solidFill>
                  <a:srgbClr val="0033CC"/>
                </a:solidFill>
              </a:rPr>
              <a:t> B </a:t>
            </a:r>
            <a:r>
              <a:rPr 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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i="1" dirty="0">
                <a:solidFill>
                  <a:srgbClr val="0033CC"/>
                </a:solidFill>
              </a:rPr>
              <a:t>x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1999395-3D56-4849-BDC1-858677C9AEDB}"/>
              </a:ext>
            </a:extLst>
          </p:cNvPr>
          <p:cNvSpPr txBox="1"/>
          <p:nvPr/>
        </p:nvSpPr>
        <p:spPr>
          <a:xfrm>
            <a:off x="10488004" y="2579628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KA = </a:t>
            </a:r>
            <a:r>
              <a:rPr lang="en-US" b="1" dirty="0">
                <a:solidFill>
                  <a:srgbClr val="0033CC"/>
                </a:solidFill>
              </a:rPr>
              <a:t>1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7A535F-93C6-49A8-A8C2-927BF0964992}"/>
              </a:ext>
            </a:extLst>
          </p:cNvPr>
          <p:cNvSpPr txBox="1"/>
          <p:nvPr/>
        </p:nvSpPr>
        <p:spPr>
          <a:xfrm>
            <a:off x="9640472" y="4755757"/>
            <a:ext cx="24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JB = </a:t>
            </a:r>
            <a:r>
              <a:rPr lang="en-US" b="1" i="1" dirty="0" err="1">
                <a:solidFill>
                  <a:srgbClr val="C00000"/>
                </a:solidFill>
              </a:rPr>
              <a:t>A'∙x</a:t>
            </a:r>
            <a:r>
              <a:rPr lang="en-US" b="1" i="1" dirty="0">
                <a:solidFill>
                  <a:srgbClr val="C00000"/>
                </a:solidFill>
              </a:rPr>
              <a:t>' + </a:t>
            </a:r>
            <a:r>
              <a:rPr lang="en-US" b="1" i="1" dirty="0" err="1">
                <a:solidFill>
                  <a:srgbClr val="C00000"/>
                </a:solidFill>
              </a:rPr>
              <a:t>A∙x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 2" panose="05020102010507070707" pitchFamily="18" charset="2"/>
              </a:rPr>
              <a:t>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06C3D8-26FC-4F23-9B7B-CDEA487F8C36}"/>
              </a:ext>
            </a:extLst>
          </p:cNvPr>
          <p:cNvSpPr txBox="1"/>
          <p:nvPr/>
        </p:nvSpPr>
        <p:spPr>
          <a:xfrm>
            <a:off x="10488004" y="5697670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KB =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89" name="Slide Number Placeholder 1">
            <a:extLst>
              <a:ext uri="{FF2B5EF4-FFF2-40B4-BE49-F238E27FC236}">
                <a16:creationId xmlns:a16="http://schemas.microsoft.com/office/drawing/2014/main" id="{D15ABAFC-EDCB-444B-95DE-126166C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C6095-643E-462D-8D66-645EE61BAACC}"/>
              </a:ext>
            </a:extLst>
          </p:cNvPr>
          <p:cNvGrpSpPr/>
          <p:nvPr/>
        </p:nvGrpSpPr>
        <p:grpSpPr>
          <a:xfrm>
            <a:off x="9160491" y="499082"/>
            <a:ext cx="1070103" cy="668016"/>
            <a:chOff x="9169403" y="489060"/>
            <a:chExt cx="1070103" cy="6680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2B50F2-9BE6-4BCC-9362-EF088B8EFBE4}"/>
                </a:ext>
              </a:extLst>
            </p:cNvPr>
            <p:cNvSpPr/>
            <p:nvPr/>
          </p:nvSpPr>
          <p:spPr>
            <a:xfrm>
              <a:off x="9963539" y="489060"/>
              <a:ext cx="275967" cy="668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DE8D7FD-72E8-4919-8713-4FCE7075FE22}"/>
                </a:ext>
              </a:extLst>
            </p:cNvPr>
            <p:cNvSpPr/>
            <p:nvPr/>
          </p:nvSpPr>
          <p:spPr>
            <a:xfrm>
              <a:off x="9169403" y="489060"/>
              <a:ext cx="275967" cy="668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E660CA8-2EC9-4BC7-BEAE-3C17011F140A}"/>
              </a:ext>
            </a:extLst>
          </p:cNvPr>
          <p:cNvSpPr/>
          <p:nvPr/>
        </p:nvSpPr>
        <p:spPr>
          <a:xfrm>
            <a:off x="8763356" y="2280944"/>
            <a:ext cx="1508693" cy="668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F4E4B6-DACF-4032-946D-1E2F12866882}"/>
              </a:ext>
            </a:extLst>
          </p:cNvPr>
          <p:cNvGrpSpPr/>
          <p:nvPr/>
        </p:nvGrpSpPr>
        <p:grpSpPr>
          <a:xfrm>
            <a:off x="8815733" y="3777820"/>
            <a:ext cx="1394528" cy="681244"/>
            <a:chOff x="8815733" y="3777820"/>
            <a:chExt cx="1394528" cy="681244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C7BA499E-83CE-426B-A9A2-CBE24FB0879F}"/>
                </a:ext>
              </a:extLst>
            </p:cNvPr>
            <p:cNvSpPr/>
            <p:nvPr/>
          </p:nvSpPr>
          <p:spPr>
            <a:xfrm rot="16200000">
              <a:off x="9391005" y="3987073"/>
              <a:ext cx="275967" cy="668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76F5DF-C2D4-4F92-95BE-450F6AF3EC04}"/>
                </a:ext>
              </a:extLst>
            </p:cNvPr>
            <p:cNvGrpSpPr/>
            <p:nvPr/>
          </p:nvGrpSpPr>
          <p:grpSpPr>
            <a:xfrm>
              <a:off x="8815733" y="3777820"/>
              <a:ext cx="1394528" cy="301541"/>
              <a:chOff x="8815733" y="3777820"/>
              <a:chExt cx="1394528" cy="301541"/>
            </a:xfrm>
          </p:grpSpPr>
          <p:sp>
            <p:nvSpPr>
              <p:cNvPr id="5" name="Left Bracket 4">
                <a:extLst>
                  <a:ext uri="{FF2B5EF4-FFF2-40B4-BE49-F238E27FC236}">
                    <a16:creationId xmlns:a16="http://schemas.microsoft.com/office/drawing/2014/main" id="{E29E6B95-6342-4A72-BD11-A6FDE8989CC6}"/>
                  </a:ext>
                </a:extLst>
              </p:cNvPr>
              <p:cNvSpPr/>
              <p:nvPr/>
            </p:nvSpPr>
            <p:spPr>
              <a:xfrm>
                <a:off x="9974286" y="3777820"/>
                <a:ext cx="235975" cy="294702"/>
              </a:xfrm>
              <a:prstGeom prst="leftBracket">
                <a:avLst/>
              </a:prstGeom>
              <a:solidFill>
                <a:srgbClr val="0000FF">
                  <a:alpha val="40000"/>
                </a:srgbClr>
              </a:solidFill>
              <a:ln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9" name="Left Bracket 178">
                <a:extLst>
                  <a:ext uri="{FF2B5EF4-FFF2-40B4-BE49-F238E27FC236}">
                    <a16:creationId xmlns:a16="http://schemas.microsoft.com/office/drawing/2014/main" id="{6623E8C9-C638-4526-9CAB-CD89FA4D9B56}"/>
                  </a:ext>
                </a:extLst>
              </p:cNvPr>
              <p:cNvSpPr/>
              <p:nvPr/>
            </p:nvSpPr>
            <p:spPr>
              <a:xfrm flipH="1">
                <a:off x="8815733" y="3784659"/>
                <a:ext cx="235975" cy="294702"/>
              </a:xfrm>
              <a:prstGeom prst="leftBracket">
                <a:avLst/>
              </a:prstGeom>
              <a:solidFill>
                <a:srgbClr val="0000FF">
                  <a:alpha val="40000"/>
                </a:srgbClr>
              </a:solidFill>
              <a:ln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58A35254-2DD9-4766-ABDD-CB74AF590E26}"/>
              </a:ext>
            </a:extLst>
          </p:cNvPr>
          <p:cNvSpPr/>
          <p:nvPr/>
        </p:nvSpPr>
        <p:spPr>
          <a:xfrm>
            <a:off x="8755339" y="5393500"/>
            <a:ext cx="1508693" cy="668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1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5" grpId="0"/>
      <p:bldP spid="176" grpId="0"/>
      <p:bldP spid="177" grpId="0"/>
      <p:bldP spid="92" grpId="0" animBg="1"/>
      <p:bldP spid="1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61DD2C8-8A2E-4ADE-8B7D-D81B7477863B}"/>
              </a:ext>
            </a:extLst>
          </p:cNvPr>
          <p:cNvGraphicFramePr>
            <a:graphicFrameLocks noGrp="1"/>
          </p:cNvGraphicFramePr>
          <p:nvPr/>
        </p:nvGraphicFramePr>
        <p:xfrm>
          <a:off x="978604" y="884214"/>
          <a:ext cx="68857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2">
                  <a:extLst>
                    <a:ext uri="{9D8B030D-6E8A-4147-A177-3AD203B41FA5}">
                      <a16:colId xmlns:a16="http://schemas.microsoft.com/office/drawing/2014/main" val="1241848330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288597407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9185942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33240888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32124486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92862965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248519086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97398962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2234603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2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79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5126451-7F32-4791-B1A0-3D19AAB0156D}"/>
              </a:ext>
            </a:extLst>
          </p:cNvPr>
          <p:cNvSpPr txBox="1"/>
          <p:nvPr/>
        </p:nvSpPr>
        <p:spPr>
          <a:xfrm>
            <a:off x="8261342" y="409896"/>
            <a:ext cx="23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JA = </a:t>
            </a:r>
            <a:r>
              <a:rPr lang="en-US" b="1" i="1" dirty="0" err="1">
                <a:solidFill>
                  <a:srgbClr val="0033CC"/>
                </a:solidFill>
              </a:rPr>
              <a:t>B∙x</a:t>
            </a:r>
            <a:r>
              <a:rPr lang="en-US" b="1" i="1" dirty="0">
                <a:solidFill>
                  <a:srgbClr val="0033CC"/>
                </a:solidFill>
              </a:rPr>
              <a:t>' + </a:t>
            </a:r>
            <a:r>
              <a:rPr lang="en-US" b="1" i="1" dirty="0" err="1">
                <a:solidFill>
                  <a:srgbClr val="0033CC"/>
                </a:solidFill>
              </a:rPr>
              <a:t>B'∙x</a:t>
            </a:r>
            <a:r>
              <a:rPr lang="en-US" b="1" i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=</a:t>
            </a:r>
            <a:r>
              <a:rPr lang="en-US" b="1" i="1" dirty="0">
                <a:solidFill>
                  <a:srgbClr val="0033CC"/>
                </a:solidFill>
              </a:rPr>
              <a:t> B </a:t>
            </a:r>
            <a:r>
              <a:rPr 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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i="1" dirty="0">
                <a:solidFill>
                  <a:srgbClr val="0033CC"/>
                </a:solidFill>
              </a:rPr>
              <a:t>x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1999395-3D56-4849-BDC1-858677C9AEDB}"/>
              </a:ext>
            </a:extLst>
          </p:cNvPr>
          <p:cNvSpPr txBox="1"/>
          <p:nvPr/>
        </p:nvSpPr>
        <p:spPr>
          <a:xfrm>
            <a:off x="8261342" y="739209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KA = </a:t>
            </a:r>
            <a:r>
              <a:rPr lang="en-US" b="1" dirty="0">
                <a:solidFill>
                  <a:srgbClr val="0033CC"/>
                </a:solidFill>
              </a:rPr>
              <a:t>1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7A535F-93C6-49A8-A8C2-927BF0964992}"/>
              </a:ext>
            </a:extLst>
          </p:cNvPr>
          <p:cNvSpPr txBox="1"/>
          <p:nvPr/>
        </p:nvSpPr>
        <p:spPr>
          <a:xfrm>
            <a:off x="8261342" y="1068522"/>
            <a:ext cx="24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JB = </a:t>
            </a:r>
            <a:r>
              <a:rPr lang="en-US" b="1" i="1" dirty="0" err="1">
                <a:solidFill>
                  <a:srgbClr val="C00000"/>
                </a:solidFill>
              </a:rPr>
              <a:t>A'∙x</a:t>
            </a:r>
            <a:r>
              <a:rPr lang="en-US" b="1" i="1" dirty="0">
                <a:solidFill>
                  <a:srgbClr val="C00000"/>
                </a:solidFill>
              </a:rPr>
              <a:t>' + </a:t>
            </a:r>
            <a:r>
              <a:rPr lang="en-US" b="1" i="1" dirty="0" err="1">
                <a:solidFill>
                  <a:srgbClr val="C00000"/>
                </a:solidFill>
              </a:rPr>
              <a:t>A∙x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 2" panose="05020102010507070707" pitchFamily="18" charset="2"/>
              </a:rPr>
              <a:t>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06C3D8-26FC-4F23-9B7B-CDEA487F8C36}"/>
              </a:ext>
            </a:extLst>
          </p:cNvPr>
          <p:cNvSpPr txBox="1"/>
          <p:nvPr/>
        </p:nvSpPr>
        <p:spPr>
          <a:xfrm>
            <a:off x="8261342" y="1370542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KB =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SG" dirty="0">
              <a:solidFill>
                <a:srgbClr val="C00000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936B5D6-6D6F-4A48-BB27-88BD29CEAB61}"/>
              </a:ext>
            </a:extLst>
          </p:cNvPr>
          <p:cNvGrpSpPr/>
          <p:nvPr/>
        </p:nvGrpSpPr>
        <p:grpSpPr>
          <a:xfrm>
            <a:off x="7903418" y="1904377"/>
            <a:ext cx="3994080" cy="2175932"/>
            <a:chOff x="0" y="0"/>
            <a:chExt cx="4234669" cy="23070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340E56-ADCC-40CE-865E-2D590EAAB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837" y="122308"/>
              <a:ext cx="686435" cy="754380"/>
              <a:chOff x="7049" y="7030"/>
              <a:chExt cx="1081" cy="1188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C8879AB2-CC6E-4F5C-A4C0-5DF84520F7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9" y="7030"/>
                <a:ext cx="1021" cy="1188"/>
                <a:chOff x="5564" y="11311"/>
                <a:chExt cx="1021" cy="1188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0839B574-7324-45C7-9255-9C58CE692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311"/>
                  <a:ext cx="915" cy="1188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5200996-79FD-4DED-92C5-71DE1B51D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436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4F891B8C-94BF-4AFA-9F79-357447D0C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2103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66D7F1A9-A827-4137-BD86-CBA97DD7BA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1" y="11793"/>
                  <a:ext cx="322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 i="1" dirty="0" err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0E06672F-7AF9-4620-9D52-8AF07344B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1435"/>
                  <a:ext cx="29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7286099D-E586-4FB7-A2B5-ACFB7E9D1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2103"/>
                  <a:ext cx="32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1" name="AutoShape 4238">
                  <a:extLst>
                    <a:ext uri="{FF2B5EF4-FFF2-40B4-BE49-F238E27FC236}">
                      <a16:creationId xmlns:a16="http://schemas.microsoft.com/office/drawing/2014/main" id="{52956C4E-1D66-47BE-A19C-893715A2F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5648" y="11834"/>
                  <a:ext cx="143" cy="14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7BB13D08-50EF-4D0B-9422-D398C9F2E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4" y="11870"/>
                  <a:ext cx="84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BE97DE47-3C04-4E4D-9001-C6B5FE1CE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7" y="7928"/>
                <a:ext cx="73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FFF69BB-3FC1-4613-85A2-F6D204071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837" y="1019236"/>
              <a:ext cx="686435" cy="754380"/>
              <a:chOff x="7049" y="9114"/>
              <a:chExt cx="1081" cy="1188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821C2561-4BEB-4557-A056-7BE70F6E5F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9" y="9114"/>
                <a:ext cx="1021" cy="1188"/>
                <a:chOff x="5564" y="11311"/>
                <a:chExt cx="1021" cy="1188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4C627582-F3DC-4D2B-A793-02A042C85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311"/>
                  <a:ext cx="915" cy="1188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18BA537-2DE1-408E-B3EF-5EED95DB6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436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6C3CE86-3F79-407C-9E3B-A273D7D9A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2103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AD68F9D8-63A4-4F33-BB4C-3DABA151D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1" y="11793"/>
                  <a:ext cx="322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900" i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SG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B45897A-E9F8-46FB-9B9C-6313194A1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1435"/>
                  <a:ext cx="29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9E97D8AE-52C6-4740-9912-3544D51F7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2103"/>
                  <a:ext cx="32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1" name="AutoShape 4229">
                  <a:extLst>
                    <a:ext uri="{FF2B5EF4-FFF2-40B4-BE49-F238E27FC236}">
                      <a16:creationId xmlns:a16="http://schemas.microsoft.com/office/drawing/2014/main" id="{84F446A7-DD14-425F-B437-A1C368AAF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5648" y="11834"/>
                  <a:ext cx="143" cy="14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20C34AD4-5C62-46B6-BB73-A455F060E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4" y="11870"/>
                  <a:ext cx="84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5F2208C2-D11C-4320-B8F3-356E6E074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7" y="10028"/>
                <a:ext cx="73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43135A1-CA84-4BC8-AA08-55AC0D230D6D}"/>
                </a:ext>
              </a:extLst>
            </p:cNvPr>
            <p:cNvGrpSpPr/>
            <p:nvPr/>
          </p:nvGrpSpPr>
          <p:grpSpPr>
            <a:xfrm>
              <a:off x="0" y="0"/>
              <a:ext cx="4234669" cy="2307028"/>
              <a:chOff x="0" y="0"/>
              <a:chExt cx="4234669" cy="2307028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2FEBF1-A3A5-452B-994C-23FAD98BC9DB}"/>
                  </a:ext>
                </a:extLst>
              </p:cNvPr>
              <p:cNvGrpSpPr/>
              <p:nvPr/>
            </p:nvGrpSpPr>
            <p:grpSpPr>
              <a:xfrm>
                <a:off x="0" y="0"/>
                <a:ext cx="4234669" cy="2307028"/>
                <a:chOff x="0" y="0"/>
                <a:chExt cx="4234669" cy="2307028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6B865A5-A70F-40FE-BF37-960546C822FD}"/>
                    </a:ext>
                  </a:extLst>
                </p:cNvPr>
                <p:cNvGrpSpPr/>
                <p:nvPr/>
              </p:nvGrpSpPr>
              <p:grpSpPr>
                <a:xfrm>
                  <a:off x="4001229" y="122308"/>
                  <a:ext cx="233440" cy="1207286"/>
                  <a:chOff x="1" y="-34945"/>
                  <a:chExt cx="233440" cy="1207286"/>
                </a:xfrm>
              </p:grpSpPr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9156249C-E2F1-44E0-A9D9-BA305905C0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73" y="-34945"/>
                    <a:ext cx="215968" cy="2565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D2D23237-6D9A-4C75-BA1A-AB2BC22D2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914402"/>
                    <a:ext cx="215968" cy="2579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E3AE95B-A9C9-4487-8CCE-4EC105498126}"/>
                    </a:ext>
                  </a:extLst>
                </p:cNvPr>
                <p:cNvGrpSpPr/>
                <p:nvPr/>
              </p:nvGrpSpPr>
              <p:grpSpPr>
                <a:xfrm>
                  <a:off x="873630" y="0"/>
                  <a:ext cx="3125596" cy="1205610"/>
                  <a:chOff x="0" y="0"/>
                  <a:chExt cx="3125596" cy="1205610"/>
                </a:xfrm>
              </p:grpSpPr>
              <p:cxnSp>
                <p:nvCxnSpPr>
                  <p:cNvPr id="208" name="Line 4198">
                    <a:extLst>
                      <a:ext uri="{FF2B5EF4-FFF2-40B4-BE49-F238E27FC236}">
                        <a16:creationId xmlns:a16="http://schemas.microsoft.com/office/drawing/2014/main" id="{9DE6D2BE-D9FF-41F7-9041-7329AFA6AE9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0"/>
                    <a:ext cx="287591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9" name="Line 4213">
                    <a:extLst>
                      <a:ext uri="{FF2B5EF4-FFF2-40B4-BE49-F238E27FC236}">
                        <a16:creationId xmlns:a16="http://schemas.microsoft.com/office/drawing/2014/main" id="{F684B1BA-5D07-4C3B-B77D-70D8BC38D78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0"/>
                    <a:ext cx="0" cy="1968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0" name="Line 4215">
                    <a:extLst>
                      <a:ext uri="{FF2B5EF4-FFF2-40B4-BE49-F238E27FC236}">
                        <a16:creationId xmlns:a16="http://schemas.microsoft.com/office/drawing/2014/main" id="{57B9077A-E7D5-48B9-8E36-7CBEEF952FF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888805" y="0"/>
                    <a:ext cx="0" cy="12056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1" name="Line 4279">
                    <a:extLst>
                      <a:ext uri="{FF2B5EF4-FFF2-40B4-BE49-F238E27FC236}">
                        <a16:creationId xmlns:a16="http://schemas.microsoft.com/office/drawing/2014/main" id="{EAF8AAB9-4CF2-4889-A424-5475FFF0337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198023"/>
                    <a:ext cx="3289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2" name="Line 4281">
                    <a:extLst>
                      <a:ext uri="{FF2B5EF4-FFF2-40B4-BE49-F238E27FC236}">
                        <a16:creationId xmlns:a16="http://schemas.microsoft.com/office/drawing/2014/main" id="{D3AF6035-6A23-47B7-BA4F-410B8F8EFE7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411221" y="273738"/>
                    <a:ext cx="71437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1C45FE76-3C2C-49EF-9857-36B808F25F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386" y="157253"/>
                    <a:ext cx="367665" cy="246380"/>
                    <a:chOff x="5588" y="9811"/>
                    <a:chExt cx="579" cy="388"/>
                  </a:xfrm>
                </p:grpSpPr>
                <p:sp>
                  <p:nvSpPr>
                    <p:cNvPr id="216" name="Freeform 4266">
                      <a:extLst>
                        <a:ext uri="{FF2B5EF4-FFF2-40B4-BE49-F238E27FC236}">
                          <a16:creationId xmlns:a16="http://schemas.microsoft.com/office/drawing/2014/main" id="{A1C1967E-B8A1-4533-A897-FC8EB43A20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06" y="9812"/>
                      <a:ext cx="461" cy="19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7" name="Freeform 4267">
                      <a:extLst>
                        <a:ext uri="{FF2B5EF4-FFF2-40B4-BE49-F238E27FC236}">
                          <a16:creationId xmlns:a16="http://schemas.microsoft.com/office/drawing/2014/main" id="{C4F55883-9BF4-4B2E-A4BC-BC6BCC8EA1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5706" y="9999"/>
                      <a:ext cx="461" cy="19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8" name="Freeform 4268">
                      <a:extLst>
                        <a:ext uri="{FF2B5EF4-FFF2-40B4-BE49-F238E27FC236}">
                          <a16:creationId xmlns:a16="http://schemas.microsoft.com/office/drawing/2014/main" id="{BAE8C371-088C-4B9F-AC81-53E8D232F8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05" y="9811"/>
                      <a:ext cx="118" cy="387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9" name="Freeform 4269">
                      <a:extLst>
                        <a:ext uri="{FF2B5EF4-FFF2-40B4-BE49-F238E27FC236}">
                          <a16:creationId xmlns:a16="http://schemas.microsoft.com/office/drawing/2014/main" id="{F103BE78-2BB0-4303-B35E-5FF759470A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12" y="10005"/>
                      <a:ext cx="147" cy="153"/>
                    </a:xfrm>
                    <a:custGeom>
                      <a:avLst/>
                      <a:gdLst>
                        <a:gd name="T0" fmla="*/ 2 w 229"/>
                        <a:gd name="T1" fmla="*/ 240 h 240"/>
                        <a:gd name="T2" fmla="*/ 182 w 229"/>
                        <a:gd name="T3" fmla="*/ 120 h 240"/>
                        <a:gd name="T4" fmla="*/ 227 w 229"/>
                        <a:gd name="T5" fmla="*/ 0 h 240"/>
                        <a:gd name="T6" fmla="*/ 167 w 229"/>
                        <a:gd name="T7" fmla="*/ 120 h 240"/>
                        <a:gd name="T8" fmla="*/ 2 w 229"/>
                        <a:gd name="T9" fmla="*/ 240 h 2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9" h="240">
                          <a:moveTo>
                            <a:pt x="2" y="240"/>
                          </a:moveTo>
                          <a:cubicBezTo>
                            <a:pt x="4" y="240"/>
                            <a:pt x="145" y="160"/>
                            <a:pt x="182" y="120"/>
                          </a:cubicBezTo>
                          <a:cubicBezTo>
                            <a:pt x="219" y="80"/>
                            <a:pt x="229" y="0"/>
                            <a:pt x="227" y="0"/>
                          </a:cubicBezTo>
                          <a:cubicBezTo>
                            <a:pt x="225" y="0"/>
                            <a:pt x="194" y="85"/>
                            <a:pt x="167" y="120"/>
                          </a:cubicBezTo>
                          <a:cubicBezTo>
                            <a:pt x="140" y="155"/>
                            <a:pt x="0" y="240"/>
                            <a:pt x="2" y="2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59131" dir="3683372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0" name="Freeform 4288">
                      <a:extLst>
                        <a:ext uri="{FF2B5EF4-FFF2-40B4-BE49-F238E27FC236}">
                          <a16:creationId xmlns:a16="http://schemas.microsoft.com/office/drawing/2014/main" id="{7DE62F62-0758-4C65-9C0C-C18BFB668D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88" y="9812"/>
                      <a:ext cx="118" cy="387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cxnSp>
                <p:nvCxnSpPr>
                  <p:cNvPr id="214" name="Line 4290">
                    <a:extLst>
                      <a:ext uri="{FF2B5EF4-FFF2-40B4-BE49-F238E27FC236}">
                        <a16:creationId xmlns:a16="http://schemas.microsoft.com/office/drawing/2014/main" id="{E8508AB5-6306-4E08-AC82-3333F057681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46487" y="279562"/>
                    <a:ext cx="11874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" name="Line 4211">
                    <a:extLst>
                      <a:ext uri="{FF2B5EF4-FFF2-40B4-BE49-F238E27FC236}">
                        <a16:creationId xmlns:a16="http://schemas.microsoft.com/office/drawing/2014/main" id="{C21568B7-AB1F-43C4-BF0B-B928A94F5B4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411221" y="1205610"/>
                    <a:ext cx="71437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F3990C30-78B1-4806-9E2E-FE90AA85850E}"/>
                    </a:ext>
                  </a:extLst>
                </p:cNvPr>
                <p:cNvGrpSpPr/>
                <p:nvPr/>
              </p:nvGrpSpPr>
              <p:grpSpPr>
                <a:xfrm>
                  <a:off x="0" y="157254"/>
                  <a:ext cx="1283181" cy="972641"/>
                  <a:chOff x="0" y="-75714"/>
                  <a:chExt cx="1283181" cy="972641"/>
                </a:xfrm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6441976B-5526-40AF-B52C-245EE5B91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-75714"/>
                    <a:ext cx="285379" cy="2928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5" name="Line 4291">
                    <a:extLst>
                      <a:ext uri="{FF2B5EF4-FFF2-40B4-BE49-F238E27FC236}">
                        <a16:creationId xmlns:a16="http://schemas.microsoft.com/office/drawing/2014/main" id="{714C23E1-DFE4-497B-97A2-649C32B3CE7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79561" y="116484"/>
                    <a:ext cx="932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6" name="Line 4292">
                    <a:extLst>
                      <a:ext uri="{FF2B5EF4-FFF2-40B4-BE49-F238E27FC236}">
                        <a16:creationId xmlns:a16="http://schemas.microsoft.com/office/drawing/2014/main" id="{9E1D76D0-57EC-43DB-9C04-631D110A99B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65936" y="116484"/>
                    <a:ext cx="0" cy="7804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7" name="Line 4270">
                    <a:extLst>
                      <a:ext uri="{FF2B5EF4-FFF2-40B4-BE49-F238E27FC236}">
                        <a16:creationId xmlns:a16="http://schemas.microsoft.com/office/drawing/2014/main" id="{817CBE44-F939-44B3-9579-8206C69DCE7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65936" y="891103"/>
                    <a:ext cx="81724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8CA2F7CD-5358-401C-AF02-D81C0F9294CB}"/>
                    </a:ext>
                  </a:extLst>
                </p:cNvPr>
                <p:cNvGrpSpPr/>
                <p:nvPr/>
              </p:nvGrpSpPr>
              <p:grpSpPr>
                <a:xfrm>
                  <a:off x="943521" y="279562"/>
                  <a:ext cx="2639695" cy="1665722"/>
                  <a:chOff x="0" y="0"/>
                  <a:chExt cx="2639695" cy="1665722"/>
                </a:xfrm>
              </p:grpSpPr>
              <p:cxnSp>
                <p:nvCxnSpPr>
                  <p:cNvPr id="191" name="Line 4242">
                    <a:extLst>
                      <a:ext uri="{FF2B5EF4-FFF2-40B4-BE49-F238E27FC236}">
                        <a16:creationId xmlns:a16="http://schemas.microsoft.com/office/drawing/2014/main" id="{2F51D537-6895-4269-863F-F286ED32E9D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638364" y="0"/>
                    <a:ext cx="0" cy="16657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71813E5-44C2-4389-9F5F-37181D5BBE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1210" y="792091"/>
                    <a:ext cx="427990" cy="246380"/>
                    <a:chOff x="4230" y="12553"/>
                    <a:chExt cx="674" cy="388"/>
                  </a:xfrm>
                </p:grpSpPr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EFE6CE0D-7261-4FDB-ADE5-3C2079BABA2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30" y="12553"/>
                      <a:ext cx="579" cy="388"/>
                      <a:chOff x="5588" y="9811"/>
                      <a:chExt cx="579" cy="388"/>
                    </a:xfrm>
                  </p:grpSpPr>
                  <p:sp>
                    <p:nvSpPr>
                      <p:cNvPr id="199" name="Freeform 4294">
                        <a:extLst>
                          <a:ext uri="{FF2B5EF4-FFF2-40B4-BE49-F238E27FC236}">
                            <a16:creationId xmlns:a16="http://schemas.microsoft.com/office/drawing/2014/main" id="{9C20A5EA-A82E-48A1-BEA7-6AD6DE6A384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06" y="9812"/>
                        <a:ext cx="461" cy="198"/>
                      </a:xfrm>
                      <a:custGeom>
                        <a:avLst/>
                        <a:gdLst>
                          <a:gd name="T0" fmla="*/ 0 w 765"/>
                          <a:gd name="T1" fmla="*/ 0 h 300"/>
                          <a:gd name="T2" fmla="*/ 525 w 765"/>
                          <a:gd name="T3" fmla="*/ 75 h 300"/>
                          <a:gd name="T4" fmla="*/ 765 w 765"/>
                          <a:gd name="T5" fmla="*/ 300 h 3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65" h="300">
                            <a:moveTo>
                              <a:pt x="0" y="0"/>
                            </a:moveTo>
                            <a:cubicBezTo>
                              <a:pt x="199" y="12"/>
                              <a:pt x="398" y="25"/>
                              <a:pt x="525" y="75"/>
                            </a:cubicBezTo>
                            <a:cubicBezTo>
                              <a:pt x="652" y="125"/>
                              <a:pt x="708" y="212"/>
                              <a:pt x="765" y="30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0" name="Freeform 4295">
                        <a:extLst>
                          <a:ext uri="{FF2B5EF4-FFF2-40B4-BE49-F238E27FC236}">
                            <a16:creationId xmlns:a16="http://schemas.microsoft.com/office/drawing/2014/main" id="{5B83290D-4102-4C25-AC8B-0D72AB7A30A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5706" y="9999"/>
                        <a:ext cx="461" cy="198"/>
                      </a:xfrm>
                      <a:custGeom>
                        <a:avLst/>
                        <a:gdLst>
                          <a:gd name="T0" fmla="*/ 0 w 765"/>
                          <a:gd name="T1" fmla="*/ 0 h 300"/>
                          <a:gd name="T2" fmla="*/ 525 w 765"/>
                          <a:gd name="T3" fmla="*/ 75 h 300"/>
                          <a:gd name="T4" fmla="*/ 765 w 765"/>
                          <a:gd name="T5" fmla="*/ 300 h 3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65" h="300">
                            <a:moveTo>
                              <a:pt x="0" y="0"/>
                            </a:moveTo>
                            <a:cubicBezTo>
                              <a:pt x="199" y="12"/>
                              <a:pt x="398" y="25"/>
                              <a:pt x="525" y="75"/>
                            </a:cubicBezTo>
                            <a:cubicBezTo>
                              <a:pt x="652" y="125"/>
                              <a:pt x="708" y="212"/>
                              <a:pt x="765" y="30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1" name="Freeform 4296">
                        <a:extLst>
                          <a:ext uri="{FF2B5EF4-FFF2-40B4-BE49-F238E27FC236}">
                            <a16:creationId xmlns:a16="http://schemas.microsoft.com/office/drawing/2014/main" id="{0A1ED0C9-F103-44F5-AA41-B9EB6D4648E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05" y="9811"/>
                        <a:ext cx="118" cy="387"/>
                      </a:xfrm>
                      <a:custGeom>
                        <a:avLst/>
                        <a:gdLst>
                          <a:gd name="T0" fmla="*/ 2 w 184"/>
                          <a:gd name="T1" fmla="*/ 2 h 604"/>
                          <a:gd name="T2" fmla="*/ 167 w 184"/>
                          <a:gd name="T3" fmla="*/ 317 h 604"/>
                          <a:gd name="T4" fmla="*/ 2 w 184"/>
                          <a:gd name="T5" fmla="*/ 602 h 604"/>
                          <a:gd name="T6" fmla="*/ 182 w 184"/>
                          <a:gd name="T7" fmla="*/ 302 h 604"/>
                          <a:gd name="T8" fmla="*/ 2 w 184"/>
                          <a:gd name="T9" fmla="*/ 2 h 6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4" h="604">
                            <a:moveTo>
                              <a:pt x="2" y="2"/>
                            </a:moveTo>
                            <a:cubicBezTo>
                              <a:pt x="0" y="4"/>
                              <a:pt x="167" y="217"/>
                              <a:pt x="167" y="317"/>
                            </a:cubicBezTo>
                            <a:cubicBezTo>
                              <a:pt x="167" y="417"/>
                              <a:pt x="0" y="604"/>
                              <a:pt x="2" y="602"/>
                            </a:cubicBezTo>
                            <a:cubicBezTo>
                              <a:pt x="4" y="600"/>
                              <a:pt x="180" y="402"/>
                              <a:pt x="182" y="302"/>
                            </a:cubicBezTo>
                            <a:cubicBezTo>
                              <a:pt x="184" y="202"/>
                              <a:pt x="4" y="0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2" name="Freeform 4297">
                        <a:extLst>
                          <a:ext uri="{FF2B5EF4-FFF2-40B4-BE49-F238E27FC236}">
                            <a16:creationId xmlns:a16="http://schemas.microsoft.com/office/drawing/2014/main" id="{7C57C02D-00A2-4786-846C-0856E14B1B8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12" y="10005"/>
                        <a:ext cx="147" cy="153"/>
                      </a:xfrm>
                      <a:custGeom>
                        <a:avLst/>
                        <a:gdLst>
                          <a:gd name="T0" fmla="*/ 2 w 229"/>
                          <a:gd name="T1" fmla="*/ 240 h 240"/>
                          <a:gd name="T2" fmla="*/ 182 w 229"/>
                          <a:gd name="T3" fmla="*/ 120 h 240"/>
                          <a:gd name="T4" fmla="*/ 227 w 229"/>
                          <a:gd name="T5" fmla="*/ 0 h 240"/>
                          <a:gd name="T6" fmla="*/ 167 w 229"/>
                          <a:gd name="T7" fmla="*/ 120 h 240"/>
                          <a:gd name="T8" fmla="*/ 2 w 229"/>
                          <a:gd name="T9" fmla="*/ 240 h 2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9" h="240">
                            <a:moveTo>
                              <a:pt x="2" y="240"/>
                            </a:moveTo>
                            <a:cubicBezTo>
                              <a:pt x="4" y="240"/>
                              <a:pt x="145" y="160"/>
                              <a:pt x="182" y="120"/>
                            </a:cubicBezTo>
                            <a:cubicBezTo>
                              <a:pt x="219" y="80"/>
                              <a:pt x="229" y="0"/>
                              <a:pt x="227" y="0"/>
                            </a:cubicBezTo>
                            <a:cubicBezTo>
                              <a:pt x="225" y="0"/>
                              <a:pt x="194" y="85"/>
                              <a:pt x="167" y="120"/>
                            </a:cubicBezTo>
                            <a:cubicBezTo>
                              <a:pt x="140" y="155"/>
                              <a:pt x="0" y="240"/>
                              <a:pt x="2" y="24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59131" dir="3683372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3" name="Freeform 4298">
                        <a:extLst>
                          <a:ext uri="{FF2B5EF4-FFF2-40B4-BE49-F238E27FC236}">
                            <a16:creationId xmlns:a16="http://schemas.microsoft.com/office/drawing/2014/main" id="{880761C8-41CB-4EB1-8FF0-C31057FB20B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88" y="9812"/>
                        <a:ext cx="118" cy="387"/>
                      </a:xfrm>
                      <a:custGeom>
                        <a:avLst/>
                        <a:gdLst>
                          <a:gd name="T0" fmla="*/ 2 w 184"/>
                          <a:gd name="T1" fmla="*/ 2 h 604"/>
                          <a:gd name="T2" fmla="*/ 167 w 184"/>
                          <a:gd name="T3" fmla="*/ 317 h 604"/>
                          <a:gd name="T4" fmla="*/ 2 w 184"/>
                          <a:gd name="T5" fmla="*/ 602 h 604"/>
                          <a:gd name="T6" fmla="*/ 182 w 184"/>
                          <a:gd name="T7" fmla="*/ 302 h 604"/>
                          <a:gd name="T8" fmla="*/ 2 w 184"/>
                          <a:gd name="T9" fmla="*/ 2 h 6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4" h="604">
                            <a:moveTo>
                              <a:pt x="2" y="2"/>
                            </a:moveTo>
                            <a:cubicBezTo>
                              <a:pt x="0" y="4"/>
                              <a:pt x="167" y="217"/>
                              <a:pt x="167" y="317"/>
                            </a:cubicBezTo>
                            <a:cubicBezTo>
                              <a:pt x="167" y="417"/>
                              <a:pt x="0" y="604"/>
                              <a:pt x="2" y="602"/>
                            </a:cubicBezTo>
                            <a:cubicBezTo>
                              <a:pt x="4" y="600"/>
                              <a:pt x="180" y="402"/>
                              <a:pt x="182" y="302"/>
                            </a:cubicBezTo>
                            <a:cubicBezTo>
                              <a:pt x="184" y="202"/>
                              <a:pt x="4" y="0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DD076FD3-C7C9-4E43-A78E-26258EE070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1" y="12689"/>
                      <a:ext cx="103" cy="1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cxnSp>
                <p:nvCxnSpPr>
                  <p:cNvPr id="193" name="Line 4284">
                    <a:extLst>
                      <a:ext uri="{FF2B5EF4-FFF2-40B4-BE49-F238E27FC236}">
                        <a16:creationId xmlns:a16="http://schemas.microsoft.com/office/drawing/2014/main" id="{830F6E5B-0E1C-412F-8BC8-8B4AAD0B6F0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995939"/>
                    <a:ext cx="34671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4" name="Line 4203">
                    <a:extLst>
                      <a:ext uri="{FF2B5EF4-FFF2-40B4-BE49-F238E27FC236}">
                        <a16:creationId xmlns:a16="http://schemas.microsoft.com/office/drawing/2014/main" id="{8927466D-3222-4308-8828-F33BAADE60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995939"/>
                    <a:ext cx="0" cy="6680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5" name="Line 4243">
                    <a:extLst>
                      <a:ext uri="{FF2B5EF4-FFF2-40B4-BE49-F238E27FC236}">
                        <a16:creationId xmlns:a16="http://schemas.microsoft.com/office/drawing/2014/main" id="{DC93AB9F-1E01-4AEF-89DB-4B024A0DBB4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1665722"/>
                    <a:ext cx="263969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6" name="Line 4275">
                    <a:extLst>
                      <a:ext uri="{FF2B5EF4-FFF2-40B4-BE49-F238E27FC236}">
                        <a16:creationId xmlns:a16="http://schemas.microsoft.com/office/drawing/2014/main" id="{3BD01639-3EBD-4EA4-808E-ECCD8260D3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28025" y="914400"/>
                    <a:ext cx="10388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C4F5F1BE-DCF9-409D-93FB-B8011F60BC5F}"/>
                    </a:ext>
                  </a:extLst>
                </p:cNvPr>
                <p:cNvGrpSpPr/>
                <p:nvPr/>
              </p:nvGrpSpPr>
              <p:grpSpPr>
                <a:xfrm>
                  <a:off x="2323857" y="500881"/>
                  <a:ext cx="385445" cy="1806147"/>
                  <a:chOff x="0" y="0"/>
                  <a:chExt cx="385445" cy="1806147"/>
                </a:xfrm>
              </p:grpSpPr>
              <p:cxnSp>
                <p:nvCxnSpPr>
                  <p:cNvPr id="187" name="Line 4199">
                    <a:extLst>
                      <a:ext uri="{FF2B5EF4-FFF2-40B4-BE49-F238E27FC236}">
                        <a16:creationId xmlns:a16="http://schemas.microsoft.com/office/drawing/2014/main" id="{D9325577-5469-459D-AC54-240A4FF8166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92199" y="0"/>
                    <a:ext cx="1384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8" name="Line 4209">
                    <a:extLst>
                      <a:ext uri="{FF2B5EF4-FFF2-40B4-BE49-F238E27FC236}">
                        <a16:creationId xmlns:a16="http://schemas.microsoft.com/office/drawing/2014/main" id="{54B94C1C-BE1C-4619-83F3-06452963D99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92199" y="5825"/>
                    <a:ext cx="0" cy="15900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2FB61E3-AC0E-49E9-9A38-2A19F12AB6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636602"/>
                    <a:ext cx="385445" cy="169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Clock</a:t>
                    </a:r>
                    <a:endParaRPr lang="en-SG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0" name="AutoShape 4665">
                    <a:extLst>
                      <a:ext uri="{FF2B5EF4-FFF2-40B4-BE49-F238E27FC236}">
                        <a16:creationId xmlns:a16="http://schemas.microsoft.com/office/drawing/2014/main" id="{C118D53F-C65A-4DF8-B577-46041391AFD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2199" y="891104"/>
                    <a:ext cx="14287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69239D8-A932-43AF-BF76-37F894F63B3F}"/>
                  </a:ext>
                </a:extLst>
              </p:cNvPr>
              <p:cNvGrpSpPr/>
              <p:nvPr/>
            </p:nvGrpSpPr>
            <p:grpSpPr>
              <a:xfrm>
                <a:off x="984290" y="521108"/>
                <a:ext cx="1725109" cy="1121317"/>
                <a:chOff x="0" y="-78785"/>
                <a:chExt cx="1725109" cy="1121317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CC7F6F7-0A91-40DC-97AD-6CD42E11E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-78785"/>
                  <a:ext cx="249018" cy="283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79" name="Line 4218">
                  <a:extLst>
                    <a:ext uri="{FF2B5EF4-FFF2-40B4-BE49-F238E27FC236}">
                      <a16:creationId xmlns:a16="http://schemas.microsoft.com/office/drawing/2014/main" id="{C89B7BD7-3B36-4806-BE18-22DEB0ADD384}"/>
                    </a:ext>
                  </a:extLst>
                </p:cNvPr>
                <p:cNvCxnSpPr/>
                <p:nvPr/>
              </p:nvCxnSpPr>
              <p:spPr bwMode="auto">
                <a:xfrm>
                  <a:off x="1333743" y="110660"/>
                  <a:ext cx="0" cy="93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0" name="Line 4286">
                  <a:extLst>
                    <a:ext uri="{FF2B5EF4-FFF2-40B4-BE49-F238E27FC236}">
                      <a16:creationId xmlns:a16="http://schemas.microsoft.com/office/drawing/2014/main" id="{14926F0F-2E11-4F7F-8DEB-0B879FD708C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27144" y="110660"/>
                  <a:ext cx="14979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1" name="Line 4287">
                  <a:extLst>
                    <a:ext uri="{FF2B5EF4-FFF2-40B4-BE49-F238E27FC236}">
                      <a16:creationId xmlns:a16="http://schemas.microsoft.com/office/drawing/2014/main" id="{B66D6592-122E-46D5-8A3F-EC773434936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33743" y="1036708"/>
                  <a:ext cx="3854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E61E45D8-AA47-4725-9112-7367FCC10E58}"/>
              </a:ext>
            </a:extLst>
          </p:cNvPr>
          <p:cNvSpPr txBox="1"/>
          <p:nvPr/>
        </p:nvSpPr>
        <p:spPr>
          <a:xfrm>
            <a:off x="6658780" y="316919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DA00636-789A-4199-8B35-0716886CA4D4}"/>
              </a:ext>
            </a:extLst>
          </p:cNvPr>
          <p:cNvSpPr txBox="1"/>
          <p:nvPr/>
        </p:nvSpPr>
        <p:spPr>
          <a:xfrm>
            <a:off x="6660670" y="279556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EF9EA1E-FC89-4ED3-9D1D-C1233FC9EB23}"/>
              </a:ext>
            </a:extLst>
          </p:cNvPr>
          <p:cNvSpPr txBox="1"/>
          <p:nvPr/>
        </p:nvSpPr>
        <p:spPr>
          <a:xfrm>
            <a:off x="5133210" y="356688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4F1923B-C673-4465-8038-DA0E3A5F503E}"/>
              </a:ext>
            </a:extLst>
          </p:cNvPr>
          <p:cNvSpPr txBox="1"/>
          <p:nvPr/>
        </p:nvSpPr>
        <p:spPr>
          <a:xfrm>
            <a:off x="5133408" y="397286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EA45847-9118-4288-821C-05749ABAB249}"/>
              </a:ext>
            </a:extLst>
          </p:cNvPr>
          <p:cNvSpPr txBox="1"/>
          <p:nvPr/>
        </p:nvSpPr>
        <p:spPr>
          <a:xfrm>
            <a:off x="5133210" y="476889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21CDD37-34E8-4557-A994-F4293814C6CE}"/>
              </a:ext>
            </a:extLst>
          </p:cNvPr>
          <p:cNvSpPr txBox="1"/>
          <p:nvPr/>
        </p:nvSpPr>
        <p:spPr>
          <a:xfrm>
            <a:off x="3614265" y="436878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C067BC3-DA68-4E82-A2AA-E2A3556883BB}"/>
              </a:ext>
            </a:extLst>
          </p:cNvPr>
          <p:cNvSpPr txBox="1"/>
          <p:nvPr/>
        </p:nvSpPr>
        <p:spPr>
          <a:xfrm>
            <a:off x="3614760" y="4751304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BB0BA82-9520-4C76-9A6A-27D31330BFB5}"/>
              </a:ext>
            </a:extLst>
          </p:cNvPr>
          <p:cNvSpPr txBox="1"/>
          <p:nvPr/>
        </p:nvSpPr>
        <p:spPr>
          <a:xfrm>
            <a:off x="5133210" y="4347284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11D2B67-559F-46C6-B348-78CFD5C6038F}"/>
              </a:ext>
            </a:extLst>
          </p:cNvPr>
          <p:cNvSpPr txBox="1"/>
          <p:nvPr/>
        </p:nvSpPr>
        <p:spPr>
          <a:xfrm>
            <a:off x="5896597" y="200759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3393213-8D47-4815-A421-5C1A4EE38518}"/>
              </a:ext>
            </a:extLst>
          </p:cNvPr>
          <p:cNvSpPr txBox="1"/>
          <p:nvPr/>
        </p:nvSpPr>
        <p:spPr>
          <a:xfrm>
            <a:off x="5908184" y="238040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1C5EE25-B8F8-4B3F-9A6D-33990A821F60}"/>
              </a:ext>
            </a:extLst>
          </p:cNvPr>
          <p:cNvSpPr txBox="1"/>
          <p:nvPr/>
        </p:nvSpPr>
        <p:spPr>
          <a:xfrm>
            <a:off x="5896597" y="277530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3731A3D-2BFF-4340-A061-144C21036033}"/>
              </a:ext>
            </a:extLst>
          </p:cNvPr>
          <p:cNvSpPr txBox="1"/>
          <p:nvPr/>
        </p:nvSpPr>
        <p:spPr>
          <a:xfrm>
            <a:off x="5897283" y="3174318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77A2102-2272-445C-9373-DCF4C1291073}"/>
              </a:ext>
            </a:extLst>
          </p:cNvPr>
          <p:cNvSpPr txBox="1"/>
          <p:nvPr/>
        </p:nvSpPr>
        <p:spPr>
          <a:xfrm>
            <a:off x="5896597" y="4347284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8D355C6-75D9-4B90-B077-2BD2267669CD}"/>
              </a:ext>
            </a:extLst>
          </p:cNvPr>
          <p:cNvSpPr txBox="1"/>
          <p:nvPr/>
        </p:nvSpPr>
        <p:spPr>
          <a:xfrm>
            <a:off x="5896597" y="473505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6085A73-4E5C-4F7B-B972-818166358EC4}"/>
              </a:ext>
            </a:extLst>
          </p:cNvPr>
          <p:cNvSpPr txBox="1"/>
          <p:nvPr/>
        </p:nvSpPr>
        <p:spPr>
          <a:xfrm>
            <a:off x="6658780" y="436231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2D6DE5D-16A2-4A00-8B13-835950A5FB77}"/>
              </a:ext>
            </a:extLst>
          </p:cNvPr>
          <p:cNvSpPr txBox="1"/>
          <p:nvPr/>
        </p:nvSpPr>
        <p:spPr>
          <a:xfrm>
            <a:off x="4369823" y="435803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0489AA2-B579-48D0-8C97-4A4EFB45BCDD}"/>
              </a:ext>
            </a:extLst>
          </p:cNvPr>
          <p:cNvSpPr txBox="1"/>
          <p:nvPr/>
        </p:nvSpPr>
        <p:spPr>
          <a:xfrm>
            <a:off x="4373385" y="474574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FB4F7F8-746E-451E-9EAF-2F5613354558}"/>
              </a:ext>
            </a:extLst>
          </p:cNvPr>
          <p:cNvSpPr txBox="1"/>
          <p:nvPr/>
        </p:nvSpPr>
        <p:spPr>
          <a:xfrm>
            <a:off x="6671064" y="474574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8F4248C-CC26-4E33-8EB5-1771643C47F5}"/>
              </a:ext>
            </a:extLst>
          </p:cNvPr>
          <p:cNvSpPr txBox="1"/>
          <p:nvPr/>
        </p:nvSpPr>
        <p:spPr>
          <a:xfrm>
            <a:off x="7434838" y="198199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E7BFD39-D6AF-4409-996F-F34C70521C76}"/>
              </a:ext>
            </a:extLst>
          </p:cNvPr>
          <p:cNvSpPr txBox="1"/>
          <p:nvPr/>
        </p:nvSpPr>
        <p:spPr>
          <a:xfrm>
            <a:off x="7435662" y="237568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1823B25-6362-4EAE-A7AA-919110A59FD5}"/>
              </a:ext>
            </a:extLst>
          </p:cNvPr>
          <p:cNvSpPr txBox="1"/>
          <p:nvPr/>
        </p:nvSpPr>
        <p:spPr>
          <a:xfrm>
            <a:off x="7430184" y="356349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B05B1F6-AD24-44AF-9110-C2739BB35301}"/>
              </a:ext>
            </a:extLst>
          </p:cNvPr>
          <p:cNvSpPr txBox="1"/>
          <p:nvPr/>
        </p:nvSpPr>
        <p:spPr>
          <a:xfrm>
            <a:off x="7430184" y="396360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6C74766-AF5C-4BC8-91E4-1AE298BC5A3E}"/>
              </a:ext>
            </a:extLst>
          </p:cNvPr>
          <p:cNvSpPr txBox="1"/>
          <p:nvPr/>
        </p:nvSpPr>
        <p:spPr>
          <a:xfrm>
            <a:off x="7430184" y="435028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E8B6DEF-BD63-4056-8AD6-3E8A713538E7}"/>
              </a:ext>
            </a:extLst>
          </p:cNvPr>
          <p:cNvSpPr txBox="1"/>
          <p:nvPr/>
        </p:nvSpPr>
        <p:spPr>
          <a:xfrm>
            <a:off x="7430184" y="473505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F950A52-291C-4971-AF9E-5CDA11B82F6E}"/>
              </a:ext>
            </a:extLst>
          </p:cNvPr>
          <p:cNvGrpSpPr>
            <a:grpSpLocks/>
          </p:cNvGrpSpPr>
          <p:nvPr/>
        </p:nvGrpSpPr>
        <p:grpSpPr bwMode="auto">
          <a:xfrm>
            <a:off x="8009811" y="4114678"/>
            <a:ext cx="2767209" cy="2287001"/>
            <a:chOff x="2558" y="2967"/>
            <a:chExt cx="2506" cy="2048"/>
          </a:xfrm>
        </p:grpSpPr>
        <p:sp>
          <p:nvSpPr>
            <p:cNvPr id="273" name="Text Box 3853">
              <a:extLst>
                <a:ext uri="{FF2B5EF4-FFF2-40B4-BE49-F238E27FC236}">
                  <a16:creationId xmlns:a16="http://schemas.microsoft.com/office/drawing/2014/main" id="{69A06621-BF7A-413D-AAEA-2FA510F71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3876"/>
              <a:ext cx="39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4" name="Line 3867">
              <a:extLst>
                <a:ext uri="{FF2B5EF4-FFF2-40B4-BE49-F238E27FC236}">
                  <a16:creationId xmlns:a16="http://schemas.microsoft.com/office/drawing/2014/main" id="{0915F873-DE4A-4FAC-A582-3690DDAFCB02}"/>
                </a:ext>
              </a:extLst>
            </p:cNvPr>
            <p:cNvCxnSpPr/>
            <p:nvPr/>
          </p:nvCxnSpPr>
          <p:spPr bwMode="auto">
            <a:xfrm flipH="1" flipV="1">
              <a:off x="3870" y="349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8E4CC4A7-555A-47EA-A5E6-F5480B575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2967"/>
              <a:ext cx="631" cy="555"/>
              <a:chOff x="2783" y="3252"/>
              <a:chExt cx="631" cy="555"/>
            </a:xfrm>
          </p:grpSpPr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3302D2D5-0976-4C24-858F-F7D1D6631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94" name="Text Box 3872">
                <a:extLst>
                  <a:ext uri="{FF2B5EF4-FFF2-40B4-BE49-F238E27FC236}">
                    <a16:creationId xmlns:a16="http://schemas.microsoft.com/office/drawing/2014/main" id="{FF424501-FBEB-4DD8-964B-50B734108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CCCEFB3-0992-459E-892A-4E78882C9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8" y="4272"/>
              <a:ext cx="2506" cy="555"/>
              <a:chOff x="2558" y="4272"/>
              <a:chExt cx="2506" cy="555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A689EDB-8A96-4696-90F5-8B07A30964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8" y="4272"/>
                <a:ext cx="631" cy="555"/>
                <a:chOff x="2783" y="3252"/>
                <a:chExt cx="631" cy="555"/>
              </a:xfrm>
            </p:grpSpPr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04ABC809-9FA4-4F51-A3B5-817EDB1D6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2" name="Text Box 3875">
                  <a:extLst>
                    <a:ext uri="{FF2B5EF4-FFF2-40B4-BE49-F238E27FC236}">
                      <a16:creationId xmlns:a16="http://schemas.microsoft.com/office/drawing/2014/main" id="{49438849-7CC9-4F92-8999-3DEB7F169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0E100B79-4B3B-4B35-B0E4-93D7A6B74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3" y="4272"/>
                <a:ext cx="631" cy="555"/>
                <a:chOff x="2783" y="3252"/>
                <a:chExt cx="631" cy="555"/>
              </a:xfrm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9C6267F-9333-4E79-A347-071970D53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0" name="Text Box 3878">
                  <a:extLst>
                    <a:ext uri="{FF2B5EF4-FFF2-40B4-BE49-F238E27FC236}">
                      <a16:creationId xmlns:a16="http://schemas.microsoft.com/office/drawing/2014/main" id="{921B9B34-FBE6-436B-9991-8B01546921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77" name="Line 3885">
              <a:extLst>
                <a:ext uri="{FF2B5EF4-FFF2-40B4-BE49-F238E27FC236}">
                  <a16:creationId xmlns:a16="http://schemas.microsoft.com/office/drawing/2014/main" id="{D408ABA2-C31D-49CD-A2C0-CA2DDBD64322}"/>
                </a:ext>
              </a:extLst>
            </p:cNvPr>
            <p:cNvCxnSpPr/>
            <p:nvPr/>
          </p:nvCxnSpPr>
          <p:spPr bwMode="auto">
            <a:xfrm flipV="1">
              <a:off x="2910" y="337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Line 3886">
              <a:extLst>
                <a:ext uri="{FF2B5EF4-FFF2-40B4-BE49-F238E27FC236}">
                  <a16:creationId xmlns:a16="http://schemas.microsoft.com/office/drawing/2014/main" id="{AE75BB8C-011D-4EF7-8E1D-A7C4090F7703}"/>
                </a:ext>
              </a:extLst>
            </p:cNvPr>
            <p:cNvCxnSpPr/>
            <p:nvPr/>
          </p:nvCxnSpPr>
          <p:spPr bwMode="auto">
            <a:xfrm flipH="1">
              <a:off x="3120" y="355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Line 3887">
              <a:extLst>
                <a:ext uri="{FF2B5EF4-FFF2-40B4-BE49-F238E27FC236}">
                  <a16:creationId xmlns:a16="http://schemas.microsoft.com/office/drawing/2014/main" id="{075FE68A-5774-475B-BB31-0D8B2D9A13CF}"/>
                </a:ext>
              </a:extLst>
            </p:cNvPr>
            <p:cNvCxnSpPr/>
            <p:nvPr/>
          </p:nvCxnSpPr>
          <p:spPr bwMode="auto">
            <a:xfrm>
              <a:off x="4110" y="3390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Line 3890">
              <a:extLst>
                <a:ext uri="{FF2B5EF4-FFF2-40B4-BE49-F238E27FC236}">
                  <a16:creationId xmlns:a16="http://schemas.microsoft.com/office/drawing/2014/main" id="{D1EF5BC6-1AF8-4AF9-93D1-D5BE2D18B497}"/>
                </a:ext>
              </a:extLst>
            </p:cNvPr>
            <p:cNvCxnSpPr/>
            <p:nvPr/>
          </p:nvCxnSpPr>
          <p:spPr bwMode="auto">
            <a:xfrm>
              <a:off x="3195" y="44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Line 3891">
              <a:extLst>
                <a:ext uri="{FF2B5EF4-FFF2-40B4-BE49-F238E27FC236}">
                  <a16:creationId xmlns:a16="http://schemas.microsoft.com/office/drawing/2014/main" id="{5C9A18A4-165F-4213-86CC-31B86DB2B197}"/>
                </a:ext>
              </a:extLst>
            </p:cNvPr>
            <p:cNvCxnSpPr/>
            <p:nvPr/>
          </p:nvCxnSpPr>
          <p:spPr bwMode="auto">
            <a:xfrm flipH="1">
              <a:off x="3135" y="466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2" name="Text Box 3892">
              <a:extLst>
                <a:ext uri="{FF2B5EF4-FFF2-40B4-BE49-F238E27FC236}">
                  <a16:creationId xmlns:a16="http://schemas.microsoft.com/office/drawing/2014/main" id="{25B23606-6DEB-4C81-92C2-C9605D867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876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3" name="Text Box 3893">
              <a:extLst>
                <a:ext uri="{FF2B5EF4-FFF2-40B4-BE49-F238E27FC236}">
                  <a16:creationId xmlns:a16="http://schemas.microsoft.com/office/drawing/2014/main" id="{28C3B4B2-6AB0-435A-93F7-523A8463A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4160"/>
              <a:ext cx="39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4" name="Text Box 3896">
              <a:extLst>
                <a:ext uri="{FF2B5EF4-FFF2-40B4-BE49-F238E27FC236}">
                  <a16:creationId xmlns:a16="http://schemas.microsoft.com/office/drawing/2014/main" id="{F66728C3-600D-4E52-BF31-E1276072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3576"/>
              <a:ext cx="39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5" name="Text Box 3897">
              <a:extLst>
                <a:ext uri="{FF2B5EF4-FFF2-40B4-BE49-F238E27FC236}">
                  <a16:creationId xmlns:a16="http://schemas.microsoft.com/office/drawing/2014/main" id="{5929AD0C-5CCE-426C-9416-AD0FED6F7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4686"/>
              <a:ext cx="39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" name="Text Box 3898">
              <a:extLst>
                <a:ext uri="{FF2B5EF4-FFF2-40B4-BE49-F238E27FC236}">
                  <a16:creationId xmlns:a16="http://schemas.microsoft.com/office/drawing/2014/main" id="{09CFFA27-C978-48D4-AABF-604E48E9A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3591"/>
              <a:ext cx="39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405EB1-7F35-4406-A33E-F389E6650EE3}"/>
              </a:ext>
            </a:extLst>
          </p:cNvPr>
          <p:cNvGrpSpPr/>
          <p:nvPr/>
        </p:nvGrpSpPr>
        <p:grpSpPr>
          <a:xfrm>
            <a:off x="10993783" y="4491695"/>
            <a:ext cx="696771" cy="619768"/>
            <a:chOff x="6039887" y="5818798"/>
            <a:chExt cx="696771" cy="619768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128425-9A64-4A4E-AEC5-5A7EEABB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887" y="5818798"/>
              <a:ext cx="696771" cy="6197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96" name="Text Box 3872">
              <a:extLst>
                <a:ext uri="{FF2B5EF4-FFF2-40B4-BE49-F238E27FC236}">
                  <a16:creationId xmlns:a16="http://schemas.microsoft.com/office/drawing/2014/main" id="{D8BD3256-0903-4168-8205-F69098DA1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792" y="5965085"/>
              <a:ext cx="380960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4A040-2AEC-45B1-87BE-4BB8C4124BF9}"/>
              </a:ext>
            </a:extLst>
          </p:cNvPr>
          <p:cNvGrpSpPr/>
          <p:nvPr/>
        </p:nvGrpSpPr>
        <p:grpSpPr>
          <a:xfrm>
            <a:off x="9792127" y="4335213"/>
            <a:ext cx="1209767" cy="442913"/>
            <a:chOff x="9742353" y="4424562"/>
            <a:chExt cx="1209767" cy="4429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673330-0327-4914-9ECA-53DBF3A9359D}"/>
                </a:ext>
              </a:extLst>
            </p:cNvPr>
            <p:cNvCxnSpPr>
              <a:endCxn id="293" idx="6"/>
            </p:cNvCxnSpPr>
            <p:nvPr/>
          </p:nvCxnSpPr>
          <p:spPr>
            <a:xfrm flipH="1" flipV="1">
              <a:off x="9742353" y="4424562"/>
              <a:ext cx="1209767" cy="2134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E1B9DA-9BDE-4DFF-BAB5-9D2D4DC9BF03}"/>
                </a:ext>
              </a:extLst>
            </p:cNvPr>
            <p:cNvSpPr txBox="1"/>
            <p:nvPr/>
          </p:nvSpPr>
          <p:spPr>
            <a:xfrm>
              <a:off x="10210316" y="4498143"/>
              <a:ext cx="51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0,1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760B30-229B-436A-94EF-E296FDB3478F}"/>
              </a:ext>
            </a:extLst>
          </p:cNvPr>
          <p:cNvSpPr txBox="1"/>
          <p:nvPr/>
        </p:nvSpPr>
        <p:spPr>
          <a:xfrm>
            <a:off x="501446" y="5187524"/>
            <a:ext cx="70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circuit is </a:t>
            </a:r>
            <a:r>
              <a:rPr lang="en-SG" dirty="0">
                <a:solidFill>
                  <a:srgbClr val="0033CC"/>
                </a:solidFill>
              </a:rPr>
              <a:t>self-correcting </a:t>
            </a:r>
            <a:r>
              <a:rPr lang="en-SG" dirty="0"/>
              <a:t>if after entering into any unused state, the circuit is able to transit to a valid state after a finite number of transition.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9BC021-D1BB-443D-9535-CBF4C98410D7}"/>
              </a:ext>
            </a:extLst>
          </p:cNvPr>
          <p:cNvSpPr txBox="1"/>
          <p:nvPr/>
        </p:nvSpPr>
        <p:spPr>
          <a:xfrm>
            <a:off x="1389497" y="5863719"/>
            <a:ext cx="372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Is this circuit self-correcting?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F5CDC73-AD0D-4844-B568-3BBAFACA90D4}"/>
              </a:ext>
            </a:extLst>
          </p:cNvPr>
          <p:cNvSpPr txBox="1"/>
          <p:nvPr/>
        </p:nvSpPr>
        <p:spPr>
          <a:xfrm>
            <a:off x="4711923" y="5863719"/>
            <a:ext cx="72962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Yes</a:t>
            </a:r>
          </a:p>
        </p:txBody>
      </p:sp>
      <p:sp>
        <p:nvSpPr>
          <p:cNvPr id="135" name="Slide Number Placeholder 1">
            <a:extLst>
              <a:ext uri="{FF2B5EF4-FFF2-40B4-BE49-F238E27FC236}">
                <a16:creationId xmlns:a16="http://schemas.microsoft.com/office/drawing/2014/main" id="{E8AD31B2-5955-48B5-A734-A6695596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0110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8" grpId="0"/>
      <p:bldP spid="297" grpId="0"/>
      <p:bldP spid="2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/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grpSp>
        <p:nvGrpSpPr>
          <p:cNvPr id="52" name="Group 4">
            <a:extLst>
              <a:ext uri="{FF2B5EF4-FFF2-40B4-BE49-F238E27FC236}">
                <a16:creationId xmlns:a16="http://schemas.microsoft.com/office/drawing/2014/main" id="{BD2F35C9-348F-48E7-8DE1-1A3E1F578549}"/>
              </a:ext>
            </a:extLst>
          </p:cNvPr>
          <p:cNvGrpSpPr>
            <a:grpSpLocks/>
          </p:cNvGrpSpPr>
          <p:nvPr/>
        </p:nvGrpSpPr>
        <p:grpSpPr bwMode="auto">
          <a:xfrm>
            <a:off x="606291" y="2454717"/>
            <a:ext cx="2173201" cy="1753606"/>
            <a:chOff x="1776" y="1440"/>
            <a:chExt cx="1200" cy="1249"/>
          </a:xfrm>
        </p:grpSpPr>
        <p:graphicFrame>
          <p:nvGraphicFramePr>
            <p:cNvPr id="53" name="Object 5">
              <a:extLst>
                <a:ext uri="{FF2B5EF4-FFF2-40B4-BE49-F238E27FC236}">
                  <a16:creationId xmlns:a16="http://schemas.microsoft.com/office/drawing/2014/main" id="{5D463860-B593-4FA5-AD74-28C35538F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53" name="Object 5">
                          <a:extLst>
                            <a:ext uri="{FF2B5EF4-FFF2-40B4-BE49-F238E27FC236}">
                              <a16:creationId xmlns:a16="http://schemas.microsoft.com/office/drawing/2014/main" id="{5D463860-B593-4FA5-AD74-28C35538F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FD627BBB-E51A-4408-9DC2-624E8C82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5F0DC92B-CDB1-43B8-ACE4-28DFC75D83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280AB430-F467-4B33-A1BB-65DCA471A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304"/>
              <a:ext cx="9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Excitation table for JK</a:t>
              </a:r>
              <a:r>
                <a:rPr lang="en-GB" dirty="0"/>
                <a:t> Flip-flop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035EFD-5317-4AFC-9ACE-6F4A79A6F6C7}"/>
              </a:ext>
            </a:extLst>
          </p:cNvPr>
          <p:cNvSpPr txBox="1"/>
          <p:nvPr/>
        </p:nvSpPr>
        <p:spPr>
          <a:xfrm>
            <a:off x="978980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F35397-772C-4BB8-B022-7C4458869772}"/>
              </a:ext>
            </a:extLst>
          </p:cNvPr>
          <p:cNvSpPr txBox="1"/>
          <p:nvPr/>
        </p:nvSpPr>
        <p:spPr>
          <a:xfrm>
            <a:off x="9788644" y="233853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C59CD-4122-4664-B0F8-8CA399D26770}"/>
              </a:ext>
            </a:extLst>
          </p:cNvPr>
          <p:cNvSpPr txBox="1"/>
          <p:nvPr/>
        </p:nvSpPr>
        <p:spPr>
          <a:xfrm>
            <a:off x="9788644" y="269191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AA157-6ECA-4C23-9094-08D9C3899CCE}"/>
              </a:ext>
            </a:extLst>
          </p:cNvPr>
          <p:cNvSpPr txBox="1"/>
          <p:nvPr/>
        </p:nvSpPr>
        <p:spPr>
          <a:xfrm>
            <a:off x="9785561" y="415569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60B3A-877C-4AC1-A752-D65B1E867B5F}"/>
              </a:ext>
            </a:extLst>
          </p:cNvPr>
          <p:cNvSpPr txBox="1"/>
          <p:nvPr/>
        </p:nvSpPr>
        <p:spPr>
          <a:xfrm>
            <a:off x="978556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834B98-C870-4925-9B92-5795E2D02C5C}"/>
              </a:ext>
            </a:extLst>
          </p:cNvPr>
          <p:cNvSpPr txBox="1"/>
          <p:nvPr/>
        </p:nvSpPr>
        <p:spPr>
          <a:xfrm>
            <a:off x="9789799" y="161217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DC732-EAD2-4632-9D07-908368A6A50F}"/>
              </a:ext>
            </a:extLst>
          </p:cNvPr>
          <p:cNvSpPr txBox="1"/>
          <p:nvPr/>
        </p:nvSpPr>
        <p:spPr>
          <a:xfrm>
            <a:off x="9788644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B166F4-1061-48CA-A1C6-48453F7FEB9E}"/>
              </a:ext>
            </a:extLst>
          </p:cNvPr>
          <p:cNvSpPr txBox="1"/>
          <p:nvPr/>
        </p:nvSpPr>
        <p:spPr>
          <a:xfrm>
            <a:off x="9788644" y="308974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6AB2EE-83AC-48F0-BEA0-A6F8EEB2C710}"/>
              </a:ext>
            </a:extLst>
          </p:cNvPr>
          <p:cNvSpPr txBox="1"/>
          <p:nvPr/>
        </p:nvSpPr>
        <p:spPr>
          <a:xfrm>
            <a:off x="9785561" y="34148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463113-E593-40B0-AC40-99DD3E3CC082}"/>
              </a:ext>
            </a:extLst>
          </p:cNvPr>
          <p:cNvSpPr txBox="1"/>
          <p:nvPr/>
        </p:nvSpPr>
        <p:spPr>
          <a:xfrm>
            <a:off x="9785560" y="48960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4F630-FEE4-415A-A05A-F8CB276D2BD4}"/>
              </a:ext>
            </a:extLst>
          </p:cNvPr>
          <p:cNvSpPr txBox="1"/>
          <p:nvPr/>
        </p:nvSpPr>
        <p:spPr>
          <a:xfrm>
            <a:off x="9785560" y="6377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0A3A98-5E0D-47CD-BF8B-FC3B4C0943BA}"/>
              </a:ext>
            </a:extLst>
          </p:cNvPr>
          <p:cNvSpPr txBox="1"/>
          <p:nvPr/>
        </p:nvSpPr>
        <p:spPr>
          <a:xfrm>
            <a:off x="10388670" y="634922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8ADDF-C303-486C-8448-4E1D15D1EBA4}"/>
              </a:ext>
            </a:extLst>
          </p:cNvPr>
          <p:cNvSpPr txBox="1"/>
          <p:nvPr/>
        </p:nvSpPr>
        <p:spPr>
          <a:xfrm>
            <a:off x="1038867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76FC98-4AEC-4C0A-A118-FF0976095351}"/>
              </a:ext>
            </a:extLst>
          </p:cNvPr>
          <p:cNvSpPr txBox="1"/>
          <p:nvPr/>
        </p:nvSpPr>
        <p:spPr>
          <a:xfrm>
            <a:off x="10388670" y="16196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71642C-3602-4DBA-8045-05FFBA491139}"/>
              </a:ext>
            </a:extLst>
          </p:cNvPr>
          <p:cNvSpPr txBox="1"/>
          <p:nvPr/>
        </p:nvSpPr>
        <p:spPr>
          <a:xfrm>
            <a:off x="10388670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203607-634B-479E-835F-790818733F0A}"/>
              </a:ext>
            </a:extLst>
          </p:cNvPr>
          <p:cNvSpPr txBox="1"/>
          <p:nvPr/>
        </p:nvSpPr>
        <p:spPr>
          <a:xfrm>
            <a:off x="10388670" y="23358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D58684-1503-4CE6-942B-73813AB70C70}"/>
              </a:ext>
            </a:extLst>
          </p:cNvPr>
          <p:cNvSpPr txBox="1"/>
          <p:nvPr/>
        </p:nvSpPr>
        <p:spPr>
          <a:xfrm>
            <a:off x="10388670" y="271026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501C2F-9D24-4E44-9F97-E183184BB7A0}"/>
              </a:ext>
            </a:extLst>
          </p:cNvPr>
          <p:cNvSpPr txBox="1"/>
          <p:nvPr/>
        </p:nvSpPr>
        <p:spPr>
          <a:xfrm>
            <a:off x="10388670" y="345091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8A8D0-7DAB-431D-B016-458058C9ABBA}"/>
              </a:ext>
            </a:extLst>
          </p:cNvPr>
          <p:cNvSpPr txBox="1"/>
          <p:nvPr/>
        </p:nvSpPr>
        <p:spPr>
          <a:xfrm>
            <a:off x="10388670" y="30750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ECB4B4-22F3-4219-8E39-DFADB93163D7}"/>
              </a:ext>
            </a:extLst>
          </p:cNvPr>
          <p:cNvSpPr txBox="1"/>
          <p:nvPr/>
        </p:nvSpPr>
        <p:spPr>
          <a:xfrm>
            <a:off x="10388670" y="416927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AA28CA-E9E0-4884-8933-29EC10395ECF}"/>
              </a:ext>
            </a:extLst>
          </p:cNvPr>
          <p:cNvSpPr txBox="1"/>
          <p:nvPr/>
        </p:nvSpPr>
        <p:spPr>
          <a:xfrm>
            <a:off x="10388670" y="490584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98F5DE-80C3-4CE1-B1B9-EA49208504D3}"/>
              </a:ext>
            </a:extLst>
          </p:cNvPr>
          <p:cNvSpPr txBox="1"/>
          <p:nvPr/>
        </p:nvSpPr>
        <p:spPr>
          <a:xfrm>
            <a:off x="1038867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318A26-8D72-42D3-804E-7B40B8FBF703}"/>
              </a:ext>
            </a:extLst>
          </p:cNvPr>
          <p:cNvGrpSpPr/>
          <p:nvPr/>
        </p:nvGrpSpPr>
        <p:grpSpPr>
          <a:xfrm>
            <a:off x="10954701" y="6365289"/>
            <a:ext cx="1004039" cy="369332"/>
            <a:chOff x="2928064" y="4048927"/>
            <a:chExt cx="1004039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F74FA3-F001-4AF9-BE75-63F3498EDCEA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7AF337-8B79-4BD0-8CE8-9075C4EC1B0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9873D4-DA3E-49D8-91D3-49163256C684}"/>
              </a:ext>
            </a:extLst>
          </p:cNvPr>
          <p:cNvGrpSpPr/>
          <p:nvPr/>
        </p:nvGrpSpPr>
        <p:grpSpPr>
          <a:xfrm>
            <a:off x="10978841" y="1217442"/>
            <a:ext cx="1004039" cy="369332"/>
            <a:chOff x="2928064" y="4048927"/>
            <a:chExt cx="1004039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51C578-7589-42F1-B163-A131D39E0B30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3FC99B3-BB5F-40DB-AD2F-0F9B0A9F298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16C967-0B80-4835-AE3C-6F3EC8F0D5CB}"/>
              </a:ext>
            </a:extLst>
          </p:cNvPr>
          <p:cNvGrpSpPr/>
          <p:nvPr/>
        </p:nvGrpSpPr>
        <p:grpSpPr>
          <a:xfrm>
            <a:off x="10970793" y="1592235"/>
            <a:ext cx="1004039" cy="369332"/>
            <a:chOff x="2928064" y="4048927"/>
            <a:chExt cx="1004039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2FA6F83-8347-40DE-91D0-1E1BAF724A28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0E3638-67A4-482A-AF2A-1BE44A3C48A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F586081-25CD-4AC6-9484-7FFD6E8FE20C}"/>
              </a:ext>
            </a:extLst>
          </p:cNvPr>
          <p:cNvGrpSpPr/>
          <p:nvPr/>
        </p:nvGrpSpPr>
        <p:grpSpPr>
          <a:xfrm>
            <a:off x="10954701" y="1962655"/>
            <a:ext cx="1004039" cy="369332"/>
            <a:chOff x="2928064" y="4048927"/>
            <a:chExt cx="1004039" cy="36933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302473-847F-410E-B9FB-A2AED427DF27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E8BDC1-27B1-4DE3-B4E0-82993F0A032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FBFC9B-3603-47A3-8F6D-5B38AF4A64E0}"/>
              </a:ext>
            </a:extLst>
          </p:cNvPr>
          <p:cNvGrpSpPr/>
          <p:nvPr/>
        </p:nvGrpSpPr>
        <p:grpSpPr>
          <a:xfrm>
            <a:off x="10970114" y="2338536"/>
            <a:ext cx="1004039" cy="369332"/>
            <a:chOff x="2928064" y="4048927"/>
            <a:chExt cx="1004039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349D60B-7701-40AC-A27B-2D0405D04F1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439FB3-4334-4602-A192-F8C0AF9C08D7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505CD8-E2A0-4ECB-8C43-857261497A6C}"/>
              </a:ext>
            </a:extLst>
          </p:cNvPr>
          <p:cNvGrpSpPr/>
          <p:nvPr/>
        </p:nvGrpSpPr>
        <p:grpSpPr>
          <a:xfrm>
            <a:off x="10978841" y="2691916"/>
            <a:ext cx="1004039" cy="369332"/>
            <a:chOff x="2928064" y="4048927"/>
            <a:chExt cx="1004039" cy="3693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81C995-6AD3-4484-BAC7-2BCF4FF1E695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F809BB-F40F-4CAE-8C78-4DBDFBA077B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68F7C8-D96E-4A49-A954-9D16021D6D2B}"/>
              </a:ext>
            </a:extLst>
          </p:cNvPr>
          <p:cNvGrpSpPr/>
          <p:nvPr/>
        </p:nvGrpSpPr>
        <p:grpSpPr>
          <a:xfrm>
            <a:off x="10970114" y="3075029"/>
            <a:ext cx="1004039" cy="369332"/>
            <a:chOff x="2928064" y="4048927"/>
            <a:chExt cx="1004039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DA41C4-2627-49B3-85F8-350FE0EAED2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6AB613E-FA1D-41DC-984A-1331EA8D914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7161801-9B2E-4565-9AE7-885721386BB0}"/>
              </a:ext>
            </a:extLst>
          </p:cNvPr>
          <p:cNvGrpSpPr/>
          <p:nvPr/>
        </p:nvGrpSpPr>
        <p:grpSpPr>
          <a:xfrm>
            <a:off x="10978841" y="3436041"/>
            <a:ext cx="1004039" cy="369332"/>
            <a:chOff x="2928064" y="4048927"/>
            <a:chExt cx="1004039" cy="3693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45190E-AD05-43C6-B8AE-6807CFFB552D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0D9E18-AF65-4507-9F36-6BD7E0C0405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9C3CDBF-28B2-42D9-A69E-4C260E2A7F7E}"/>
              </a:ext>
            </a:extLst>
          </p:cNvPr>
          <p:cNvGrpSpPr/>
          <p:nvPr/>
        </p:nvGrpSpPr>
        <p:grpSpPr>
          <a:xfrm>
            <a:off x="10970114" y="4145489"/>
            <a:ext cx="1004039" cy="369332"/>
            <a:chOff x="2928064" y="4048927"/>
            <a:chExt cx="1004039" cy="36933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921E9B-78D6-46F7-BB35-26662CD5E993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A98221A-21BA-4749-B4A4-C21C55E03336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F9E631-F601-4123-AA25-3A82996B1F49}"/>
              </a:ext>
            </a:extLst>
          </p:cNvPr>
          <p:cNvGrpSpPr/>
          <p:nvPr/>
        </p:nvGrpSpPr>
        <p:grpSpPr>
          <a:xfrm>
            <a:off x="10954701" y="4917697"/>
            <a:ext cx="1004039" cy="369332"/>
            <a:chOff x="2928064" y="4048927"/>
            <a:chExt cx="1004039" cy="36933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D2AA7F-E64F-403F-A2A8-BBEF71997AE9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AFA188-8CEC-44DD-B879-0C7C6715E8D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B31360-A45A-43E4-A328-2A2417C3165D}"/>
              </a:ext>
            </a:extLst>
          </p:cNvPr>
          <p:cNvGrpSpPr/>
          <p:nvPr/>
        </p:nvGrpSpPr>
        <p:grpSpPr>
          <a:xfrm>
            <a:off x="10969102" y="5654190"/>
            <a:ext cx="1004039" cy="369332"/>
            <a:chOff x="2928064" y="4048927"/>
            <a:chExt cx="1004039" cy="36933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F8DDCF-F3C5-42F8-8C0D-AD9393AA4A81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A14AC9-1B99-4BC7-8A1F-C954676C2A0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103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129" grpId="0"/>
      <p:bldP spid="130" grpId="0"/>
      <p:bldP spid="131" grpId="0"/>
      <p:bldP spid="132" grpId="0"/>
      <p:bldP spid="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/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2D5CB65-679C-4EC8-A3BE-2B05453B9A63}"/>
              </a:ext>
            </a:extLst>
          </p:cNvPr>
          <p:cNvSpPr txBox="1"/>
          <p:nvPr/>
        </p:nvSpPr>
        <p:spPr>
          <a:xfrm>
            <a:off x="7740013" y="878263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890896-487D-46BF-B97F-D3F0D53860C5}"/>
              </a:ext>
            </a:extLst>
          </p:cNvPr>
          <p:cNvSpPr txBox="1"/>
          <p:nvPr/>
        </p:nvSpPr>
        <p:spPr>
          <a:xfrm>
            <a:off x="9963090" y="88455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C72D11-B1C5-4332-B9F9-7006D395333A}"/>
              </a:ext>
            </a:extLst>
          </p:cNvPr>
          <p:cNvSpPr txBox="1"/>
          <p:nvPr/>
        </p:nvSpPr>
        <p:spPr>
          <a:xfrm>
            <a:off x="10514038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7EB37A-F99F-4749-A34D-B6366BB4AAD8}"/>
              </a:ext>
            </a:extLst>
          </p:cNvPr>
          <p:cNvSpPr txBox="1"/>
          <p:nvPr/>
        </p:nvSpPr>
        <p:spPr>
          <a:xfrm>
            <a:off x="7747749" y="3799550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EB1311-FC27-4FCF-92E6-52AFD0C8FE1B}"/>
              </a:ext>
            </a:extLst>
          </p:cNvPr>
          <p:cNvSpPr txBox="1"/>
          <p:nvPr/>
        </p:nvSpPr>
        <p:spPr>
          <a:xfrm>
            <a:off x="9938161" y="453348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EF4549-9CA0-4F6E-BDBF-6AB5516074C8}"/>
              </a:ext>
            </a:extLst>
          </p:cNvPr>
          <p:cNvSpPr txBox="1"/>
          <p:nvPr/>
        </p:nvSpPr>
        <p:spPr>
          <a:xfrm>
            <a:off x="7747749" y="4543223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CDF171-5EE4-4932-9A42-9622C06E4ABD}"/>
              </a:ext>
            </a:extLst>
          </p:cNvPr>
          <p:cNvSpPr txBox="1"/>
          <p:nvPr/>
        </p:nvSpPr>
        <p:spPr>
          <a:xfrm>
            <a:off x="7747749" y="5260195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00DB95-8FBA-4B86-A6DD-3823757F9E0A}"/>
              </a:ext>
            </a:extLst>
          </p:cNvPr>
          <p:cNvSpPr txBox="1"/>
          <p:nvPr/>
        </p:nvSpPr>
        <p:spPr>
          <a:xfrm>
            <a:off x="7763340" y="5990517"/>
            <a:ext cx="44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0AD8D2-28CB-49B2-AB1B-0FB95CC3A181}"/>
              </a:ext>
            </a:extLst>
          </p:cNvPr>
          <p:cNvSpPr txBox="1"/>
          <p:nvPr/>
        </p:nvSpPr>
        <p:spPr>
          <a:xfrm>
            <a:off x="10506192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F02695-A542-4639-8200-4DF4CA021A31}"/>
              </a:ext>
            </a:extLst>
          </p:cNvPr>
          <p:cNvSpPr txBox="1"/>
          <p:nvPr/>
        </p:nvSpPr>
        <p:spPr>
          <a:xfrm>
            <a:off x="995157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D7514D-68C7-4E59-A4FC-6BB072FF352E}"/>
              </a:ext>
            </a:extLst>
          </p:cNvPr>
          <p:cNvSpPr txBox="1"/>
          <p:nvPr/>
        </p:nvSpPr>
        <p:spPr>
          <a:xfrm>
            <a:off x="9963090" y="526019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30AD181-BAE6-4D06-87E5-1C16002D9595}"/>
              </a:ext>
            </a:extLst>
          </p:cNvPr>
          <p:cNvSpPr txBox="1"/>
          <p:nvPr/>
        </p:nvSpPr>
        <p:spPr>
          <a:xfrm>
            <a:off x="8378658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52E4B81-57C3-4CF5-8A0E-D2AC4C87B42F}"/>
              </a:ext>
            </a:extLst>
          </p:cNvPr>
          <p:cNvSpPr txBox="1"/>
          <p:nvPr/>
        </p:nvSpPr>
        <p:spPr>
          <a:xfrm>
            <a:off x="8381276" y="87826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A00126-E7E4-4C0A-A27D-28F72A68D36D}"/>
              </a:ext>
            </a:extLst>
          </p:cNvPr>
          <p:cNvSpPr txBox="1"/>
          <p:nvPr/>
        </p:nvSpPr>
        <p:spPr>
          <a:xfrm>
            <a:off x="8376935" y="59905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A4EDEF-EF1B-4BB4-A1C3-B61D4F90C72A}"/>
              </a:ext>
            </a:extLst>
          </p:cNvPr>
          <p:cNvSpPr txBox="1"/>
          <p:nvPr/>
        </p:nvSpPr>
        <p:spPr>
          <a:xfrm>
            <a:off x="9944687" y="59951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ED5F03-6FAD-44C2-94C4-038DBC2BEFA4}"/>
              </a:ext>
            </a:extLst>
          </p:cNvPr>
          <p:cNvSpPr txBox="1"/>
          <p:nvPr/>
        </p:nvSpPr>
        <p:spPr>
          <a:xfrm>
            <a:off x="8385494" y="453116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14586F-7195-4484-87C1-E869146113D3}"/>
              </a:ext>
            </a:extLst>
          </p:cNvPr>
          <p:cNvSpPr txBox="1"/>
          <p:nvPr/>
        </p:nvSpPr>
        <p:spPr>
          <a:xfrm>
            <a:off x="8385494" y="52594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E9AAF2-D034-42CE-BDEF-2B1A27F439EE}"/>
              </a:ext>
            </a:extLst>
          </p:cNvPr>
          <p:cNvSpPr txBox="1"/>
          <p:nvPr/>
        </p:nvSpPr>
        <p:spPr>
          <a:xfrm>
            <a:off x="9349630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F65D876-BFA0-46CF-B511-826612CFFBBD}"/>
              </a:ext>
            </a:extLst>
          </p:cNvPr>
          <p:cNvSpPr txBox="1"/>
          <p:nvPr/>
        </p:nvSpPr>
        <p:spPr>
          <a:xfrm>
            <a:off x="10514039" y="38113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0DAEFC-777B-42E9-AB07-E67E9F07DFFB}"/>
              </a:ext>
            </a:extLst>
          </p:cNvPr>
          <p:cNvSpPr txBox="1"/>
          <p:nvPr/>
        </p:nvSpPr>
        <p:spPr>
          <a:xfrm>
            <a:off x="10514039" y="45303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707BCC-72E3-4406-9EDD-4B167C9260DC}"/>
              </a:ext>
            </a:extLst>
          </p:cNvPr>
          <p:cNvSpPr txBox="1"/>
          <p:nvPr/>
        </p:nvSpPr>
        <p:spPr>
          <a:xfrm>
            <a:off x="10524271" y="526317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DF1426-897B-45A7-8EC0-8980A3075387}"/>
              </a:ext>
            </a:extLst>
          </p:cNvPr>
          <p:cNvSpPr txBox="1"/>
          <p:nvPr/>
        </p:nvSpPr>
        <p:spPr>
          <a:xfrm>
            <a:off x="884831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401950-EE6D-46B5-867F-7CAD67108687}"/>
              </a:ext>
            </a:extLst>
          </p:cNvPr>
          <p:cNvSpPr txBox="1"/>
          <p:nvPr/>
        </p:nvSpPr>
        <p:spPr>
          <a:xfrm>
            <a:off x="8848314" y="88587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0E75A2-AEBB-43A6-88FD-D3096B129621}"/>
              </a:ext>
            </a:extLst>
          </p:cNvPr>
          <p:cNvSpPr txBox="1"/>
          <p:nvPr/>
        </p:nvSpPr>
        <p:spPr>
          <a:xfrm>
            <a:off x="8868394" y="4543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07EE74-74B9-43D0-9DFD-9DDE52EE0179}"/>
              </a:ext>
            </a:extLst>
          </p:cNvPr>
          <p:cNvSpPr txBox="1"/>
          <p:nvPr/>
        </p:nvSpPr>
        <p:spPr>
          <a:xfrm>
            <a:off x="8848313" y="525310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017304-7E64-4921-979E-6789BCE572BD}"/>
              </a:ext>
            </a:extLst>
          </p:cNvPr>
          <p:cNvSpPr txBox="1"/>
          <p:nvPr/>
        </p:nvSpPr>
        <p:spPr>
          <a:xfrm>
            <a:off x="8839816" y="599005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1C9103-4B30-44D4-BAD1-45D299673BDF}"/>
              </a:ext>
            </a:extLst>
          </p:cNvPr>
          <p:cNvSpPr txBox="1"/>
          <p:nvPr/>
        </p:nvSpPr>
        <p:spPr>
          <a:xfrm>
            <a:off x="9354016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03DA6-6898-4F1E-9B12-6626F36E4C42}"/>
              </a:ext>
            </a:extLst>
          </p:cNvPr>
          <p:cNvSpPr txBox="1"/>
          <p:nvPr/>
        </p:nvSpPr>
        <p:spPr>
          <a:xfrm>
            <a:off x="9344664" y="379955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1A8985-1BA5-4A7E-B2E2-5D9F15EAA710}"/>
              </a:ext>
            </a:extLst>
          </p:cNvPr>
          <p:cNvGrpSpPr/>
          <p:nvPr/>
        </p:nvGrpSpPr>
        <p:grpSpPr>
          <a:xfrm>
            <a:off x="11105650" y="864015"/>
            <a:ext cx="1006517" cy="369332"/>
            <a:chOff x="2454974" y="2562937"/>
            <a:chExt cx="1006517" cy="3693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E913204-CEAF-4945-9591-75BE25D6AC9F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3276D21-518B-4C52-8D7A-4334AE12C3F5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86339A5-C7B0-44DC-B1ED-BBCD2BA9533C}"/>
              </a:ext>
            </a:extLst>
          </p:cNvPr>
          <p:cNvGrpSpPr/>
          <p:nvPr/>
        </p:nvGrpSpPr>
        <p:grpSpPr>
          <a:xfrm>
            <a:off x="11105650" y="3810482"/>
            <a:ext cx="1006517" cy="369332"/>
            <a:chOff x="2454974" y="2562937"/>
            <a:chExt cx="1006517" cy="3693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D2BDEA-02CE-4877-9939-893A97B4D95A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50CA4EB-CD32-4A58-9713-0F38E18E9C71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B2C0B8C-9C93-4984-AAB8-393E198966CD}"/>
              </a:ext>
            </a:extLst>
          </p:cNvPr>
          <p:cNvGrpSpPr/>
          <p:nvPr/>
        </p:nvGrpSpPr>
        <p:grpSpPr>
          <a:xfrm>
            <a:off x="11105650" y="4530320"/>
            <a:ext cx="1006517" cy="369332"/>
            <a:chOff x="2454974" y="2562937"/>
            <a:chExt cx="1006517" cy="36933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808E529-13D0-4E4E-92DF-54483EE5CE55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355FEB2-6F7E-4DB0-9156-CF15109838FE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96AED65-0342-463C-A89C-C233AA61D51A}"/>
              </a:ext>
            </a:extLst>
          </p:cNvPr>
          <p:cNvGrpSpPr/>
          <p:nvPr/>
        </p:nvGrpSpPr>
        <p:grpSpPr>
          <a:xfrm>
            <a:off x="11105650" y="5260195"/>
            <a:ext cx="1006517" cy="369332"/>
            <a:chOff x="2454974" y="2562937"/>
            <a:chExt cx="1006517" cy="3693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F200F13-AB63-42C6-9DE2-E966DBB9E91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8D5C519-469C-4636-A40E-1A587C05FE8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94732A7-58D2-4EEA-9163-EBAFBAAB8DCE}"/>
              </a:ext>
            </a:extLst>
          </p:cNvPr>
          <p:cNvGrpSpPr/>
          <p:nvPr/>
        </p:nvGrpSpPr>
        <p:grpSpPr>
          <a:xfrm>
            <a:off x="11108739" y="6005632"/>
            <a:ext cx="1006517" cy="369332"/>
            <a:chOff x="2454974" y="2562937"/>
            <a:chExt cx="1006517" cy="3693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0736BCF-7244-49B7-A538-E7934B03C96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9DE61CA-A9EE-4190-B937-A749EB6CBDD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61069444-385C-400A-8E82-BFA478AFC030}"/>
              </a:ext>
            </a:extLst>
          </p:cNvPr>
          <p:cNvSpPr txBox="1"/>
          <p:nvPr/>
        </p:nvSpPr>
        <p:spPr>
          <a:xfrm>
            <a:off x="9346075" y="452530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B712A8-C12F-49C1-BBB3-9F3949ABA875}"/>
              </a:ext>
            </a:extLst>
          </p:cNvPr>
          <p:cNvSpPr txBox="1"/>
          <p:nvPr/>
        </p:nvSpPr>
        <p:spPr>
          <a:xfrm>
            <a:off x="9356740" y="52510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D21674-332A-4E5B-9EE8-788CDE4AFAF2}"/>
              </a:ext>
            </a:extLst>
          </p:cNvPr>
          <p:cNvGrpSpPr/>
          <p:nvPr/>
        </p:nvGrpSpPr>
        <p:grpSpPr>
          <a:xfrm>
            <a:off x="609106" y="2619063"/>
            <a:ext cx="3486785" cy="361899"/>
            <a:chOff x="0" y="0"/>
            <a:chExt cx="3486785" cy="36195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8A06F0B-CED2-4BFB-82D6-B443B873F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61950" cy="361950"/>
              <a:chOff x="3180" y="2475"/>
              <a:chExt cx="570" cy="57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41EF064-7C1D-477A-BBA3-1BC26E75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8" name="Text Box 1115">
                <a:extLst>
                  <a:ext uri="{FF2B5EF4-FFF2-40B4-BE49-F238E27FC236}">
                    <a16:creationId xmlns:a16="http://schemas.microsoft.com/office/drawing/2014/main" id="{A7C9AE09-64A6-4EEF-B376-55DC72572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0000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BA0941C-EC19-4141-8D7C-7538C4D8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0"/>
              <a:ext cx="361950" cy="361950"/>
              <a:chOff x="3180" y="2475"/>
              <a:chExt cx="570" cy="570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83AD570-1F6C-401D-9AE5-98AE81A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6" name="Text Box 1119">
                <a:extLst>
                  <a:ext uri="{FF2B5EF4-FFF2-40B4-BE49-F238E27FC236}">
                    <a16:creationId xmlns:a16="http://schemas.microsoft.com/office/drawing/2014/main" id="{5A198AA2-E9E2-46B3-94F8-2B74C14CA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8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A0441EC-5727-4302-9DF6-25621D10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950" y="0"/>
              <a:ext cx="438785" cy="361950"/>
              <a:chOff x="3120" y="2475"/>
              <a:chExt cx="691" cy="57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098B14B-97DE-4C8E-B69B-B9BAAD6F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4" name="Text Box 1122">
                <a:extLst>
                  <a:ext uri="{FF2B5EF4-FFF2-40B4-BE49-F238E27FC236}">
                    <a16:creationId xmlns:a16="http://schemas.microsoft.com/office/drawing/2014/main" id="{CC6401AF-C84B-4635-A135-5BBCB6B1D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510"/>
                <a:ext cx="691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D6F95B2-3CB7-42F4-8A3F-46EE9C40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525" y="0"/>
              <a:ext cx="429260" cy="361950"/>
              <a:chOff x="3135" y="2475"/>
              <a:chExt cx="676" cy="57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347DD14-9001-4109-94F6-FF5ECF09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2" name="Text Box 1125">
                <a:extLst>
                  <a:ext uri="{FF2B5EF4-FFF2-40B4-BE49-F238E27FC236}">
                    <a16:creationId xmlns:a16="http://schemas.microsoft.com/office/drawing/2014/main" id="{371CFAAF-7064-4407-9A67-0063C8151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7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12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83D1332-0F94-4B8C-8D2B-860FE8083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575" y="0"/>
              <a:ext cx="410210" cy="361950"/>
              <a:chOff x="3135" y="2475"/>
              <a:chExt cx="646" cy="570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4F3EF6E-8935-4530-9EBA-0F2426D4C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Text Box 1128">
                <a:extLst>
                  <a:ext uri="{FF2B5EF4-FFF2-40B4-BE49-F238E27FC236}">
                    <a16:creationId xmlns:a16="http://schemas.microsoft.com/office/drawing/2014/main" id="{43C9C331-8AB1-4FA7-B9F2-3618825D1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4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14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97" name="AutoShape 1140">
            <a:extLst>
              <a:ext uri="{FF2B5EF4-FFF2-40B4-BE49-F238E27FC236}">
                <a16:creationId xmlns:a16="http://schemas.microsoft.com/office/drawing/2014/main" id="{06185F74-39FD-49B1-BE49-2CC86D73C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726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141">
            <a:extLst>
              <a:ext uri="{FF2B5EF4-FFF2-40B4-BE49-F238E27FC236}">
                <a16:creationId xmlns:a16="http://schemas.microsoft.com/office/drawing/2014/main" id="{DF8BF71C-5A94-495A-9BFA-C9C6F5BF52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6687" y="2810488"/>
            <a:ext cx="39243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140">
            <a:extLst>
              <a:ext uri="{FF2B5EF4-FFF2-40B4-BE49-F238E27FC236}">
                <a16:creationId xmlns:a16="http://schemas.microsoft.com/office/drawing/2014/main" id="{D73C01D6-9FDB-4B6A-807F-6E6F5DC2E6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212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140">
            <a:extLst>
              <a:ext uri="{FF2B5EF4-FFF2-40B4-BE49-F238E27FC236}">
                <a16:creationId xmlns:a16="http://schemas.microsoft.com/office/drawing/2014/main" id="{A1B8B75D-AFD8-49A3-BB1B-BCCF939C455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94309" y="1253885"/>
            <a:ext cx="1719608" cy="144663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40">
            <a:extLst>
              <a:ext uri="{FF2B5EF4-FFF2-40B4-BE49-F238E27FC236}">
                <a16:creationId xmlns:a16="http://schemas.microsoft.com/office/drawing/2014/main" id="{C4F8BF01-F382-40EF-AD56-CDA37CF0918E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 flipV="1">
            <a:off x="988201" y="1942097"/>
            <a:ext cx="1071709" cy="73076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AD6D84A-9996-46F4-89DC-95B3AB3A5529}"/>
              </a:ext>
            </a:extLst>
          </p:cNvPr>
          <p:cNvSpPr txBox="1"/>
          <p:nvPr/>
        </p:nvSpPr>
        <p:spPr>
          <a:xfrm>
            <a:off x="330950" y="3440820"/>
            <a:ext cx="381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the circuit self-correcting?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8DA82EA-2A8A-428F-801C-058B551F8F33}"/>
              </a:ext>
            </a:extLst>
          </p:cNvPr>
          <p:cNvSpPr txBox="1"/>
          <p:nvPr/>
        </p:nvSpPr>
        <p:spPr>
          <a:xfrm>
            <a:off x="4028943" y="3411893"/>
            <a:ext cx="7296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112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6" grpId="0"/>
      <p:bldP spid="87" grpId="0"/>
      <p:bldP spid="128" grpId="0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52" grpId="0"/>
      <p:bldP spid="153" grpId="0"/>
      <p:bldP spid="154" grpId="0"/>
      <p:bldP spid="155" grpId="0"/>
      <p:bldP spid="156" grpId="0"/>
      <p:bldP spid="157" grpId="0"/>
      <p:bldP spid="163" grpId="0"/>
      <p:bldP spid="165" grpId="0"/>
      <p:bldP spid="143" grpId="0"/>
      <p:bldP spid="167" grpId="0"/>
      <p:bldP spid="192" grpId="0"/>
      <p:bldP spid="193" grpId="0"/>
      <p:bldP spid="276" grpId="0"/>
      <p:bldP spid="2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1300734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Q4(a).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BFA71C-293A-42AF-A74A-37DF81849CDF}"/>
              </a:ext>
            </a:extLst>
          </p:cNvPr>
          <p:cNvGrpSpPr/>
          <p:nvPr/>
        </p:nvGrpSpPr>
        <p:grpSpPr>
          <a:xfrm>
            <a:off x="2446717" y="642970"/>
            <a:ext cx="6365873" cy="1120861"/>
            <a:chOff x="2446717" y="642970"/>
            <a:chExt cx="6365873" cy="112086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C6DD7B-0E55-466C-8290-ED5B725392FF}"/>
                </a:ext>
              </a:extLst>
            </p:cNvPr>
            <p:cNvGrpSpPr/>
            <p:nvPr/>
          </p:nvGrpSpPr>
          <p:grpSpPr>
            <a:xfrm>
              <a:off x="2952074" y="1134719"/>
              <a:ext cx="696771" cy="619768"/>
              <a:chOff x="6039887" y="5818798"/>
              <a:chExt cx="696771" cy="61976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2BDB2BD-0D91-4D41-88FA-7C4A76B89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3" name="Text Box 3872">
                <a:extLst>
                  <a:ext uri="{FF2B5EF4-FFF2-40B4-BE49-F238E27FC236}">
                    <a16:creationId xmlns:a16="http://schemas.microsoft.com/office/drawing/2014/main" id="{B1DF4796-406A-4E37-9158-A3E320026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77E414-9945-453A-AEEF-5C4196EDF539}"/>
                </a:ext>
              </a:extLst>
            </p:cNvPr>
            <p:cNvGrpSpPr/>
            <p:nvPr/>
          </p:nvGrpSpPr>
          <p:grpSpPr>
            <a:xfrm>
              <a:off x="4682754" y="1134719"/>
              <a:ext cx="696771" cy="619768"/>
              <a:chOff x="6039887" y="5818798"/>
              <a:chExt cx="696771" cy="6197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B1A80A0-BC7A-43A3-B179-C3A0ED93E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6" name="Text Box 3872">
                <a:extLst>
                  <a:ext uri="{FF2B5EF4-FFF2-40B4-BE49-F238E27FC236}">
                    <a16:creationId xmlns:a16="http://schemas.microsoft.com/office/drawing/2014/main" id="{AEA23BF9-DD73-4D87-9232-E4FC0A3B8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699353-AFC5-411F-A03D-0AE34EF32EE0}"/>
                </a:ext>
              </a:extLst>
            </p:cNvPr>
            <p:cNvGrpSpPr/>
            <p:nvPr/>
          </p:nvGrpSpPr>
          <p:grpSpPr>
            <a:xfrm>
              <a:off x="6400249" y="1144063"/>
              <a:ext cx="696771" cy="619768"/>
              <a:chOff x="6039887" y="5818798"/>
              <a:chExt cx="696771" cy="61976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27277D-FE93-44AF-9532-B62913250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9" name="Text Box 3872">
                <a:extLst>
                  <a:ext uri="{FF2B5EF4-FFF2-40B4-BE49-F238E27FC236}">
                    <a16:creationId xmlns:a16="http://schemas.microsoft.com/office/drawing/2014/main" id="{6549C6BB-F860-469A-BAB2-B263A6F8F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1AE0FE5-4EF9-402A-AE0B-6025DF616655}"/>
                </a:ext>
              </a:extLst>
            </p:cNvPr>
            <p:cNvGrpSpPr/>
            <p:nvPr/>
          </p:nvGrpSpPr>
          <p:grpSpPr>
            <a:xfrm>
              <a:off x="8115819" y="1144063"/>
              <a:ext cx="696771" cy="619768"/>
              <a:chOff x="6039887" y="5818798"/>
              <a:chExt cx="696771" cy="61976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738368B-C9FD-470D-B47D-BF366306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887" y="5818798"/>
                <a:ext cx="696771" cy="6197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2" name="Text Box 3872">
                <a:extLst>
                  <a:ext uri="{FF2B5EF4-FFF2-40B4-BE49-F238E27FC236}">
                    <a16:creationId xmlns:a16="http://schemas.microsoft.com/office/drawing/2014/main" id="{18EAF79A-6E8B-47BD-8D91-9FE1B05D9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7792" y="5965085"/>
                <a:ext cx="380960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99C0006-99E8-48D9-9FFB-64E7DF5422E3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3648845" y="1444603"/>
              <a:ext cx="10339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81B509-ECF6-4073-8BFC-EA5B8D5E9733}"/>
                </a:ext>
              </a:extLst>
            </p:cNvPr>
            <p:cNvSpPr/>
            <p:nvPr/>
          </p:nvSpPr>
          <p:spPr>
            <a:xfrm>
              <a:off x="2776241" y="832112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E6F6D2-D086-45B7-95E6-5F74044E1C54}"/>
                </a:ext>
              </a:extLst>
            </p:cNvPr>
            <p:cNvSpPr/>
            <p:nvPr/>
          </p:nvSpPr>
          <p:spPr>
            <a:xfrm>
              <a:off x="4506737" y="830391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9188D11-8316-47B4-A85A-90CEABEEAA67}"/>
                </a:ext>
              </a:extLst>
            </p:cNvPr>
            <p:cNvSpPr/>
            <p:nvPr/>
          </p:nvSpPr>
          <p:spPr>
            <a:xfrm>
              <a:off x="6225144" y="839734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 Box 3872">
              <a:extLst>
                <a:ext uri="{FF2B5EF4-FFF2-40B4-BE49-F238E27FC236}">
                  <a16:creationId xmlns:a16="http://schemas.microsoft.com/office/drawing/2014/main" id="{E5B82094-241C-4113-8D41-3B1704624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717" y="642970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Text Box 3872">
              <a:extLst>
                <a:ext uri="{FF2B5EF4-FFF2-40B4-BE49-F238E27FC236}">
                  <a16:creationId xmlns:a16="http://schemas.microsoft.com/office/drawing/2014/main" id="{36A00F1A-13E8-40BF-8D73-20B7CBF7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287" y="661509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Text Box 3872">
              <a:extLst>
                <a:ext uri="{FF2B5EF4-FFF2-40B4-BE49-F238E27FC236}">
                  <a16:creationId xmlns:a16="http://schemas.microsoft.com/office/drawing/2014/main" id="{84EC0940-5CC4-41E7-A18C-BE6116D37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942" y="642970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7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4367</TotalTime>
  <Words>1633</Words>
  <Application>Microsoft Office PowerPoint</Application>
  <PresentationFormat>Widescreen</PresentationFormat>
  <Paragraphs>1157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Symbol</vt:lpstr>
      <vt:lpstr>Times New Roman</vt:lpstr>
      <vt:lpstr>Wingdings 2</vt:lpstr>
      <vt:lpstr>Retrospect</vt:lpstr>
      <vt:lpstr>Document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443</cp:revision>
  <cp:lastPrinted>2019-04-10T00:56:38Z</cp:lastPrinted>
  <dcterms:created xsi:type="dcterms:W3CDTF">2015-03-28T05:22:46Z</dcterms:created>
  <dcterms:modified xsi:type="dcterms:W3CDTF">2021-09-10T03:43:28Z</dcterms:modified>
</cp:coreProperties>
</file>