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87"/>
  </p:notesMasterIdLst>
  <p:handoutMasterIdLst>
    <p:handoutMasterId r:id="rId88"/>
  </p:handoutMasterIdLst>
  <p:sldIdLst>
    <p:sldId id="256" r:id="rId5"/>
    <p:sldId id="468" r:id="rId6"/>
    <p:sldId id="739" r:id="rId7"/>
    <p:sldId id="638" r:id="rId8"/>
    <p:sldId id="768" r:id="rId9"/>
    <p:sldId id="729" r:id="rId10"/>
    <p:sldId id="601" r:id="rId11"/>
    <p:sldId id="728" r:id="rId12"/>
    <p:sldId id="604" r:id="rId13"/>
    <p:sldId id="605" r:id="rId14"/>
    <p:sldId id="709" r:id="rId15"/>
    <p:sldId id="769" r:id="rId16"/>
    <p:sldId id="770" r:id="rId17"/>
    <p:sldId id="771" r:id="rId18"/>
    <p:sldId id="710" r:id="rId19"/>
    <p:sldId id="711" r:id="rId20"/>
    <p:sldId id="712" r:id="rId21"/>
    <p:sldId id="606" r:id="rId22"/>
    <p:sldId id="773" r:id="rId23"/>
    <p:sldId id="778" r:id="rId24"/>
    <p:sldId id="779" r:id="rId25"/>
    <p:sldId id="610" r:id="rId26"/>
    <p:sldId id="613" r:id="rId27"/>
    <p:sldId id="730" r:id="rId28"/>
    <p:sldId id="731" r:id="rId29"/>
    <p:sldId id="661" r:id="rId30"/>
    <p:sldId id="732" r:id="rId31"/>
    <p:sldId id="733" r:id="rId32"/>
    <p:sldId id="734" r:id="rId33"/>
    <p:sldId id="664" r:id="rId34"/>
    <p:sldId id="665" r:id="rId35"/>
    <p:sldId id="666" r:id="rId36"/>
    <p:sldId id="708" r:id="rId37"/>
    <p:sldId id="699" r:id="rId38"/>
    <p:sldId id="700" r:id="rId39"/>
    <p:sldId id="701" r:id="rId40"/>
    <p:sldId id="702" r:id="rId41"/>
    <p:sldId id="704" r:id="rId42"/>
    <p:sldId id="722" r:id="rId43"/>
    <p:sldId id="723" r:id="rId44"/>
    <p:sldId id="735" r:id="rId45"/>
    <p:sldId id="736" r:id="rId46"/>
    <p:sldId id="705" r:id="rId47"/>
    <p:sldId id="667" r:id="rId48"/>
    <p:sldId id="727" r:id="rId49"/>
    <p:sldId id="726" r:id="rId50"/>
    <p:sldId id="737" r:id="rId51"/>
    <p:sldId id="780" r:id="rId52"/>
    <p:sldId id="781" r:id="rId53"/>
    <p:sldId id="782" r:id="rId54"/>
    <p:sldId id="784" r:id="rId55"/>
    <p:sldId id="740" r:id="rId56"/>
    <p:sldId id="743" r:id="rId57"/>
    <p:sldId id="744" r:id="rId58"/>
    <p:sldId id="745" r:id="rId59"/>
    <p:sldId id="746" r:id="rId60"/>
    <p:sldId id="747" r:id="rId61"/>
    <p:sldId id="748" r:id="rId62"/>
    <p:sldId id="749" r:id="rId63"/>
    <p:sldId id="750" r:id="rId64"/>
    <p:sldId id="751" r:id="rId65"/>
    <p:sldId id="752" r:id="rId66"/>
    <p:sldId id="753" r:id="rId67"/>
    <p:sldId id="754" r:id="rId68"/>
    <p:sldId id="755" r:id="rId69"/>
    <p:sldId id="756" r:id="rId70"/>
    <p:sldId id="774" r:id="rId71"/>
    <p:sldId id="775" r:id="rId72"/>
    <p:sldId id="776" r:id="rId73"/>
    <p:sldId id="785" r:id="rId74"/>
    <p:sldId id="757" r:id="rId75"/>
    <p:sldId id="758" r:id="rId76"/>
    <p:sldId id="759" r:id="rId77"/>
    <p:sldId id="760" r:id="rId78"/>
    <p:sldId id="761" r:id="rId79"/>
    <p:sldId id="763" r:id="rId80"/>
    <p:sldId id="764" r:id="rId81"/>
    <p:sldId id="765" r:id="rId82"/>
    <p:sldId id="766" r:id="rId83"/>
    <p:sldId id="767" r:id="rId84"/>
    <p:sldId id="738" r:id="rId85"/>
    <p:sldId id="308" r:id="rId8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3AEA8"/>
    <a:srgbClr val="DCE0DE"/>
    <a:srgbClr val="CABFB8"/>
    <a:srgbClr val="D9D9D9"/>
    <a:srgbClr val="E9D7D3"/>
    <a:srgbClr val="EEF0EF"/>
    <a:srgbClr val="E4DFDC"/>
    <a:srgbClr val="F2F2F2"/>
    <a:srgbClr val="E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5" autoAdjust="0"/>
    <p:restoredTop sz="94828" autoAdjust="0"/>
  </p:normalViewPr>
  <p:slideViewPr>
    <p:cSldViewPr snapToGrid="0">
      <p:cViewPr varScale="1">
        <p:scale>
          <a:sx n="105" d="100"/>
          <a:sy n="105" d="100"/>
        </p:scale>
        <p:origin x="1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27933"/>
          <a:ext cx="6930081" cy="748800"/>
        </a:xfrm>
        <a:prstGeom prst="round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 err="1"/>
            <a:t>Datapath</a:t>
          </a:r>
          <a:endParaRPr lang="en-SG" sz="3200" kern="1200" dirty="0"/>
        </a:p>
      </dsp:txBody>
      <dsp:txXfrm>
        <a:off x="36553" y="64486"/>
        <a:ext cx="6856975" cy="675694"/>
      </dsp:txXfrm>
    </dsp:sp>
    <dsp:sp modelId="{115A3A90-3A74-47CB-B6B4-E84DE1115CA9}">
      <dsp:nvSpPr>
        <dsp:cNvPr id="0" name=""/>
        <dsp:cNvSpPr/>
      </dsp:nvSpPr>
      <dsp:spPr>
        <a:xfrm>
          <a:off x="0" y="776733"/>
          <a:ext cx="6930081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Collection of components that process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Performs the arithmetic, logical and memory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2500" kern="1200" dirty="0"/>
        </a:p>
      </dsp:txBody>
      <dsp:txXfrm>
        <a:off x="0" y="776733"/>
        <a:ext cx="6930081" cy="1556640"/>
      </dsp:txXfrm>
    </dsp:sp>
    <dsp:sp modelId="{0A4E82B4-9D98-484F-BD2B-0C02AFF071F3}">
      <dsp:nvSpPr>
        <dsp:cNvPr id="0" name=""/>
        <dsp:cNvSpPr/>
      </dsp:nvSpPr>
      <dsp:spPr>
        <a:xfrm>
          <a:off x="0" y="2333374"/>
          <a:ext cx="6930081" cy="748800"/>
        </a:xfrm>
        <a:prstGeom prst="round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Control</a:t>
          </a:r>
        </a:p>
      </dsp:txBody>
      <dsp:txXfrm>
        <a:off x="36553" y="2369927"/>
        <a:ext cx="6856975" cy="675694"/>
      </dsp:txXfrm>
    </dsp:sp>
    <dsp:sp modelId="{35369690-B843-46C4-9B5E-800B863CC06F}">
      <dsp:nvSpPr>
        <dsp:cNvPr id="0" name=""/>
        <dsp:cNvSpPr/>
      </dsp:nvSpPr>
      <dsp:spPr>
        <a:xfrm>
          <a:off x="0" y="3082173"/>
          <a:ext cx="69300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Tells the </a:t>
          </a:r>
          <a:r>
            <a:rPr lang="en-SG" sz="2500" kern="1200" dirty="0" err="1"/>
            <a:t>datapath</a:t>
          </a:r>
          <a:r>
            <a:rPr lang="en-SG" sz="2500" kern="1200" dirty="0"/>
            <a:t>, memory and I/O devices what to do according to program instructions</a:t>
          </a:r>
        </a:p>
      </dsp:txBody>
      <dsp:txXfrm>
        <a:off x="0" y="3082173"/>
        <a:ext cx="6930081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2/4/23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0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5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0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2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3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36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8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73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8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7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16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4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81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288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mf833tiDFFDX7nLqb6iPb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FCC8D-4AC3-C429-1E3C-A25B1CBC87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6324600"/>
            <a:ext cx="511164" cy="515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00F4F2-ABB7-25E0-1C3A-358857BE80E2}"/>
              </a:ext>
            </a:extLst>
          </p:cNvPr>
          <p:cNvSpPr txBox="1"/>
          <p:nvPr userDrawn="1"/>
        </p:nvSpPr>
        <p:spPr>
          <a:xfrm>
            <a:off x="511165" y="6562712"/>
            <a:ext cx="60759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u="sng" dirty="0">
                <a:solidFill>
                  <a:srgbClr val="2D3C45"/>
                </a:solidFill>
                <a:effectLst/>
                <a:latin typeface="Lato Extended"/>
                <a:hlinkClick r:id="rId14"/>
              </a:rPr>
              <a:t>https://app.sli.do/event/mf833tiDFFDX7nLqb6iPbLLinks to an external site.</a:t>
            </a:r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194891" y="1492716"/>
            <a:ext cx="2721074" cy="177639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will only learn the components in the next half of the semester.  For now, it is easier to just think about them as a function BUT created as a hardware.  So the explanation is a functional explanation.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3B4CC1B1-B910-4F72-B18D-FDC8BEDBAA7A}"/>
              </a:ext>
            </a:extLst>
          </p:cNvPr>
          <p:cNvGrpSpPr>
            <a:grpSpLocks/>
          </p:cNvGrpSpPr>
          <p:nvPr/>
        </p:nvGrpSpPr>
        <p:grpSpPr bwMode="auto">
          <a:xfrm>
            <a:off x="1993557" y="1827225"/>
            <a:ext cx="5409460" cy="2620786"/>
            <a:chOff x="624" y="2112"/>
            <a:chExt cx="3656" cy="1748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670" cy="2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Line Callout 2 (Accent Bar) 33">
            <a:extLst>
              <a:ext uri="{FF2B5EF4-FFF2-40B4-BE49-F238E27FC236}">
                <a16:creationId xmlns:a16="http://schemas.microsoft.com/office/drawing/2014/main" id="{E7CB94A4-CF67-402D-AC55-72B45A3BC819}"/>
              </a:ext>
            </a:extLst>
          </p:cNvPr>
          <p:cNvSpPr/>
          <p:nvPr/>
        </p:nvSpPr>
        <p:spPr>
          <a:xfrm>
            <a:off x="531330" y="4037025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39" name="Line Callout 2 (Accent Bar) 34">
            <a:extLst>
              <a:ext uri="{FF2B5EF4-FFF2-40B4-BE49-F238E27FC236}">
                <a16:creationId xmlns:a16="http://schemas.microsoft.com/office/drawing/2014/main" id="{9210BC88-759D-4219-8BEF-6E9CCECDEA97}"/>
              </a:ext>
            </a:extLst>
          </p:cNvPr>
          <p:cNvSpPr/>
          <p:nvPr/>
        </p:nvSpPr>
        <p:spPr>
          <a:xfrm>
            <a:off x="4059093" y="4987762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40" name="Line Callout 2 (Accent Bar) 35">
            <a:extLst>
              <a:ext uri="{FF2B5EF4-FFF2-40B4-BE49-F238E27FC236}">
                <a16:creationId xmlns:a16="http://schemas.microsoft.com/office/drawing/2014/main" id="{5D1064F0-3527-4F84-971B-CC4555149DD5}"/>
              </a:ext>
            </a:extLst>
          </p:cNvPr>
          <p:cNvSpPr/>
          <p:nvPr/>
        </p:nvSpPr>
        <p:spPr>
          <a:xfrm>
            <a:off x="6717217" y="1463376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EBEC3-8F6A-4F5F-A2BC-7AC0D8563653}"/>
              </a:ext>
            </a:extLst>
          </p:cNvPr>
          <p:cNvSpPr/>
          <p:nvPr/>
        </p:nvSpPr>
        <p:spPr>
          <a:xfrm>
            <a:off x="7403757" y="2665425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42" name="Text Box 58">
            <a:extLst>
              <a:ext uri="{FF2B5EF4-FFF2-40B4-BE49-F238E27FC236}">
                <a16:creationId xmlns:a16="http://schemas.microsoft.com/office/drawing/2014/main" id="{4116F34B-4D05-490D-BDC3-48C83CD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57" y="3427425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531330" y="1463376"/>
            <a:ext cx="7557487" cy="4479530"/>
            <a:chOff x="531330" y="1463376"/>
            <a:chExt cx="7557487" cy="4479530"/>
          </a:xfrm>
        </p:grpSpPr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Callout 2 (Accent Bar) 33">
              <a:extLst>
                <a:ext uri="{FF2B5EF4-FFF2-40B4-BE49-F238E27FC236}">
                  <a16:creationId xmlns:a16="http://schemas.microsoft.com/office/drawing/2014/main" id="{E7CB94A4-CF67-402D-AC55-72B45A3BC819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39" name="Line Callout 2 (Accent Bar) 34">
              <a:extLst>
                <a:ext uri="{FF2B5EF4-FFF2-40B4-BE49-F238E27FC236}">
                  <a16:creationId xmlns:a16="http://schemas.microsoft.com/office/drawing/2014/main" id="{9210BC88-759D-4219-8BEF-6E9CCECDEA97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40" name="Line Callout 2 (Accent Bar) 35">
              <a:extLst>
                <a:ext uri="{FF2B5EF4-FFF2-40B4-BE49-F238E27FC236}">
                  <a16:creationId xmlns:a16="http://schemas.microsoft.com/office/drawing/2014/main" id="{5D1064F0-3527-4F84-971B-CC4555149DD5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DEBEC3-8F6A-4F5F-A2BC-7AC0D8563653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4116F34B-4D05-490D-BDC3-48C83CD7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31330" y="1475061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>
                <a:solidFill>
                  <a:srgbClr val="292934"/>
                </a:solidFill>
              </a:rPr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153658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531330" y="1463376"/>
            <a:ext cx="7557487" cy="4479530"/>
            <a:chOff x="531330" y="1463376"/>
            <a:chExt cx="7557487" cy="4479530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593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141" y="3606901"/>
              <a:ext cx="99097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Callout 2 (Accent Bar) 33">
              <a:extLst>
                <a:ext uri="{FF2B5EF4-FFF2-40B4-BE49-F238E27FC236}">
                  <a16:creationId xmlns:a16="http://schemas.microsoft.com/office/drawing/2014/main" id="{E7CB94A4-CF67-402D-AC55-72B45A3BC819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39" name="Line Callout 2 (Accent Bar) 34">
              <a:extLst>
                <a:ext uri="{FF2B5EF4-FFF2-40B4-BE49-F238E27FC236}">
                  <a16:creationId xmlns:a16="http://schemas.microsoft.com/office/drawing/2014/main" id="{9210BC88-759D-4219-8BEF-6E9CCECDEA97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Memory which stores program instructions</a:t>
              </a:r>
            </a:p>
          </p:txBody>
        </p:sp>
        <p:sp>
          <p:nvSpPr>
            <p:cNvPr id="40" name="Line Callout 2 (Accent Bar) 35">
              <a:extLst>
                <a:ext uri="{FF2B5EF4-FFF2-40B4-BE49-F238E27FC236}">
                  <a16:creationId xmlns:a16="http://schemas.microsoft.com/office/drawing/2014/main" id="{5D1064F0-3527-4F84-971B-CC4555149DD5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simple adder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DEBEC3-8F6A-4F5F-A2BC-7AC0D8563653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4116F34B-4D05-490D-BDC3-48C83CD7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677" y="3142116"/>
              <a:ext cx="142043" cy="4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243610" y="5104706"/>
            <a:ext cx="573034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the PC by 4 to get the address of the next instruction:</a:t>
            </a:r>
          </a:p>
        </p:txBody>
      </p:sp>
    </p:spTree>
    <p:extLst>
      <p:ext uri="{BB962C8B-B14F-4D97-AF65-F5344CB8AC3E}">
        <p14:creationId xmlns:p14="http://schemas.microsoft.com/office/powerpoint/2010/main" val="14695272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531330" y="1463376"/>
            <a:ext cx="7557487" cy="4479530"/>
            <a:chOff x="531330" y="1463376"/>
            <a:chExt cx="7557487" cy="4479530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285" y="3016174"/>
              <a:ext cx="407484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Callout 2 (Accent Bar) 33">
              <a:extLst>
                <a:ext uri="{FF2B5EF4-FFF2-40B4-BE49-F238E27FC236}">
                  <a16:creationId xmlns:a16="http://schemas.microsoft.com/office/drawing/2014/main" id="{E7CB94A4-CF67-402D-AC55-72B45A3BC819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register</a:t>
              </a:r>
            </a:p>
          </p:txBody>
        </p:sp>
        <p:sp>
          <p:nvSpPr>
            <p:cNvPr id="39" name="Line Callout 2 (Accent Bar) 34">
              <a:extLst>
                <a:ext uri="{FF2B5EF4-FFF2-40B4-BE49-F238E27FC236}">
                  <a16:creationId xmlns:a16="http://schemas.microsoft.com/office/drawing/2014/main" id="{9210BC88-759D-4219-8BEF-6E9CCECDEA97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40" name="Line Callout 2 (Accent Bar) 35">
              <a:extLst>
                <a:ext uri="{FF2B5EF4-FFF2-40B4-BE49-F238E27FC236}">
                  <a16:creationId xmlns:a16="http://schemas.microsoft.com/office/drawing/2014/main" id="{5D1064F0-3527-4F84-971B-CC4555149DD5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DEBEC3-8F6A-4F5F-A2BC-7AC0D8563653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Decode Stage</a:t>
              </a:r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4116F34B-4D05-490D-BDC3-48C83CD7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Instruction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31330" y="1605086"/>
            <a:ext cx="608537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58775" lvl="0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92934"/>
                </a:solidFill>
              </a:rPr>
              <a:t>Output to the next stage (</a:t>
            </a:r>
            <a:r>
              <a:rPr lang="en-US" sz="2800" b="1" dirty="0">
                <a:solidFill>
                  <a:srgbClr val="292934"/>
                </a:solidFill>
              </a:rPr>
              <a:t>Decode</a:t>
            </a:r>
            <a:r>
              <a:rPr lang="en-US" sz="2800" dirty="0">
                <a:solidFill>
                  <a:srgbClr val="292934"/>
                </a:solidFill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7209624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5CF8A79-0E1B-4BFD-B911-A4254F86E37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59275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25" name="Group 97">
            <a:extLst>
              <a:ext uri="{FF2B5EF4-FFF2-40B4-BE49-F238E27FC236}">
                <a16:creationId xmlns:a16="http://schemas.microsoft.com/office/drawing/2014/main" id="{8FDC6B13-A9BD-4FCD-8327-E1261987D464}"/>
              </a:ext>
            </a:extLst>
          </p:cNvPr>
          <p:cNvGrpSpPr>
            <a:grpSpLocks/>
          </p:cNvGrpSpPr>
          <p:nvPr/>
        </p:nvGrpSpPr>
        <p:grpSpPr bwMode="auto">
          <a:xfrm>
            <a:off x="5745892" y="1715090"/>
            <a:ext cx="2940908" cy="1905000"/>
            <a:chOff x="3792" y="2064"/>
            <a:chExt cx="1632" cy="1019"/>
          </a:xfrm>
        </p:grpSpPr>
        <p:sp>
          <p:nvSpPr>
            <p:cNvPr id="26" name="Rectangle 94">
              <a:extLst>
                <a:ext uri="{FF2B5EF4-FFF2-40B4-BE49-F238E27FC236}">
                  <a16:creationId xmlns:a16="http://schemas.microsoft.com/office/drawing/2014/main" id="{7B195E6F-9C3A-4A08-B194-E55061FC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9D0DF2CD-1F23-4F3E-B41A-FB92022A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D6D46A3A-A75E-400D-A6EB-67ED3D5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D3B5988D-EC82-4060-A180-A50920100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0" name="Text Box 92">
              <a:extLst>
                <a:ext uri="{FF2B5EF4-FFF2-40B4-BE49-F238E27FC236}">
                  <a16:creationId xmlns:a16="http://schemas.microsoft.com/office/drawing/2014/main" id="{0BEE1DF7-B9D0-4BA8-9F1F-63612AA7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1" name="Text Box 93">
              <a:extLst>
                <a:ext uri="{FF2B5EF4-FFF2-40B4-BE49-F238E27FC236}">
                  <a16:creationId xmlns:a16="http://schemas.microsoft.com/office/drawing/2014/main" id="{6F2E3F05-774B-4B67-8EDA-E24764F6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2F011C-2581-4512-8AD6-5264362AC997}"/>
              </a:ext>
            </a:extLst>
          </p:cNvPr>
          <p:cNvGrpSpPr/>
          <p:nvPr/>
        </p:nvGrpSpPr>
        <p:grpSpPr>
          <a:xfrm>
            <a:off x="6172200" y="3750953"/>
            <a:ext cx="2514600" cy="1828800"/>
            <a:chOff x="6172200" y="3810000"/>
            <a:chExt cx="2514600" cy="1828800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A7E927A1-D7E4-4D41-9F27-85D5F276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B6AACB23-49DA-4655-8099-4BA99396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C6D46-606E-440E-BAEA-AC166B64073F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DDD6DA-8E0A-4CE6-B1A3-749B34C2D754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0CE134-22FB-411B-B5DF-267602FC3F98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1EBA3D-C7FF-4740-8429-328E55255F70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7FA71A-722F-4347-9068-29AF9623FF01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9F8191-C54F-42F6-92FD-2F8D907396E1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00ACD7-D537-4A77-B54D-D702B49BA66C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82997-630E-4083-BD34-AE820A3C74B4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62FAA4-9FD1-4B09-8145-D9658A2E5AD6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  <p:sp>
        <p:nvSpPr>
          <p:cNvPr id="41" name="Folded Corner 40"/>
          <p:cNvSpPr/>
          <p:nvPr/>
        </p:nvSpPr>
        <p:spPr>
          <a:xfrm>
            <a:off x="6248400" y="5671506"/>
            <a:ext cx="2438400" cy="91312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5280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sz="2400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5753100" y="2335847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37" name="Folded Corner 36"/>
          <p:cNvSpPr/>
          <p:nvPr/>
        </p:nvSpPr>
        <p:spPr>
          <a:xfrm>
            <a:off x="6248400" y="5671506"/>
            <a:ext cx="2438400" cy="89016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B6740-7FA1-4769-8B90-CFD90E6C46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78609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27A9A180-67FE-4FDC-AC20-4CF8AAC6EEE5}"/>
              </a:ext>
            </a:extLst>
          </p:cNvPr>
          <p:cNvGrpSpPr>
            <a:grpSpLocks/>
          </p:cNvGrpSpPr>
          <p:nvPr/>
        </p:nvGrpSpPr>
        <p:grpSpPr bwMode="auto">
          <a:xfrm>
            <a:off x="456476" y="4221152"/>
            <a:ext cx="3765550" cy="2139950"/>
            <a:chOff x="96" y="2111"/>
            <a:chExt cx="2372" cy="1348"/>
          </a:xfrm>
        </p:grpSpPr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1BED88C6-5BB1-4DC7-A390-477CA77C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54">
              <a:extLst>
                <a:ext uri="{FF2B5EF4-FFF2-40B4-BE49-F238E27FC236}">
                  <a16:creationId xmlns:a16="http://schemas.microsoft.com/office/drawing/2014/main" id="{8509BC47-32C7-477E-B609-03C34194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79368EF5-6CEF-417D-876B-3AFA35A9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EAC20A86-A95E-4688-9445-C08866BA7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860F2EB0-BEF6-402F-BA5B-9378CB4C0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5FF60C8B-AE17-461F-8A56-5CCB12C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A8238262-B359-49EA-9A9A-06217187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B9147E24-D0B2-497F-94E4-46404291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340EF192-B373-4F27-BECB-80AA6F906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24B39B1B-C916-47C1-AC7C-E0AAB1320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57EE0F30-130B-476D-8CC9-0643BEACE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DF9159F3-365E-4BC1-9D2A-2234A7D00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5F65DFE0-B9DA-4BB5-95BA-F510A0286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6" name="Line 66">
              <a:extLst>
                <a:ext uri="{FF2B5EF4-FFF2-40B4-BE49-F238E27FC236}">
                  <a16:creationId xmlns:a16="http://schemas.microsoft.com/office/drawing/2014/main" id="{480DEA08-37C4-43D2-A057-DEF7C0C31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D84DAF8E-F304-421A-9BFB-7DA1EBD1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73FFAAB9-CF46-4FF9-94AE-1DD872FEC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69">
              <a:extLst>
                <a:ext uri="{FF2B5EF4-FFF2-40B4-BE49-F238E27FC236}">
                  <a16:creationId xmlns:a16="http://schemas.microsoft.com/office/drawing/2014/main" id="{DF779DB8-E403-45AB-80E9-801B3F269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1A64F101-90A8-41B2-9AD8-4A184DECE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6104A82D-7ACC-4F46-BFB2-C1B4848EE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69D90917-5664-4FF5-AA2C-1D8F04DA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B85BAADF-FD12-4D7E-ABCF-72FB8A93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Line 74">
              <a:extLst>
                <a:ext uri="{FF2B5EF4-FFF2-40B4-BE49-F238E27FC236}">
                  <a16:creationId xmlns:a16="http://schemas.microsoft.com/office/drawing/2014/main" id="{6755BE52-9472-4C4E-A8F8-D8315686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A6893EA9-C659-4A1D-84DC-4EB3596D5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9DE36EC8-FE9D-4C91-890C-E621C5D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EE1E47CF-7472-4BE5-90A6-F3D152FCD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Oval 78">
              <a:extLst>
                <a:ext uri="{FF2B5EF4-FFF2-40B4-BE49-F238E27FC236}">
                  <a16:creationId xmlns:a16="http://schemas.microsoft.com/office/drawing/2014/main" id="{C34751ED-B8BA-468C-A38F-174492A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CB980779-584A-40EA-B504-234443A2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40" name="Group 115">
            <a:extLst>
              <a:ext uri="{FF2B5EF4-FFF2-40B4-BE49-F238E27FC236}">
                <a16:creationId xmlns:a16="http://schemas.microsoft.com/office/drawing/2014/main" id="{3B336475-A994-44BF-B126-F3663F3EE81D}"/>
              </a:ext>
            </a:extLst>
          </p:cNvPr>
          <p:cNvGrpSpPr>
            <a:grpSpLocks/>
          </p:cNvGrpSpPr>
          <p:nvPr/>
        </p:nvGrpSpPr>
        <p:grpSpPr bwMode="auto">
          <a:xfrm>
            <a:off x="3980774" y="4645016"/>
            <a:ext cx="4897438" cy="1447801"/>
            <a:chOff x="1987" y="2736"/>
            <a:chExt cx="3757" cy="1241"/>
          </a:xfrm>
        </p:grpSpPr>
        <p:sp>
          <p:nvSpPr>
            <p:cNvPr id="41" name="Line 81">
              <a:extLst>
                <a:ext uri="{FF2B5EF4-FFF2-40B4-BE49-F238E27FC236}">
                  <a16:creationId xmlns:a16="http://schemas.microsoft.com/office/drawing/2014/main" id="{84CAC738-0583-44DF-B253-3EA0522D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" name="Line 82">
              <a:extLst>
                <a:ext uri="{FF2B5EF4-FFF2-40B4-BE49-F238E27FC236}">
                  <a16:creationId xmlns:a16="http://schemas.microsoft.com/office/drawing/2014/main" id="{913FE217-8841-42BB-A06B-FD5D37BD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84C546B3-7835-46E6-9BC4-2E010901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E21C92EB-47AC-4030-B68A-97AF5EAE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51B28613-4612-4333-8853-BBC585DB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86">
              <a:extLst>
                <a:ext uri="{FF2B5EF4-FFF2-40B4-BE49-F238E27FC236}">
                  <a16:creationId xmlns:a16="http://schemas.microsoft.com/office/drawing/2014/main" id="{A71420D8-CCBA-4D99-9383-B1CFED49B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87">
              <a:extLst>
                <a:ext uri="{FF2B5EF4-FFF2-40B4-BE49-F238E27FC236}">
                  <a16:creationId xmlns:a16="http://schemas.microsoft.com/office/drawing/2014/main" id="{121F2595-D26D-4495-841E-AF52A17F3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88">
              <a:extLst>
                <a:ext uri="{FF2B5EF4-FFF2-40B4-BE49-F238E27FC236}">
                  <a16:creationId xmlns:a16="http://schemas.microsoft.com/office/drawing/2014/main" id="{0FF99812-28C1-425A-8AA3-346DE435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89">
              <a:extLst>
                <a:ext uri="{FF2B5EF4-FFF2-40B4-BE49-F238E27FC236}">
                  <a16:creationId xmlns:a16="http://schemas.microsoft.com/office/drawing/2014/main" id="{ABC841A4-43C0-4373-9C47-BEB17308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90">
              <a:extLst>
                <a:ext uri="{FF2B5EF4-FFF2-40B4-BE49-F238E27FC236}">
                  <a16:creationId xmlns:a16="http://schemas.microsoft.com/office/drawing/2014/main" id="{1D14FC56-A3CB-420A-AADE-34927EB13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91">
              <a:extLst>
                <a:ext uri="{FF2B5EF4-FFF2-40B4-BE49-F238E27FC236}">
                  <a16:creationId xmlns:a16="http://schemas.microsoft.com/office/drawing/2014/main" id="{0AABA099-30ED-4D95-8E72-9B61A7E67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Text Box 92">
              <a:extLst>
                <a:ext uri="{FF2B5EF4-FFF2-40B4-BE49-F238E27FC236}">
                  <a16:creationId xmlns:a16="http://schemas.microsoft.com/office/drawing/2014/main" id="{3EEAF852-0E16-4E66-AED0-C7C13C4E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Verdana" pitchFamily="34" charset="0"/>
                </a:rPr>
                <a:t>Clk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53" name="Line 93">
              <a:extLst>
                <a:ext uri="{FF2B5EF4-FFF2-40B4-BE49-F238E27FC236}">
                  <a16:creationId xmlns:a16="http://schemas.microsoft.com/office/drawing/2014/main" id="{EAC143D7-DA99-47DA-B9C3-DD9DD484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Text Box 94">
              <a:extLst>
                <a:ext uri="{FF2B5EF4-FFF2-40B4-BE49-F238E27FC236}">
                  <a16:creationId xmlns:a16="http://schemas.microsoft.com/office/drawing/2014/main" id="{CE6B91CA-06C3-4EDD-A42A-A21D71A65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0488AADC-E2E8-4A63-AD4E-E1BECB6D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56" name="Group 114">
              <a:extLst>
                <a:ext uri="{FF2B5EF4-FFF2-40B4-BE49-F238E27FC236}">
                  <a16:creationId xmlns:a16="http://schemas.microsoft.com/office/drawing/2014/main" id="{8DC3C15C-A929-4128-847C-DEE68146A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67" name="AutoShape 95">
                <a:extLst>
                  <a:ext uri="{FF2B5EF4-FFF2-40B4-BE49-F238E27FC236}">
                    <a16:creationId xmlns:a16="http://schemas.microsoft.com/office/drawing/2014/main" id="{98DB32B4-4A59-4DC9-901B-165898E0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AutoShape 96">
                <a:extLst>
                  <a:ext uri="{FF2B5EF4-FFF2-40B4-BE49-F238E27FC236}">
                    <a16:creationId xmlns:a16="http://schemas.microsoft.com/office/drawing/2014/main" id="{C63C038E-D587-451D-82C8-7AA2BA16E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AutoShape 97">
                <a:extLst>
                  <a:ext uri="{FF2B5EF4-FFF2-40B4-BE49-F238E27FC236}">
                    <a16:creationId xmlns:a16="http://schemas.microsoft.com/office/drawing/2014/main" id="{742469F2-0754-427C-91CA-84A99925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AutoShape 98">
                <a:extLst>
                  <a:ext uri="{FF2B5EF4-FFF2-40B4-BE49-F238E27FC236}">
                    <a16:creationId xmlns:a16="http://schemas.microsoft.com/office/drawing/2014/main" id="{0A61CDE6-259D-4754-BDA6-7198E8847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Text Box 100">
                <a:extLst>
                  <a:ext uri="{FF2B5EF4-FFF2-40B4-BE49-F238E27FC236}">
                    <a16:creationId xmlns:a16="http://schemas.microsoft.com/office/drawing/2014/main" id="{568ADC2A-BA56-4D6A-979D-8496F99B2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74" name="Text Box 101">
                <a:extLst>
                  <a:ext uri="{FF2B5EF4-FFF2-40B4-BE49-F238E27FC236}">
                    <a16:creationId xmlns:a16="http://schemas.microsoft.com/office/drawing/2014/main" id="{B32B1B2E-C001-4269-B998-B79CC75C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75" name="Text Box 102">
                <a:extLst>
                  <a:ext uri="{FF2B5EF4-FFF2-40B4-BE49-F238E27FC236}">
                    <a16:creationId xmlns:a16="http://schemas.microsoft.com/office/drawing/2014/main" id="{3889D810-900C-4EF8-9AB9-9E77299A6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76" name="Text Box 103">
                <a:extLst>
                  <a:ext uri="{FF2B5EF4-FFF2-40B4-BE49-F238E27FC236}">
                    <a16:creationId xmlns:a16="http://schemas.microsoft.com/office/drawing/2014/main" id="{4F2006ED-7EFD-423E-9A7A-B90158D8E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57" name="Text Box 104">
              <a:extLst>
                <a:ext uri="{FF2B5EF4-FFF2-40B4-BE49-F238E27FC236}">
                  <a16:creationId xmlns:a16="http://schemas.microsoft.com/office/drawing/2014/main" id="{B7A00EBF-7397-4462-BA6A-16AD0ADBD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58" name="Group 113">
              <a:extLst>
                <a:ext uri="{FF2B5EF4-FFF2-40B4-BE49-F238E27FC236}">
                  <a16:creationId xmlns:a16="http://schemas.microsoft.com/office/drawing/2014/main" id="{508B7B1F-3E83-45E2-8022-D74946144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59" name="AutoShape 105">
                <a:extLst>
                  <a:ext uri="{FF2B5EF4-FFF2-40B4-BE49-F238E27FC236}">
                    <a16:creationId xmlns:a16="http://schemas.microsoft.com/office/drawing/2014/main" id="{2190C078-85D8-4A43-A535-C4FBBFF5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AutoShape 106">
                <a:extLst>
                  <a:ext uri="{FF2B5EF4-FFF2-40B4-BE49-F238E27FC236}">
                    <a16:creationId xmlns:a16="http://schemas.microsoft.com/office/drawing/2014/main" id="{11690A06-A402-4737-BB69-F60E193C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AutoShape 107">
                <a:extLst>
                  <a:ext uri="{FF2B5EF4-FFF2-40B4-BE49-F238E27FC236}">
                    <a16:creationId xmlns:a16="http://schemas.microsoft.com/office/drawing/2014/main" id="{C80D4FCE-0863-4487-A25F-ECCFBBA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AutoShape 108">
                <a:extLst>
                  <a:ext uri="{FF2B5EF4-FFF2-40B4-BE49-F238E27FC236}">
                    <a16:creationId xmlns:a16="http://schemas.microsoft.com/office/drawing/2014/main" id="{5AB8774D-DE28-4D32-A5A0-0510FED5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Text Box 109">
                <a:extLst>
                  <a:ext uri="{FF2B5EF4-FFF2-40B4-BE49-F238E27FC236}">
                    <a16:creationId xmlns:a16="http://schemas.microsoft.com/office/drawing/2014/main" id="{CDE04FD2-ABD8-48AB-BF8C-C08ADF946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64" name="Text Box 110">
                <a:extLst>
                  <a:ext uri="{FF2B5EF4-FFF2-40B4-BE49-F238E27FC236}">
                    <a16:creationId xmlns:a16="http://schemas.microsoft.com/office/drawing/2014/main" id="{38F88C8A-464E-480D-A97F-19C16A43E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65" name="Text Box 111">
                <a:extLst>
                  <a:ext uri="{FF2B5EF4-FFF2-40B4-BE49-F238E27FC236}">
                    <a16:creationId xmlns:a16="http://schemas.microsoft.com/office/drawing/2014/main" id="{AD6D9C2B-CDC0-49E4-AF85-13C62FFEB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66" name="Text Box 112">
                <a:extLst>
                  <a:ext uri="{FF2B5EF4-FFF2-40B4-BE49-F238E27FC236}">
                    <a16:creationId xmlns:a16="http://schemas.microsoft.com/office/drawing/2014/main" id="{A0D08023-9E38-4ECB-8530-28C9D5E3D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872015" y="4221152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4858" y="4221152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Folded Corner 77"/>
          <p:cNvSpPr/>
          <p:nvPr/>
        </p:nvSpPr>
        <p:spPr>
          <a:xfrm>
            <a:off x="4883286" y="3947159"/>
            <a:ext cx="1288598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these two, the value of PC is stable and can be read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Folded Corner 79"/>
          <p:cNvSpPr/>
          <p:nvPr/>
        </p:nvSpPr>
        <p:spPr>
          <a:xfrm>
            <a:off x="6233536" y="3947159"/>
            <a:ext cx="1789547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is done at this "instant" of time (</a:t>
            </a:r>
            <a:r>
              <a:rPr lang="en-US" sz="10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clock edge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 The new value must be ready before this point.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246589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91" y="2486774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60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6080331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3F789-BD62-4207-BDC0-63E364CDAA1D}"/>
              </a:ext>
            </a:extLst>
          </p:cNvPr>
          <p:cNvGrpSpPr/>
          <p:nvPr/>
        </p:nvGrpSpPr>
        <p:grpSpPr>
          <a:xfrm>
            <a:off x="3915984" y="1911178"/>
            <a:ext cx="3062014" cy="1806575"/>
            <a:chOff x="3224856" y="1911178"/>
            <a:chExt cx="3062014" cy="1806575"/>
          </a:xfrm>
        </p:grpSpPr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E6FB4DE-C8EB-43F0-B900-CFEB240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D48089C-9E58-4FBE-A00C-8AB4A18C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2732D6A2-048C-4AE3-BA54-D210BAF4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E97462DE-7C44-4D49-AF5B-09B74C21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3ADB558C-4DCF-429D-80BB-16DA2C901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21352C96-D881-4247-BAB6-8ACF59F8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259EB9F9-316E-4E88-BECA-C7820513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C1C622EB-65C7-468E-B3CC-0D1B25B2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75D594-4053-437B-B549-00BEFFE1879D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DFE3271B-64FE-44BA-9893-240BABB7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2396A8A6-6828-4395-9A6D-494835B8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387EB393-733E-4209-AAE8-71815567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A7F72507-E665-43A5-8F26-165B717F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214123C2-E081-4B7F-A81B-3769DD90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2B5E78D6-0F55-4F76-9D9F-87B3E6EDE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82B78054-A577-4525-A421-E3B52805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59DB82A8-393B-4322-9EE9-2116968C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C0329C07-9805-4E49-8497-F214086B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300F0A67-A3CD-4672-8475-922836CB7974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8C9341-893B-4363-B1A7-BF690F76C49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58" name="Text Box 40">
                <a:extLst>
                  <a:ext uri="{FF2B5EF4-FFF2-40B4-BE49-F238E27FC236}">
                    <a16:creationId xmlns:a16="http://schemas.microsoft.com/office/drawing/2014/main" id="{2FC1D12E-32E1-4C51-AF9A-36561BC13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9A44D424-4438-4A5A-9930-661E265C8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19D2DE-C91F-4328-AA30-68EB498EFB93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F4C4E09E-1F9F-47A1-9F03-1420931B2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62469798-5FC7-47A9-AFAA-54ED6CFC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2081999" y="1471313"/>
            <a:ext cx="762000" cy="4114800"/>
            <a:chOff x="800100" y="2199820"/>
            <a:chExt cx="762000" cy="41148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06" name="AutoShape 30">
            <a:extLst>
              <a:ext uri="{FF2B5EF4-FFF2-40B4-BE49-F238E27FC236}">
                <a16:creationId xmlns:a16="http://schemas.microsoft.com/office/drawing/2014/main" id="{F45BA8BC-D86B-4520-93D3-032C7A4E3B92}"/>
              </a:ext>
            </a:extLst>
          </p:cNvPr>
          <p:cNvSpPr>
            <a:spLocks/>
          </p:cNvSpPr>
          <p:nvPr/>
        </p:nvSpPr>
        <p:spPr bwMode="auto">
          <a:xfrm>
            <a:off x="1889911" y="1471586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236" y="3530490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43999" y="2227090"/>
            <a:ext cx="1102148" cy="313836"/>
            <a:chOff x="2843999" y="2227090"/>
            <a:chExt cx="1102148" cy="313836"/>
          </a:xfrm>
        </p:grpSpPr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843999" y="2612058"/>
            <a:ext cx="1102148" cy="598953"/>
            <a:chOff x="2843999" y="2227090"/>
            <a:chExt cx="1102148" cy="313836"/>
          </a:xfrm>
        </p:grpSpPr>
        <p:sp>
          <p:nvSpPr>
            <p:cNvPr id="145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6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3999" y="3044060"/>
            <a:ext cx="1102148" cy="824739"/>
            <a:chOff x="2843999" y="2227090"/>
            <a:chExt cx="1102148" cy="313836"/>
          </a:xfrm>
        </p:grpSpPr>
        <p:sp>
          <p:nvSpPr>
            <p:cNvPr id="149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766" y="2227884"/>
              <a:ext cx="383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0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718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1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766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154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998" y="276377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17" y="3229839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156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3771900" y="4675689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</p:spTree>
    <p:extLst>
      <p:ext uri="{BB962C8B-B14F-4D97-AF65-F5344CB8AC3E}">
        <p14:creationId xmlns:p14="http://schemas.microsoft.com/office/powerpoint/2010/main" val="2547969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Datapath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246589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91" y="2486774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60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ALU Stage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6080331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register file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E6FB4DE-C8EB-43F0-B900-CFEB2407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272" y="1911178"/>
            <a:ext cx="1881188" cy="1806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D48089C-9E58-4FBE-A00C-8AB4A18C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1977853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2732D6A2-048C-4AE3-BA54-D210BAF4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42394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E97462DE-7C44-4D49-AF5B-09B74C21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844628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3ADB558C-4DCF-429D-80BB-16DA2C90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2035003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1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21352C96-D881-4247-BAB6-8ACF59F8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3073228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38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228678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259EB9F9-316E-4E88-BECA-C7820513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61285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" name="Line 26">
            <a:extLst>
              <a:ext uri="{FF2B5EF4-FFF2-40B4-BE49-F238E27FC236}">
                <a16:creationId xmlns:a16="http://schemas.microsoft.com/office/drawing/2014/main" id="{C1C622EB-65C7-468E-B3CC-0D1B25B2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304624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DFE3271B-64FE-44BA-9893-240BABB7A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2236616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2396A8A6-6828-4395-9A6D-494835B8C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3293891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387EB393-733E-4209-AAE8-71815567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724" y="2520778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A7F72507-E665-43A5-8F26-165B717FC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142953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214123C2-E081-4B7F-A81B-3769DD90A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527128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39">
            <a:extLst>
              <a:ext uri="{FF2B5EF4-FFF2-40B4-BE49-F238E27FC236}">
                <a16:creationId xmlns:a16="http://schemas.microsoft.com/office/drawing/2014/main" id="{2B5E78D6-0F55-4F76-9D9F-87B3E6EDE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96051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82B78054-A577-4525-A421-E3B52805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147" y="198737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59DB82A8-393B-4322-9EE9-2116968C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3874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3" name="Text Box 42">
            <a:extLst>
              <a:ext uri="{FF2B5EF4-FFF2-40B4-BE49-F238E27FC236}">
                <a16:creationId xmlns:a16="http://schemas.microsoft.com/office/drawing/2014/main" id="{C0329C07-9805-4E49-8497-F214086B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8446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0F0A67-A3CD-4672-8475-922836CB7974}"/>
              </a:ext>
            </a:extLst>
          </p:cNvPr>
          <p:cNvSpPr/>
          <p:nvPr/>
        </p:nvSpPr>
        <p:spPr>
          <a:xfrm>
            <a:off x="6682517" y="2049677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0">
            <a:extLst>
              <a:ext uri="{FF2B5EF4-FFF2-40B4-BE49-F238E27FC236}">
                <a16:creationId xmlns:a16="http://schemas.microsoft.com/office/drawing/2014/main" id="{2FC1D12E-32E1-4C51-AF9A-36561BC1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201694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59" name="Line 37">
            <a:extLst>
              <a:ext uri="{FF2B5EF4-FFF2-40B4-BE49-F238E27FC236}">
                <a16:creationId xmlns:a16="http://schemas.microsoft.com/office/drawing/2014/main" id="{9A44D424-4438-4A5A-9930-661E265C8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2145624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" name="Text Box 40">
            <a:extLst>
              <a:ext uri="{FF2B5EF4-FFF2-40B4-BE49-F238E27FC236}">
                <a16:creationId xmlns:a16="http://schemas.microsoft.com/office/drawing/2014/main" id="{F4C4E09E-1F9F-47A1-9F03-1420931B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308233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62469798-5FC7-47A9-AFAA-54ED6CFC1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3211012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8B18C8-82D8-4081-9038-779FC8F995F0}"/>
              </a:ext>
            </a:extLst>
          </p:cNvPr>
          <p:cNvSpPr/>
          <p:nvPr/>
        </p:nvSpPr>
        <p:spPr>
          <a:xfrm rot="5400000">
            <a:off x="1929599" y="16237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DA3A97-CC74-4665-BF1A-EC65240AE3F4}"/>
              </a:ext>
            </a:extLst>
          </p:cNvPr>
          <p:cNvSpPr/>
          <p:nvPr/>
        </p:nvSpPr>
        <p:spPr>
          <a:xfrm rot="5400000">
            <a:off x="1986749" y="23285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7C2559-F567-44A6-B7B1-A74176D9F664}"/>
              </a:ext>
            </a:extLst>
          </p:cNvPr>
          <p:cNvSpPr/>
          <p:nvPr/>
        </p:nvSpPr>
        <p:spPr>
          <a:xfrm rot="5400000">
            <a:off x="1986749" y="29762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23E565-DDF7-4CB0-8984-661E0FE4B669}"/>
              </a:ext>
            </a:extLst>
          </p:cNvPr>
          <p:cNvSpPr/>
          <p:nvPr/>
        </p:nvSpPr>
        <p:spPr>
          <a:xfrm rot="5400000">
            <a:off x="1986749" y="36239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00760D-A22B-4B38-9B2B-E8CFCF189F13}"/>
              </a:ext>
            </a:extLst>
          </p:cNvPr>
          <p:cNvSpPr/>
          <p:nvPr/>
        </p:nvSpPr>
        <p:spPr>
          <a:xfrm rot="5400000">
            <a:off x="1986749" y="42716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93FDA0-B002-43A9-947D-9849C765EAC4}"/>
              </a:ext>
            </a:extLst>
          </p:cNvPr>
          <p:cNvSpPr/>
          <p:nvPr/>
        </p:nvSpPr>
        <p:spPr>
          <a:xfrm rot="5400000">
            <a:off x="1929599" y="49765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F88930-04E3-4C21-89B9-0B3BFFBE46F6}"/>
              </a:ext>
            </a:extLst>
          </p:cNvPr>
          <p:cNvSpPr/>
          <p:nvPr/>
        </p:nvSpPr>
        <p:spPr>
          <a:xfrm rot="5400000">
            <a:off x="2310599" y="1699913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F90376-8F0C-41C9-9185-5B576115ACD3}"/>
              </a:ext>
            </a:extLst>
          </p:cNvPr>
          <p:cNvSpPr/>
          <p:nvPr/>
        </p:nvSpPr>
        <p:spPr>
          <a:xfrm rot="5400000">
            <a:off x="2367749" y="24047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6E737F-9CC5-45F7-BD12-2381AAFCEFE9}"/>
              </a:ext>
            </a:extLst>
          </p:cNvPr>
          <p:cNvSpPr/>
          <p:nvPr/>
        </p:nvSpPr>
        <p:spPr>
          <a:xfrm rot="5400000">
            <a:off x="2367749" y="30524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F6C97B7-FF5F-4AF7-8C90-B91A8CF51295}"/>
              </a:ext>
            </a:extLst>
          </p:cNvPr>
          <p:cNvSpPr/>
          <p:nvPr/>
        </p:nvSpPr>
        <p:spPr>
          <a:xfrm rot="5400000">
            <a:off x="2367749" y="37001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FD3BB7-48BB-48A9-A56B-49EF4D90524A}"/>
              </a:ext>
            </a:extLst>
          </p:cNvPr>
          <p:cNvSpPr/>
          <p:nvPr/>
        </p:nvSpPr>
        <p:spPr>
          <a:xfrm rot="5400000">
            <a:off x="2367749" y="43478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18D9C7-DE42-4E5E-879F-9768FE99724E}"/>
              </a:ext>
            </a:extLst>
          </p:cNvPr>
          <p:cNvSpPr/>
          <p:nvPr/>
        </p:nvSpPr>
        <p:spPr>
          <a:xfrm rot="5400000">
            <a:off x="2310599" y="5052713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AutoShape 30">
            <a:extLst>
              <a:ext uri="{FF2B5EF4-FFF2-40B4-BE49-F238E27FC236}">
                <a16:creationId xmlns:a16="http://schemas.microsoft.com/office/drawing/2014/main" id="{F45BA8BC-D86B-4520-93D3-032C7A4E3B92}"/>
              </a:ext>
            </a:extLst>
          </p:cNvPr>
          <p:cNvSpPr>
            <a:spLocks/>
          </p:cNvSpPr>
          <p:nvPr/>
        </p:nvSpPr>
        <p:spPr bwMode="auto">
          <a:xfrm>
            <a:off x="1889911" y="1471586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236" y="3530490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227884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2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2540926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227090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61357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6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211011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612058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9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766" y="3046147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868799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766" y="3044060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4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998" y="2763773"/>
            <a:ext cx="762000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17" y="3229839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156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3771900" y="4675689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00321" y="5798464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Input from previous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Fetch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Instruction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177939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2465890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Stage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91" y="2486774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60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6080331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E6FB4DE-C8EB-43F0-B900-CFEB2407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272" y="1911178"/>
            <a:ext cx="1881188" cy="18065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D48089C-9E58-4FBE-A00C-8AB4A18C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1977853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2732D6A2-048C-4AE3-BA54-D210BAF4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42394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E97462DE-7C44-4D49-AF5B-09B74C21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844628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latin typeface="Verdana" pitchFamily="34" charset="0"/>
              </a:rPr>
              <a:t>register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3ADB558C-4DCF-429D-80BB-16DA2C90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2035003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1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21352C96-D881-4247-BAB6-8ACF59F8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3073228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38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228678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259EB9F9-316E-4E88-BECA-C7820513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61285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" name="Line 26">
            <a:extLst>
              <a:ext uri="{FF2B5EF4-FFF2-40B4-BE49-F238E27FC236}">
                <a16:creationId xmlns:a16="http://schemas.microsoft.com/office/drawing/2014/main" id="{C1C622EB-65C7-468E-B3CC-0D1B25B2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304624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DFE3271B-64FE-44BA-9893-240BABB7A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2236616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2396A8A6-6828-4395-9A6D-494835B8C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3293891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387EB393-733E-4209-AAE8-71815567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724" y="2520778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A7F72507-E665-43A5-8F26-165B717FC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142953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214123C2-E081-4B7F-A81B-3769DD90A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527128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39">
            <a:extLst>
              <a:ext uri="{FF2B5EF4-FFF2-40B4-BE49-F238E27FC236}">
                <a16:creationId xmlns:a16="http://schemas.microsoft.com/office/drawing/2014/main" id="{2B5E78D6-0F55-4F76-9D9F-87B3E6EDE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96051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82B78054-A577-4525-A421-E3B52805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147" y="198737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59DB82A8-393B-4322-9EE9-2116968C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3874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3" name="Text Box 42">
            <a:extLst>
              <a:ext uri="{FF2B5EF4-FFF2-40B4-BE49-F238E27FC236}">
                <a16:creationId xmlns:a16="http://schemas.microsoft.com/office/drawing/2014/main" id="{C0329C07-9805-4E49-8497-F214086B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8446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0F0A67-A3CD-4672-8475-922836CB7974}"/>
              </a:ext>
            </a:extLst>
          </p:cNvPr>
          <p:cNvSpPr/>
          <p:nvPr/>
        </p:nvSpPr>
        <p:spPr>
          <a:xfrm>
            <a:off x="6682517" y="2049677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0">
            <a:extLst>
              <a:ext uri="{FF2B5EF4-FFF2-40B4-BE49-F238E27FC236}">
                <a16:creationId xmlns:a16="http://schemas.microsoft.com/office/drawing/2014/main" id="{2FC1D12E-32E1-4C51-AF9A-36561BC1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201694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59" name="Line 37">
            <a:extLst>
              <a:ext uri="{FF2B5EF4-FFF2-40B4-BE49-F238E27FC236}">
                <a16:creationId xmlns:a16="http://schemas.microsoft.com/office/drawing/2014/main" id="{9A44D424-4438-4A5A-9930-661E265C8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2145624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" name="Text Box 40">
            <a:extLst>
              <a:ext uri="{FF2B5EF4-FFF2-40B4-BE49-F238E27FC236}">
                <a16:creationId xmlns:a16="http://schemas.microsoft.com/office/drawing/2014/main" id="{F4C4E09E-1F9F-47A1-9F03-1420931B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308233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62469798-5FC7-47A9-AFAA-54ED6CFC1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3211012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8B18C8-82D8-4081-9038-779FC8F995F0}"/>
              </a:ext>
            </a:extLst>
          </p:cNvPr>
          <p:cNvSpPr/>
          <p:nvPr/>
        </p:nvSpPr>
        <p:spPr>
          <a:xfrm rot="5400000">
            <a:off x="1929599" y="16237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DA3A97-CC74-4665-BF1A-EC65240AE3F4}"/>
              </a:ext>
            </a:extLst>
          </p:cNvPr>
          <p:cNvSpPr/>
          <p:nvPr/>
        </p:nvSpPr>
        <p:spPr>
          <a:xfrm rot="5400000">
            <a:off x="1986749" y="23285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7C2559-F567-44A6-B7B1-A74176D9F664}"/>
              </a:ext>
            </a:extLst>
          </p:cNvPr>
          <p:cNvSpPr/>
          <p:nvPr/>
        </p:nvSpPr>
        <p:spPr>
          <a:xfrm rot="5400000">
            <a:off x="1986749" y="29762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23E565-DDF7-4CB0-8984-661E0FE4B669}"/>
              </a:ext>
            </a:extLst>
          </p:cNvPr>
          <p:cNvSpPr/>
          <p:nvPr/>
        </p:nvSpPr>
        <p:spPr>
          <a:xfrm rot="5400000">
            <a:off x="1986749" y="36239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00760D-A22B-4B38-9B2B-E8CFCF189F13}"/>
              </a:ext>
            </a:extLst>
          </p:cNvPr>
          <p:cNvSpPr/>
          <p:nvPr/>
        </p:nvSpPr>
        <p:spPr>
          <a:xfrm rot="5400000">
            <a:off x="1986749" y="42716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93FDA0-B002-43A9-947D-9849C765EAC4}"/>
              </a:ext>
            </a:extLst>
          </p:cNvPr>
          <p:cNvSpPr/>
          <p:nvPr/>
        </p:nvSpPr>
        <p:spPr>
          <a:xfrm rot="5400000">
            <a:off x="1929599" y="49765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F88930-04E3-4C21-89B9-0B3BFFBE46F6}"/>
              </a:ext>
            </a:extLst>
          </p:cNvPr>
          <p:cNvSpPr/>
          <p:nvPr/>
        </p:nvSpPr>
        <p:spPr>
          <a:xfrm rot="5400000">
            <a:off x="2310599" y="1699913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F90376-8F0C-41C9-9185-5B576115ACD3}"/>
              </a:ext>
            </a:extLst>
          </p:cNvPr>
          <p:cNvSpPr/>
          <p:nvPr/>
        </p:nvSpPr>
        <p:spPr>
          <a:xfrm rot="5400000">
            <a:off x="2367749" y="24047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6E737F-9CC5-45F7-BD12-2381AAFCEFE9}"/>
              </a:ext>
            </a:extLst>
          </p:cNvPr>
          <p:cNvSpPr/>
          <p:nvPr/>
        </p:nvSpPr>
        <p:spPr>
          <a:xfrm rot="5400000">
            <a:off x="2367749" y="30524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F6C97B7-FF5F-4AF7-8C90-B91A8CF51295}"/>
              </a:ext>
            </a:extLst>
          </p:cNvPr>
          <p:cNvSpPr/>
          <p:nvPr/>
        </p:nvSpPr>
        <p:spPr>
          <a:xfrm rot="5400000">
            <a:off x="2367749" y="37001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FD3BB7-48BB-48A9-A56B-49EF4D90524A}"/>
              </a:ext>
            </a:extLst>
          </p:cNvPr>
          <p:cNvSpPr/>
          <p:nvPr/>
        </p:nvSpPr>
        <p:spPr>
          <a:xfrm rot="5400000">
            <a:off x="2367749" y="43478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18D9C7-DE42-4E5E-879F-9768FE99724E}"/>
              </a:ext>
            </a:extLst>
          </p:cNvPr>
          <p:cNvSpPr/>
          <p:nvPr/>
        </p:nvSpPr>
        <p:spPr>
          <a:xfrm rot="5400000">
            <a:off x="2310599" y="5052713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AutoShape 30">
            <a:extLst>
              <a:ext uri="{FF2B5EF4-FFF2-40B4-BE49-F238E27FC236}">
                <a16:creationId xmlns:a16="http://schemas.microsoft.com/office/drawing/2014/main" id="{F45BA8BC-D86B-4520-93D3-032C7A4E3B92}"/>
              </a:ext>
            </a:extLst>
          </p:cNvPr>
          <p:cNvSpPr>
            <a:spLocks/>
          </p:cNvSpPr>
          <p:nvPr/>
        </p:nvSpPr>
        <p:spPr bwMode="auto">
          <a:xfrm>
            <a:off x="1889911" y="1471586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236" y="3530490"/>
            <a:ext cx="441675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227884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2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2540926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227090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61357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6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211011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612058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9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766" y="3046147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868799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766" y="3044060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4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998" y="276377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17" y="3229839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Inst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156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3771900" y="4675689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00321" y="5798464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Output to the next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ALU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Operation and the necessary operands</a:t>
            </a:r>
          </a:p>
        </p:txBody>
      </p:sp>
    </p:spTree>
    <p:extLst>
      <p:ext uri="{BB962C8B-B14F-4D97-AF65-F5344CB8AC3E}">
        <p14:creationId xmlns:p14="http://schemas.microsoft.com/office/powerpoint/2010/main" val="29899612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173F3E-3B99-48BE-867D-0F13F53176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02405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135003-6A3E-4C08-9872-F472050DEFDC}"/>
              </a:ext>
            </a:extLst>
          </p:cNvPr>
          <p:cNvGrpSpPr/>
          <p:nvPr/>
        </p:nvGrpSpPr>
        <p:grpSpPr>
          <a:xfrm>
            <a:off x="62176" y="4323080"/>
            <a:ext cx="5192715" cy="2319339"/>
            <a:chOff x="3627439" y="3886200"/>
            <a:chExt cx="5192715" cy="2319339"/>
          </a:xfrm>
        </p:grpSpPr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3227E8A3-9D38-4E07-9B5A-9EB665F56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66FB1D4B-2837-4A41-87AD-5304F6C6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E921F522-6FFE-4828-9054-09660F01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494EF-9388-4573-ADEB-7564F6B81B53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90FB22-E557-4C69-8F39-9E56B84681A4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9" name="Group 44">
                  <a:extLst>
                    <a:ext uri="{FF2B5EF4-FFF2-40B4-BE49-F238E27FC236}">
                      <a16:creationId xmlns:a16="http://schemas.microsoft.com/office/drawing/2014/main" id="{32502337-8BD7-47CA-862C-8815F9A01E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10" name="Rectangle 15">
                    <a:extLst>
                      <a:ext uri="{FF2B5EF4-FFF2-40B4-BE49-F238E27FC236}">
                        <a16:creationId xmlns:a16="http://schemas.microsoft.com/office/drawing/2014/main" id="{C816BDFC-3597-449B-82B5-B7D62D7C6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Line 16">
                    <a:extLst>
                      <a:ext uri="{FF2B5EF4-FFF2-40B4-BE49-F238E27FC236}">
                        <a16:creationId xmlns:a16="http://schemas.microsoft.com/office/drawing/2014/main" id="{9D96A58A-BA9E-462E-BB0C-4C37FCFB87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Text Box 17">
                    <a:extLst>
                      <a:ext uri="{FF2B5EF4-FFF2-40B4-BE49-F238E27FC236}">
                        <a16:creationId xmlns:a16="http://schemas.microsoft.com/office/drawing/2014/main" id="{6FC672C0-C105-4D0F-8232-3E13B2A4F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15" name="Text Box 18">
                    <a:extLst>
                      <a:ext uri="{FF2B5EF4-FFF2-40B4-BE49-F238E27FC236}">
                        <a16:creationId xmlns:a16="http://schemas.microsoft.com/office/drawing/2014/main" id="{9B633CDC-9AA8-49FA-9C11-CBD1540988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16" name="Text Box 19">
                    <a:extLst>
                      <a:ext uri="{FF2B5EF4-FFF2-40B4-BE49-F238E27FC236}">
                        <a16:creationId xmlns:a16="http://schemas.microsoft.com/office/drawing/2014/main" id="{D5307EFE-BAE1-4025-98C2-5E30F7820C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17" name="Text Box 20">
                    <a:extLst>
                      <a:ext uri="{FF2B5EF4-FFF2-40B4-BE49-F238E27FC236}">
                        <a16:creationId xmlns:a16="http://schemas.microsoft.com/office/drawing/2014/main" id="{5E52E630-8D70-4D62-94E1-6A5A608862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8" name="Text Box 21">
                    <a:extLst>
                      <a:ext uri="{FF2B5EF4-FFF2-40B4-BE49-F238E27FC236}">
                        <a16:creationId xmlns:a16="http://schemas.microsoft.com/office/drawing/2014/main" id="{3A3F0EE8-26B1-4683-8220-9D02D1E08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19" name="Text Box 22">
                    <a:extLst>
                      <a:ext uri="{FF2B5EF4-FFF2-40B4-BE49-F238E27FC236}">
                        <a16:creationId xmlns:a16="http://schemas.microsoft.com/office/drawing/2014/main" id="{9923F372-5BB7-4135-A45C-F2DA2C796D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20" name="Text Box 23">
                    <a:extLst>
                      <a:ext uri="{FF2B5EF4-FFF2-40B4-BE49-F238E27FC236}">
                        <a16:creationId xmlns:a16="http://schemas.microsoft.com/office/drawing/2014/main" id="{ABBB5BC5-6AD0-4014-8C96-B59D71B9BC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2" name="Line 24">
                    <a:extLst>
                      <a:ext uri="{FF2B5EF4-FFF2-40B4-BE49-F238E27FC236}">
                        <a16:creationId xmlns:a16="http://schemas.microsoft.com/office/drawing/2014/main" id="{0D9DADA4-42D0-4EFD-B945-F233E18201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Line 25">
                    <a:extLst>
                      <a:ext uri="{FF2B5EF4-FFF2-40B4-BE49-F238E27FC236}">
                        <a16:creationId xmlns:a16="http://schemas.microsoft.com/office/drawing/2014/main" id="{83ADC2AC-79D5-4B61-A338-03CFEA31A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26">
                    <a:extLst>
                      <a:ext uri="{FF2B5EF4-FFF2-40B4-BE49-F238E27FC236}">
                        <a16:creationId xmlns:a16="http://schemas.microsoft.com/office/drawing/2014/main" id="{2FE8CE2C-8F6D-4665-9DBC-2395F73E1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27">
                    <a:extLst>
                      <a:ext uri="{FF2B5EF4-FFF2-40B4-BE49-F238E27FC236}">
                        <a16:creationId xmlns:a16="http://schemas.microsoft.com/office/drawing/2014/main" id="{925F8BB6-AD47-485A-8EBF-F4078D2FC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Line 28">
                    <a:extLst>
                      <a:ext uri="{FF2B5EF4-FFF2-40B4-BE49-F238E27FC236}">
                        <a16:creationId xmlns:a16="http://schemas.microsoft.com/office/drawing/2014/main" id="{169CFCDF-3038-42A8-8E3E-5EFC7CE0F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9">
                    <a:extLst>
                      <a:ext uri="{FF2B5EF4-FFF2-40B4-BE49-F238E27FC236}">
                        <a16:creationId xmlns:a16="http://schemas.microsoft.com/office/drawing/2014/main" id="{66AC04C5-B629-4FBD-8692-384A94196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30">
                    <a:extLst>
                      <a:ext uri="{FF2B5EF4-FFF2-40B4-BE49-F238E27FC236}">
                        <a16:creationId xmlns:a16="http://schemas.microsoft.com/office/drawing/2014/main" id="{9B2E358B-0FBE-4514-9F7B-FE45FC050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31">
                    <a:extLst>
                      <a:ext uri="{FF2B5EF4-FFF2-40B4-BE49-F238E27FC236}">
                        <a16:creationId xmlns:a16="http://schemas.microsoft.com/office/drawing/2014/main" id="{4C4C8ED6-0074-4F80-8868-C3B11FB74E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32">
                    <a:extLst>
                      <a:ext uri="{FF2B5EF4-FFF2-40B4-BE49-F238E27FC236}">
                        <a16:creationId xmlns:a16="http://schemas.microsoft.com/office/drawing/2014/main" id="{0C47C51D-18CF-4B0E-98FA-8E3AAF12FD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Text Box 33">
                    <a:extLst>
                      <a:ext uri="{FF2B5EF4-FFF2-40B4-BE49-F238E27FC236}">
                        <a16:creationId xmlns:a16="http://schemas.microsoft.com/office/drawing/2014/main" id="{6AD5F665-F515-4A92-95BD-3987DF8DBE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2" name="Text Box 34">
                    <a:extLst>
                      <a:ext uri="{FF2B5EF4-FFF2-40B4-BE49-F238E27FC236}">
                        <a16:creationId xmlns:a16="http://schemas.microsoft.com/office/drawing/2014/main" id="{36252722-2190-4DB2-83FD-71676AE603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3" name="Text Box 35">
                    <a:extLst>
                      <a:ext uri="{FF2B5EF4-FFF2-40B4-BE49-F238E27FC236}">
                        <a16:creationId xmlns:a16="http://schemas.microsoft.com/office/drawing/2014/main" id="{FF97F53F-DC69-484C-9A4E-CD1B72299E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34" name="Text Box 36">
                    <a:extLst>
                      <a:ext uri="{FF2B5EF4-FFF2-40B4-BE49-F238E27FC236}">
                        <a16:creationId xmlns:a16="http://schemas.microsoft.com/office/drawing/2014/main" id="{F05B6786-A5F3-448D-B2BB-3EEE6BA1C1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35" name="Line 37">
                    <a:extLst>
                      <a:ext uri="{FF2B5EF4-FFF2-40B4-BE49-F238E27FC236}">
                        <a16:creationId xmlns:a16="http://schemas.microsoft.com/office/drawing/2014/main" id="{D01D6779-4113-4C4C-B09A-22D7DE2401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38">
                    <a:extLst>
                      <a:ext uri="{FF2B5EF4-FFF2-40B4-BE49-F238E27FC236}">
                        <a16:creationId xmlns:a16="http://schemas.microsoft.com/office/drawing/2014/main" id="{440EFDA7-DBC9-4BDE-99A8-EB5236A018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39">
                    <a:extLst>
                      <a:ext uri="{FF2B5EF4-FFF2-40B4-BE49-F238E27FC236}">
                        <a16:creationId xmlns:a16="http://schemas.microsoft.com/office/drawing/2014/main" id="{1761E310-D246-422E-9B13-3DA426E32E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40">
                    <a:extLst>
                      <a:ext uri="{FF2B5EF4-FFF2-40B4-BE49-F238E27FC236}">
                        <a16:creationId xmlns:a16="http://schemas.microsoft.com/office/drawing/2014/main" id="{DB13E178-83FD-499C-BD2F-1B459FFA9B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0" name="Text Box 41">
                    <a:extLst>
                      <a:ext uri="{FF2B5EF4-FFF2-40B4-BE49-F238E27FC236}">
                        <a16:creationId xmlns:a16="http://schemas.microsoft.com/office/drawing/2014/main" id="{8EF0F0F0-28F3-4A6A-A646-85D127C22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1" name="Text Box 42">
                    <a:extLst>
                      <a:ext uri="{FF2B5EF4-FFF2-40B4-BE49-F238E27FC236}">
                        <a16:creationId xmlns:a16="http://schemas.microsoft.com/office/drawing/2014/main" id="{2F2F01E8-A9AA-4802-9F6B-CBE5A2E981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E7D16DDD-2C68-48A6-9A1C-F3B481674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F0789561-E916-46CD-9DEC-0DE2B782E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Text Box 40">
                <a:extLst>
                  <a:ext uri="{FF2B5EF4-FFF2-40B4-BE49-F238E27FC236}">
                    <a16:creationId xmlns:a16="http://schemas.microsoft.com/office/drawing/2014/main" id="{4FFB9B3C-3FEF-446F-93B9-B1815D221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  <p:sp>
        <p:nvSpPr>
          <p:cNvPr id="46" name="Folded Corner 45"/>
          <p:cNvSpPr/>
          <p:nvPr/>
        </p:nvSpPr>
        <p:spPr>
          <a:xfrm>
            <a:off x="5711031" y="4275541"/>
            <a:ext cx="3339834" cy="212240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Decode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Writeback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800100" y="2199820"/>
            <a:ext cx="762000" cy="4114800"/>
            <a:chOff x="800100" y="2199820"/>
            <a:chExt cx="762000" cy="41148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C363B06-3747-4FCC-8AA3-6FE1E6852AC8}"/>
              </a:ext>
            </a:extLst>
          </p:cNvPr>
          <p:cNvSpPr/>
          <p:nvPr/>
        </p:nvSpPr>
        <p:spPr>
          <a:xfrm>
            <a:off x="6743700" y="31142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390591-CDAD-4275-BFC2-6ED364EF6D2F}"/>
              </a:ext>
            </a:extLst>
          </p:cNvPr>
          <p:cNvSpPr/>
          <p:nvPr/>
        </p:nvSpPr>
        <p:spPr>
          <a:xfrm>
            <a:off x="6743700" y="41810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987EF1-D119-4701-8BE3-A934C82A24C4}"/>
              </a:ext>
            </a:extLst>
          </p:cNvPr>
          <p:cNvGrpSpPr/>
          <p:nvPr/>
        </p:nvGrpSpPr>
        <p:grpSpPr>
          <a:xfrm>
            <a:off x="2247900" y="4630283"/>
            <a:ext cx="2141220" cy="1684337"/>
            <a:chOff x="2247900" y="4630283"/>
            <a:chExt cx="2141220" cy="168433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80DC0A9-19BD-432F-9DAE-B9E113B56A60}"/>
                </a:ext>
              </a:extLst>
            </p:cNvPr>
            <p:cNvCxnSpPr>
              <a:cxnSpLocks/>
              <a:stCxn id="100" idx="0"/>
              <a:endCxn id="83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69">
              <a:extLst>
                <a:ext uri="{FF2B5EF4-FFF2-40B4-BE49-F238E27FC236}">
                  <a16:creationId xmlns:a16="http://schemas.microsoft.com/office/drawing/2014/main" id="{1921270D-89F2-48BA-9E81-A8EB93DF1E4D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6CE53-D4B5-43D4-86F3-EE07FA14615C}"/>
              </a:ext>
            </a:extLst>
          </p:cNvPr>
          <p:cNvGrpSpPr/>
          <p:nvPr/>
        </p:nvGrpSpPr>
        <p:grpSpPr>
          <a:xfrm>
            <a:off x="1562100" y="3038020"/>
            <a:ext cx="1879600" cy="1543050"/>
            <a:chOff x="1562100" y="3038020"/>
            <a:chExt cx="1879600" cy="154305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38098C-29B3-44A1-ABC2-D7430F62678F}"/>
                </a:ext>
              </a:extLst>
            </p:cNvPr>
            <p:cNvCxnSpPr>
              <a:stCxn id="66" idx="0"/>
              <a:endCxn id="80" idx="0"/>
            </p:cNvCxnSpPr>
            <p:nvPr/>
          </p:nvCxnSpPr>
          <p:spPr>
            <a:xfrm>
              <a:off x="15621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28B511-8097-4B10-A795-AB301AE1EA69}"/>
                </a:ext>
              </a:extLst>
            </p:cNvPr>
            <p:cNvCxnSpPr>
              <a:stCxn id="67" idx="0"/>
              <a:endCxn id="81" idx="0"/>
            </p:cNvCxnSpPr>
            <p:nvPr/>
          </p:nvCxnSpPr>
          <p:spPr>
            <a:xfrm flipV="1">
              <a:off x="1562100" y="3739695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F7C251-6165-45A4-A7CB-389BFF555A74}"/>
                </a:ext>
              </a:extLst>
            </p:cNvPr>
            <p:cNvCxnSpPr>
              <a:stCxn id="68" idx="0"/>
              <a:endCxn id="82" idx="0"/>
            </p:cNvCxnSpPr>
            <p:nvPr/>
          </p:nvCxnSpPr>
          <p:spPr>
            <a:xfrm flipV="1">
              <a:off x="1562100" y="418101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309">
              <a:extLst>
                <a:ext uri="{FF2B5EF4-FFF2-40B4-BE49-F238E27FC236}">
                  <a16:creationId xmlns:a16="http://schemas.microsoft.com/office/drawing/2014/main" id="{2A1F32B9-03F8-4AB4-8E72-55C3F1D5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2" name="Text Box 310">
              <a:extLst>
                <a:ext uri="{FF2B5EF4-FFF2-40B4-BE49-F238E27FC236}">
                  <a16:creationId xmlns:a16="http://schemas.microsoft.com/office/drawing/2014/main" id="{17C60643-1A52-4D75-B9BE-2F147AE24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3" name="Text Box 324">
              <a:extLst>
                <a:ext uri="{FF2B5EF4-FFF2-40B4-BE49-F238E27FC236}">
                  <a16:creationId xmlns:a16="http://schemas.microsoft.com/office/drawing/2014/main" id="{B69FBCE8-9B6E-4785-99C5-6912A4B98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04" name="Rounded Rectangle 75">
            <a:extLst>
              <a:ext uri="{FF2B5EF4-FFF2-40B4-BE49-F238E27FC236}">
                <a16:creationId xmlns:a16="http://schemas.microsoft.com/office/drawing/2014/main" id="{3BC4EC8F-A06D-4E20-9B07-4C921C47D755}"/>
              </a:ext>
            </a:extLst>
          </p:cNvPr>
          <p:cNvSpPr/>
          <p:nvPr/>
        </p:nvSpPr>
        <p:spPr>
          <a:xfrm>
            <a:off x="1849438" y="1967252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5" name="Snip Single Corner Rectangle 55">
            <a:extLst>
              <a:ext uri="{FF2B5EF4-FFF2-40B4-BE49-F238E27FC236}">
                <a16:creationId xmlns:a16="http://schemas.microsoft.com/office/drawing/2014/main" id="{3A9696A2-3712-4909-BEF1-1B1E91C50090}"/>
              </a:ext>
            </a:extLst>
          </p:cNvPr>
          <p:cNvSpPr/>
          <p:nvPr/>
        </p:nvSpPr>
        <p:spPr>
          <a:xfrm>
            <a:off x="2552700" y="128542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06" name="Shape 57">
            <a:extLst>
              <a:ext uri="{FF2B5EF4-FFF2-40B4-BE49-F238E27FC236}">
                <a16:creationId xmlns:a16="http://schemas.microsoft.com/office/drawing/2014/main" id="{BC451D1C-F551-4C62-9486-AC18774ECDF1}"/>
              </a:ext>
            </a:extLst>
          </p:cNvPr>
          <p:cNvCxnSpPr>
            <a:stCxn id="105" idx="2"/>
            <a:endCxn id="65" idx="1"/>
          </p:cNvCxnSpPr>
          <p:nvPr/>
        </p:nvCxnSpPr>
        <p:spPr>
          <a:xfrm rot="10800000" flipV="1">
            <a:off x="1409700" y="1552120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C147E-0CEB-4BF1-A48B-EAB95E25F4D5}"/>
              </a:ext>
            </a:extLst>
          </p:cNvPr>
          <p:cNvGrpSpPr/>
          <p:nvPr/>
        </p:nvGrpSpPr>
        <p:grpSpPr>
          <a:xfrm>
            <a:off x="3314700" y="3038020"/>
            <a:ext cx="3581400" cy="2288977"/>
            <a:chOff x="3314700" y="3038020"/>
            <a:chExt cx="3581400" cy="2288977"/>
          </a:xfrm>
        </p:grpSpPr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74AE4417-0262-4E55-A58D-986B9205E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A803E55B-2146-44A7-96E4-A0241705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ADB1C5C4-CB51-4E5D-B997-17002C44C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CE6097C3-E72E-49CD-8E60-2BE22FAAF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64D9FA-B112-4A8B-A688-422321A2F36F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26CC6424-9A7F-4FC9-8BAD-B7FBD106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175A8037-FAC3-4DA4-A681-5C4AD0C9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4B5FF2-8248-4EBA-AC5D-42F794F869D9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79" name="Text Box 23">
                <a:extLst>
                  <a:ext uri="{FF2B5EF4-FFF2-40B4-BE49-F238E27FC236}">
                    <a16:creationId xmlns:a16="http://schemas.microsoft.com/office/drawing/2014/main" id="{4CDC3B7D-EAF0-439D-A2DC-732D0E574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DE943D4-54AA-4C69-9731-B0040F896294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DFEB037C-943A-42D0-BFAD-6C17351C1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16">
                  <a:extLst>
                    <a:ext uri="{FF2B5EF4-FFF2-40B4-BE49-F238E27FC236}">
                      <a16:creationId xmlns:a16="http://schemas.microsoft.com/office/drawing/2014/main" id="{8FE028EB-46E2-4B76-853A-76A5FCD9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ext Box 17">
                  <a:extLst>
                    <a:ext uri="{FF2B5EF4-FFF2-40B4-BE49-F238E27FC236}">
                      <a16:creationId xmlns:a16="http://schemas.microsoft.com/office/drawing/2014/main" id="{79EEDA63-DC14-4FE0-85B2-3064284B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74" name="Text Box 18">
                  <a:extLst>
                    <a:ext uri="{FF2B5EF4-FFF2-40B4-BE49-F238E27FC236}">
                      <a16:creationId xmlns:a16="http://schemas.microsoft.com/office/drawing/2014/main" id="{3682A869-9E88-4041-84E9-D7621C1748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75" name="Text Box 19">
                  <a:extLst>
                    <a:ext uri="{FF2B5EF4-FFF2-40B4-BE49-F238E27FC236}">
                      <a16:creationId xmlns:a16="http://schemas.microsoft.com/office/drawing/2014/main" id="{6A080DEA-AC83-430E-8954-6B1BA3E9F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288F7E22-27B9-467D-A3FB-4A7BC41FC2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77" name="Text Box 21">
                  <a:extLst>
                    <a:ext uri="{FF2B5EF4-FFF2-40B4-BE49-F238E27FC236}">
                      <a16:creationId xmlns:a16="http://schemas.microsoft.com/office/drawing/2014/main" id="{064CE692-D40E-47B6-B3CA-D6F1B00E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78" name="Text Box 22">
                  <a:extLst>
                    <a:ext uri="{FF2B5EF4-FFF2-40B4-BE49-F238E27FC236}">
                      <a16:creationId xmlns:a16="http://schemas.microsoft.com/office/drawing/2014/main" id="{362789D5-F267-4233-8221-8EB3F313A8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87" name="Text Box 36">
                  <a:extLst>
                    <a:ext uri="{FF2B5EF4-FFF2-40B4-BE49-F238E27FC236}">
                      <a16:creationId xmlns:a16="http://schemas.microsoft.com/office/drawing/2014/main" id="{BBD0CFBD-3A1E-4F1F-89F2-FA26AC94C4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BC9255B9-08FF-42B6-A7B4-EFA05FC76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38">
              <a:extLst>
                <a:ext uri="{FF2B5EF4-FFF2-40B4-BE49-F238E27FC236}">
                  <a16:creationId xmlns:a16="http://schemas.microsoft.com/office/drawing/2014/main" id="{276872EF-7504-41C4-A2BF-A869FF459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39">
              <a:extLst>
                <a:ext uri="{FF2B5EF4-FFF2-40B4-BE49-F238E27FC236}">
                  <a16:creationId xmlns:a16="http://schemas.microsoft.com/office/drawing/2014/main" id="{B5EC63ED-357F-40F0-B5AA-1F7DE80FB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0">
              <a:extLst>
                <a:ext uri="{FF2B5EF4-FFF2-40B4-BE49-F238E27FC236}">
                  <a16:creationId xmlns:a16="http://schemas.microsoft.com/office/drawing/2014/main" id="{191DCEC4-8F8E-416B-A74C-07D3094C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2" name="Text Box 41">
              <a:extLst>
                <a:ext uri="{FF2B5EF4-FFF2-40B4-BE49-F238E27FC236}">
                  <a16:creationId xmlns:a16="http://schemas.microsoft.com/office/drawing/2014/main" id="{A536A82F-337B-4200-8DEC-7F0A2388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1D348B23-71C3-4452-90DD-159DA5FC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E673A7A-F238-4E25-862E-E9BAC787B394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31205FF-5E53-4AEE-86EB-D774D66C94A1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2" name="Line 37">
                  <a:extLst>
                    <a:ext uri="{FF2B5EF4-FFF2-40B4-BE49-F238E27FC236}">
                      <a16:creationId xmlns:a16="http://schemas.microsoft.com/office/drawing/2014/main" id="{999BB7BF-C629-4259-A808-760DAE15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Text Box 40">
                  <a:extLst>
                    <a:ext uri="{FF2B5EF4-FFF2-40B4-BE49-F238E27FC236}">
                      <a16:creationId xmlns:a16="http://schemas.microsoft.com/office/drawing/2014/main" id="{C7265DF8-EF01-46EB-A3D5-C1322C5DB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6F705EE-326B-4561-9F58-15AD7BC06CE7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0" name="Line 37">
                  <a:extLst>
                    <a:ext uri="{FF2B5EF4-FFF2-40B4-BE49-F238E27FC236}">
                      <a16:creationId xmlns:a16="http://schemas.microsoft.com/office/drawing/2014/main" id="{EC12335E-938C-48B8-90B2-EF715E12E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Text Box 40">
                  <a:extLst>
                    <a:ext uri="{FF2B5EF4-FFF2-40B4-BE49-F238E27FC236}">
                      <a16:creationId xmlns:a16="http://schemas.microsoft.com/office/drawing/2014/main" id="{7CAEF8A1-9A87-40BC-B58E-08E6866D05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8897479-BEBD-431C-8DCE-C7CDF124798B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119" name="Line 37">
                <a:extLst>
                  <a:ext uri="{FF2B5EF4-FFF2-40B4-BE49-F238E27FC236}">
                    <a16:creationId xmlns:a16="http://schemas.microsoft.com/office/drawing/2014/main" id="{35CA3FFD-FA5B-4117-897E-545AA7BEC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Text Box 40">
                <a:extLst>
                  <a:ext uri="{FF2B5EF4-FFF2-40B4-BE49-F238E27FC236}">
                    <a16:creationId xmlns:a16="http://schemas.microsoft.com/office/drawing/2014/main" id="{44743D4A-0CDD-4DCE-81C6-5E6ACC893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CF8E32-CA35-4783-B45B-907D719CB42C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Explosion 1 53">
            <a:extLst>
              <a:ext uri="{FF2B5EF4-FFF2-40B4-BE49-F238E27FC236}">
                <a16:creationId xmlns:a16="http://schemas.microsoft.com/office/drawing/2014/main" id="{658B4B38-206E-4F20-BF04-BF5E10208475}"/>
              </a:ext>
            </a:extLst>
          </p:cNvPr>
          <p:cNvSpPr/>
          <p:nvPr/>
        </p:nvSpPr>
        <p:spPr>
          <a:xfrm>
            <a:off x="2487827" y="32221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2" name="Explosion 1 54">
            <a:extLst>
              <a:ext uri="{FF2B5EF4-FFF2-40B4-BE49-F238E27FC236}">
                <a16:creationId xmlns:a16="http://schemas.microsoft.com/office/drawing/2014/main" id="{1655A104-DFB5-4F15-A0FA-06122C9FCCDE}"/>
              </a:ext>
            </a:extLst>
          </p:cNvPr>
          <p:cNvSpPr/>
          <p:nvPr/>
        </p:nvSpPr>
        <p:spPr>
          <a:xfrm>
            <a:off x="6069227" y="38317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A9E19-59AE-4C65-AFDD-F19FF423F657}"/>
              </a:ext>
            </a:extLst>
          </p:cNvPr>
          <p:cNvGrpSpPr/>
          <p:nvPr/>
        </p:nvGrpSpPr>
        <p:grpSpPr>
          <a:xfrm>
            <a:off x="1421027" y="2612572"/>
            <a:ext cx="1879600" cy="1543050"/>
            <a:chOff x="1421027" y="2612572"/>
            <a:chExt cx="1879600" cy="154305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BCC588D-CEAF-44CB-A058-46E13528F34C}"/>
                </a:ext>
              </a:extLst>
            </p:cNvPr>
            <p:cNvCxnSpPr>
              <a:stCxn id="118" idx="0"/>
              <a:endCxn id="133" idx="0"/>
            </p:cNvCxnSpPr>
            <p:nvPr/>
          </p:nvCxnSpPr>
          <p:spPr>
            <a:xfrm flipV="1">
              <a:off x="1421027" y="3314247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EFCCB7-C63C-4536-A19E-4242A47FFD74}"/>
                </a:ext>
              </a:extLst>
            </p:cNvPr>
            <p:cNvCxnSpPr>
              <a:endCxn id="134" idx="0"/>
            </p:cNvCxnSpPr>
            <p:nvPr/>
          </p:nvCxnSpPr>
          <p:spPr>
            <a:xfrm flipV="1">
              <a:off x="1421027" y="3755571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8" name="Text Box 310">
              <a:extLst>
                <a:ext uri="{FF2B5EF4-FFF2-40B4-BE49-F238E27FC236}">
                  <a16:creationId xmlns:a16="http://schemas.microsoft.com/office/drawing/2014/main" id="{4D5BD7AA-BE3C-4D37-A3DA-A5FAA754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9" name="Text Box 324">
              <a:extLst>
                <a:ext uri="{FF2B5EF4-FFF2-40B4-BE49-F238E27FC236}">
                  <a16:creationId xmlns:a16="http://schemas.microsoft.com/office/drawing/2014/main" id="{1CCBCFF6-95E0-4FBD-B2E3-EC516423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61" name="Rounded Rectangle 61">
            <a:extLst>
              <a:ext uri="{FF2B5EF4-FFF2-40B4-BE49-F238E27FC236}">
                <a16:creationId xmlns:a16="http://schemas.microsoft.com/office/drawing/2014/main" id="{40F3E70C-A416-4C75-AD37-8E2C33DCEB08}"/>
              </a:ext>
            </a:extLst>
          </p:cNvPr>
          <p:cNvSpPr/>
          <p:nvPr/>
        </p:nvSpPr>
        <p:spPr>
          <a:xfrm>
            <a:off x="1726514" y="5292273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69" name="Shape 57">
            <a:extLst>
              <a:ext uri="{FF2B5EF4-FFF2-40B4-BE49-F238E27FC236}">
                <a16:creationId xmlns:a16="http://schemas.microsoft.com/office/drawing/2014/main" id="{FB132651-F957-405A-94CB-04C679522616}"/>
              </a:ext>
            </a:extLst>
          </p:cNvPr>
          <p:cNvCxnSpPr>
            <a:cxnSpLocks/>
            <a:endCxn id="116" idx="1"/>
          </p:cNvCxnSpPr>
          <p:nvPr/>
        </p:nvCxnSpPr>
        <p:spPr>
          <a:xfrm rot="10800000" flipV="1">
            <a:off x="1268628" y="1317172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89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animBg="1"/>
      <p:bldP spid="152" grpId="0" animBg="1"/>
      <p:bldP spid="1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3" name="Rounded Rectangle 80">
            <a:extLst>
              <a:ext uri="{FF2B5EF4-FFF2-40B4-BE49-F238E27FC236}">
                <a16:creationId xmlns:a16="http://schemas.microsoft.com/office/drawing/2014/main" id="{0DB68714-4294-4E55-8879-EE0189DFF432}"/>
              </a:ext>
            </a:extLst>
          </p:cNvPr>
          <p:cNvSpPr/>
          <p:nvPr/>
        </p:nvSpPr>
        <p:spPr>
          <a:xfrm>
            <a:off x="1725827" y="5374047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BB7A43A9-D779-4F90-9703-E0089CD2A7EE}"/>
              </a:ext>
            </a:extLst>
          </p:cNvPr>
          <p:cNvSpPr/>
          <p:nvPr/>
        </p:nvSpPr>
        <p:spPr>
          <a:xfrm>
            <a:off x="5040527" y="5138285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1319CE-460D-493C-91E8-91C81D7F105E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88814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5256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113" y="2873375"/>
                <a:ext cx="249238" cy="730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23" name="Folded Corner 22"/>
          <p:cNvSpPr/>
          <p:nvPr/>
        </p:nvSpPr>
        <p:spPr>
          <a:xfrm>
            <a:off x="5334001" y="4903805"/>
            <a:ext cx="3378200" cy="176678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input + 1 control + 1 output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922867" y="5427133"/>
            <a:ext cx="3945466" cy="124345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 be Combined to Form Larger MUX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crtl0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ounded Rectangle 63">
            <a:extLst>
              <a:ext uri="{FF2B5EF4-FFF2-40B4-BE49-F238E27FC236}">
                <a16:creationId xmlns:a16="http://schemas.microsoft.com/office/drawing/2014/main" id="{1B0B3BE1-DAC3-4D51-805A-C013024AF1E8}"/>
              </a:ext>
            </a:extLst>
          </p:cNvPr>
          <p:cNvSpPr/>
          <p:nvPr/>
        </p:nvSpPr>
        <p:spPr>
          <a:xfrm>
            <a:off x="7347165" y="5013686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82">
            <a:extLst>
              <a:ext uri="{FF2B5EF4-FFF2-40B4-BE49-F238E27FC236}">
                <a16:creationId xmlns:a16="http://schemas.microsoft.com/office/drawing/2014/main" id="{D57896A2-388F-4DA6-87E7-2209096D973C}"/>
              </a:ext>
            </a:extLst>
          </p:cNvPr>
          <p:cNvSpPr/>
          <p:nvPr/>
        </p:nvSpPr>
        <p:spPr>
          <a:xfrm>
            <a:off x="1555965" y="5775686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404148" y="1989438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887371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514216" y="5585481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</p:spTree>
    <p:extLst>
      <p:ext uri="{BB962C8B-B14F-4D97-AF65-F5344CB8AC3E}">
        <p14:creationId xmlns:p14="http://schemas.microsoft.com/office/powerpoint/2010/main" val="3829518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Datapath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The Complete Datapath!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From C to Execution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8.1	Writing C program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8.2	Compiling to MIPS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8.3	Assembling to Binaries</a:t>
            </a:r>
          </a:p>
          <a:p>
            <a:pPr marL="1074738" indent="-53181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8.4	Execution (Datapath)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8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32DD65-445C-42CC-AE29-1CBCD8E17DA8}"/>
              </a:ext>
            </a:extLst>
          </p:cNvPr>
          <p:cNvGrpSpPr/>
          <p:nvPr/>
        </p:nvGrpSpPr>
        <p:grpSpPr>
          <a:xfrm>
            <a:off x="228600" y="1676400"/>
            <a:ext cx="8534400" cy="3810000"/>
            <a:chOff x="228600" y="1676400"/>
            <a:chExt cx="8534400" cy="38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36F54-49FD-4BEE-BFB8-3FFAA3965E2A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8DC9374-20C1-47D5-AFFE-71B14661E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1B67BF5-9C4F-4E96-936E-34172393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196D494E-9DAD-49D0-B011-042958E0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AA8F156-BFAD-4DB0-9DA5-93280B69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8C1CAA5-E89F-46EE-B8B6-44DD8D199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6B27829D-770A-46FB-B180-C633807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7603BB2-283D-40D8-8085-58C07BB4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99B5960A-CF45-484B-99E9-2078608D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14F7597E-9960-46CC-B7AB-F95A09A2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EBB9C684-15AA-4945-995B-11E58896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D8EE14E-B564-4EA6-97C3-1A9812AB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BA36FD2-4BC1-4E34-ADE5-B500C9A3F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D11F461B-8386-4E53-8A52-D1997D37F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C3ABE41-C96B-42E6-BC9D-9C796F17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E2D300E7-0DF0-46E4-9888-6FC6D9E1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6EDB3AD9-07C4-4B5C-9A8A-95C51DC4D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90C4B5DF-2D49-4A9F-A056-F0DD53DB4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8C3C77ED-20DF-4143-868C-B71A6C805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5792730-405C-48B3-B3F5-4B048E68F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6A459C1E-77D8-49CB-8270-9705C06E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49B993C8-7687-4FB9-8DFC-579D33169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CA1A8D-7A3B-46D2-9C5A-F4FE8738C8F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E1823-9778-4D3D-9DF4-013400B06ABB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86B79-3A77-4373-8560-2E9245DBC055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09">
              <a:extLst>
                <a:ext uri="{FF2B5EF4-FFF2-40B4-BE49-F238E27FC236}">
                  <a16:creationId xmlns:a16="http://schemas.microsoft.com/office/drawing/2014/main" id="{B5945A5B-8F8E-482F-98D1-2552CC36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7" name="Text Box 310">
              <a:extLst>
                <a:ext uri="{FF2B5EF4-FFF2-40B4-BE49-F238E27FC236}">
                  <a16:creationId xmlns:a16="http://schemas.microsoft.com/office/drawing/2014/main" id="{F7CC0943-3F9C-4B21-B222-B346A1091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38" name="Text Box 324">
              <a:extLst>
                <a:ext uri="{FF2B5EF4-FFF2-40B4-BE49-F238E27FC236}">
                  <a16:creationId xmlns:a16="http://schemas.microsoft.com/office/drawing/2014/main" id="{9962AF93-18AC-449A-BAC0-5067A631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39" name="Rounded Rectangle 34">
              <a:extLst>
                <a:ext uri="{FF2B5EF4-FFF2-40B4-BE49-F238E27FC236}">
                  <a16:creationId xmlns:a16="http://schemas.microsoft.com/office/drawing/2014/main" id="{DC05DD40-DF29-45E6-ACCF-6CC8EE64DAF4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hape 35">
              <a:extLst>
                <a:ext uri="{FF2B5EF4-FFF2-40B4-BE49-F238E27FC236}">
                  <a16:creationId xmlns:a16="http://schemas.microsoft.com/office/drawing/2014/main" id="{56B2B240-9D0F-4940-8E06-547E5CB1EE68}"/>
                </a:ext>
              </a:extLst>
            </p:cNvPr>
            <p:cNvCxnSpPr>
              <a:stCxn id="37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6E5939-C4C0-4011-9C32-D9D5AB8E4815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19">
              <a:extLst>
                <a:ext uri="{FF2B5EF4-FFF2-40B4-BE49-F238E27FC236}">
                  <a16:creationId xmlns:a16="http://schemas.microsoft.com/office/drawing/2014/main" id="{1C8FA4D0-80CC-4F64-AD7F-594F97E7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29182F95-EFEA-45E4-864B-03F10C9B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53">
              <a:extLst>
                <a:ext uri="{FF2B5EF4-FFF2-40B4-BE49-F238E27FC236}">
                  <a16:creationId xmlns:a16="http://schemas.microsoft.com/office/drawing/2014/main" id="{A3F01B8D-7581-47E9-AD91-EE2216CEB68B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4">
              <a:extLst>
                <a:ext uri="{FF2B5EF4-FFF2-40B4-BE49-F238E27FC236}">
                  <a16:creationId xmlns:a16="http://schemas.microsoft.com/office/drawing/2014/main" id="{86F7A671-25CE-4E3F-AD09-BB7083AB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8A352F86-34EC-4828-BA5F-12ABE6202B50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19">
              <a:extLst>
                <a:ext uri="{FF2B5EF4-FFF2-40B4-BE49-F238E27FC236}">
                  <a16:creationId xmlns:a16="http://schemas.microsoft.com/office/drawing/2014/main" id="{E307B788-605E-47C0-8D47-8F883E0B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B70D05A-29A5-4A2B-998C-8DE20CCA5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58B2DC-0393-4470-BA94-D372BCEB396E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28">
              <a:extLst>
                <a:ext uri="{FF2B5EF4-FFF2-40B4-BE49-F238E27FC236}">
                  <a16:creationId xmlns:a16="http://schemas.microsoft.com/office/drawing/2014/main" id="{C4D0F901-392C-4532-845F-EFDB8CA92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253EFBB5-20D2-4738-B069-0F2A897D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D31C9E-BE57-44ED-A1C4-96D6BCB5580C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586A3260-65A4-48DD-BE45-C68EF91F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E17AB598-821F-4CE9-8D45-CD24CE2D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A91DA660-5014-4BB3-BC8E-48640BDD9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F030CA83-A944-4483-969F-29D8A615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5870F8-C0BB-481E-8878-47FE3CF9C5D4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86955D-FAB8-482D-8118-C45D70B295F5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78E0923-66E8-4936-A139-31DA6992342C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B0DFC129-C4F6-43B9-83B1-A1F944FB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C825AD-3B5E-4517-9D9A-2202A243807E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DE83E5-E175-4B61-9C08-C4C47E6B1C7B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5686E83-150A-494A-A90C-AF919EB7E279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70" name="Line 37">
                  <a:extLst>
                    <a:ext uri="{FF2B5EF4-FFF2-40B4-BE49-F238E27FC236}">
                      <a16:creationId xmlns:a16="http://schemas.microsoft.com/office/drawing/2014/main" id="{1A5CA4B5-7FF1-42A6-8E64-8EFD6732E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40">
                  <a:extLst>
                    <a:ext uri="{FF2B5EF4-FFF2-40B4-BE49-F238E27FC236}">
                      <a16:creationId xmlns:a16="http://schemas.microsoft.com/office/drawing/2014/main" id="{C68196B8-4424-4CCD-94D6-D5249364E4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BC1498-66FA-4D35-807E-93D6603624F3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68" name="Line 37">
                  <a:extLst>
                    <a:ext uri="{FF2B5EF4-FFF2-40B4-BE49-F238E27FC236}">
                      <a16:creationId xmlns:a16="http://schemas.microsoft.com/office/drawing/2014/main" id="{6FEF71DD-9DD5-4A58-96D8-BD362C6FE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Text Box 40">
                  <a:extLst>
                    <a:ext uri="{FF2B5EF4-FFF2-40B4-BE49-F238E27FC236}">
                      <a16:creationId xmlns:a16="http://schemas.microsoft.com/office/drawing/2014/main" id="{9DBDCE16-CDD4-4405-82F1-BA26FD6BA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886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C48520CA-4C0A-4FAD-A68A-9E01657FBFC6}"/>
              </a:ext>
            </a:extLst>
          </p:cNvPr>
          <p:cNvSpPr/>
          <p:nvPr/>
        </p:nvSpPr>
        <p:spPr>
          <a:xfrm>
            <a:off x="6344709" y="4869198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43F9F97C-F527-4FE4-839B-341448311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484" y="25288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3E348B87-FC08-4235-BC78-A3778BC7F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2009" y="29511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07069F66-9F09-4F52-9AC7-DDF9C1D8A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9484" y="36814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3A1B9D56-B016-427A-91B4-6670090C2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9484" y="34893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7C4B06AD-ADE0-497A-B08E-93E011EE2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9484" y="32972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69831040-3F9D-4A43-ACF5-00CBF0F7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484" y="30670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A5054A2-B631-4F2E-9026-56180BAB4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9484" y="25288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43">
            <a:extLst>
              <a:ext uri="{FF2B5EF4-FFF2-40B4-BE49-F238E27FC236}">
                <a16:creationId xmlns:a16="http://schemas.microsoft.com/office/drawing/2014/main" id="{215FC605-1DD8-493F-8A49-44EDC32A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134" y="3251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4FC78536-D0AA-436D-AFBC-CAAAA3C5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073" y="2946400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899B5F16-1D4C-4463-BFD7-579FA59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930" y="3128149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AE513-A792-4C9C-AFA3-267FDF8E36CB}"/>
              </a:ext>
            </a:extLst>
          </p:cNvPr>
          <p:cNvSpPr/>
          <p:nvPr/>
        </p:nvSpPr>
        <p:spPr>
          <a:xfrm>
            <a:off x="950913" y="233107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9F86FE00-9ED0-4527-9576-63EBE99F91F3}"/>
              </a:ext>
            </a:extLst>
          </p:cNvPr>
          <p:cNvSpPr/>
          <p:nvPr/>
        </p:nvSpPr>
        <p:spPr>
          <a:xfrm>
            <a:off x="1560513" y="1681790"/>
            <a:ext cx="1413936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308B8-EF9E-4DAB-BDAE-1A3737DAFCEA}"/>
              </a:ext>
            </a:extLst>
          </p:cNvPr>
          <p:cNvSpPr/>
          <p:nvPr/>
        </p:nvSpPr>
        <p:spPr>
          <a:xfrm>
            <a:off x="7840134" y="218440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1604435" y="2483477"/>
            <a:ext cx="3581400" cy="2365178"/>
            <a:chOff x="3173627" y="2612572"/>
            <a:chExt cx="3581400" cy="2365178"/>
          </a:xfrm>
        </p:grpSpPr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5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8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63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61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59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5" name="Folded Corner 64"/>
          <p:cNvSpPr/>
          <p:nvPr/>
        </p:nvSpPr>
        <p:spPr>
          <a:xfrm>
            <a:off x="950912" y="5034432"/>
            <a:ext cx="4052887" cy="1636156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ALU as a Function (see next slide for cases)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86559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13934"/>
              </p:ext>
            </p:extLst>
          </p:nvPr>
        </p:nvGraphicFramePr>
        <p:xfrm>
          <a:off x="5638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5638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5948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5936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7575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9" name="Content Placeholder 119">
            <a:extLst>
              <a:ext uri="{FF2B5EF4-FFF2-40B4-BE49-F238E27FC236}">
                <a16:creationId xmlns:a16="http://schemas.microsoft.com/office/drawing/2014/main" id="{77CEADAF-13F7-46E0-BD0B-146E7B72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608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0" name="Snip Single Corner Rectangle 90">
            <a:extLst>
              <a:ext uri="{FF2B5EF4-FFF2-40B4-BE49-F238E27FC236}">
                <a16:creationId xmlns:a16="http://schemas.microsoft.com/office/drawing/2014/main" id="{2318F6C1-7E8C-4DF9-97EE-87C1A71436E8}"/>
              </a:ext>
            </a:extLst>
          </p:cNvPr>
          <p:cNvSpPr/>
          <p:nvPr/>
        </p:nvSpPr>
        <p:spPr>
          <a:xfrm>
            <a:off x="2417020" y="17780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64664561-5D4D-4A68-8F06-213D1C9B7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108" y="4629566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46B99FD0-B087-4BB3-9D04-470AAE4D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033" y="2819400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89F5DA64-8BB2-45CE-9E3A-12902B3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2886075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4746C22A-E9CC-45C4-B611-238AC728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3332163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2C684561-7EF4-481B-9BB2-DB60ECE6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3752850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DA5969F5-B1A7-4A8A-A12F-761B5575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4210051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0C3DBF68-7A01-4062-AA75-6390788D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2" y="2943225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765C5EF1-3841-4B96-8DB2-04873831D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2" y="3981450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2D734157-E49A-4F8F-BADE-C83793D9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4" y="3124200"/>
            <a:ext cx="543419" cy="127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5CC2B076-5B89-470B-B407-45EA99C7E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4" y="3505200"/>
            <a:ext cx="543419" cy="15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C050DB2D-EB0A-4CDC-A8F5-F5C833747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649" y="3954462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A6AFC99E-8066-407D-8693-597A7C42D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8673" y="4411663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B37B237F-A600-44F7-90FC-BE76BEACB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124200"/>
            <a:ext cx="13716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CA2E6162-530A-46D8-BA34-8E94F0D43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288" y="4202113"/>
            <a:ext cx="930002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Text Box 36">
            <a:extLst>
              <a:ext uri="{FF2B5EF4-FFF2-40B4-BE49-F238E27FC236}">
                <a16:creationId xmlns:a16="http://schemas.microsoft.com/office/drawing/2014/main" id="{210F9B46-3E84-433D-B8A4-20220838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108" y="3581400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8C89891C-2736-47C1-961D-B468F557BF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103" y="3051175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Line 38">
            <a:extLst>
              <a:ext uri="{FF2B5EF4-FFF2-40B4-BE49-F238E27FC236}">
                <a16:creationId xmlns:a16="http://schemas.microsoft.com/office/drawing/2014/main" id="{A9509DA7-F24F-4519-99E2-5EDCB9CF5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103" y="3435350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Line 39">
            <a:extLst>
              <a:ext uri="{FF2B5EF4-FFF2-40B4-BE49-F238E27FC236}">
                <a16:creationId xmlns:a16="http://schemas.microsoft.com/office/drawing/2014/main" id="{090974AC-C372-4D71-B71F-AD4C30D8D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103" y="386873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A3486C29-2EC8-48A0-A265-D2B1C985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552" y="289560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694A4E22-13DA-4615-B867-ABA82987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13" y="329565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4" name="Text Box 42">
            <a:extLst>
              <a:ext uri="{FF2B5EF4-FFF2-40B4-BE49-F238E27FC236}">
                <a16:creationId xmlns:a16="http://schemas.microsoft.com/office/drawing/2014/main" id="{7E18D09D-B6FB-4364-8A45-9F50621B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13" y="375285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F0B9DA-BB72-492A-9923-EBD0A135D8BC}"/>
              </a:ext>
            </a:extLst>
          </p:cNvPr>
          <p:cNvCxnSpPr>
            <a:endCxn id="19" idx="0"/>
          </p:cNvCxnSpPr>
          <p:nvPr/>
        </p:nvCxnSpPr>
        <p:spPr>
          <a:xfrm>
            <a:off x="1259793" y="3067051"/>
            <a:ext cx="1518821" cy="57149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3C97C2-6C95-4B7A-B7D0-EFE4111C1234}"/>
              </a:ext>
            </a:extLst>
          </p:cNvPr>
          <p:cNvCxnSpPr>
            <a:endCxn id="20" idx="0"/>
          </p:cNvCxnSpPr>
          <p:nvPr/>
        </p:nvCxnSpPr>
        <p:spPr>
          <a:xfrm flipV="1">
            <a:off x="1259793" y="3505200"/>
            <a:ext cx="1518821" cy="20955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27BB8B-C708-43AF-9BF7-3C1A1220946A}"/>
              </a:ext>
            </a:extLst>
          </p:cNvPr>
          <p:cNvCxnSpPr/>
          <p:nvPr/>
        </p:nvCxnSpPr>
        <p:spPr>
          <a:xfrm>
            <a:off x="1219200" y="4419600"/>
            <a:ext cx="1031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09">
            <a:extLst>
              <a:ext uri="{FF2B5EF4-FFF2-40B4-BE49-F238E27FC236}">
                <a16:creationId xmlns:a16="http://schemas.microsoft.com/office/drawing/2014/main" id="{8E6CF359-2571-4018-9E95-445E0237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29" y="28194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39" name="Text Box 310">
            <a:extLst>
              <a:ext uri="{FF2B5EF4-FFF2-40B4-BE49-F238E27FC236}">
                <a16:creationId xmlns:a16="http://schemas.microsoft.com/office/drawing/2014/main" id="{38E68066-3FBB-4F79-96DC-3185C17BDAF0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64647" y="3380228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40" name="Text Box 324">
            <a:extLst>
              <a:ext uri="{FF2B5EF4-FFF2-40B4-BE49-F238E27FC236}">
                <a16:creationId xmlns:a16="http://schemas.microsoft.com/office/drawing/2014/main" id="{AF5C7F1F-D9E2-44D7-AF77-493A6AFE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93" y="4419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41" name="Rounded Rectangle 62">
            <a:extLst>
              <a:ext uri="{FF2B5EF4-FFF2-40B4-BE49-F238E27FC236}">
                <a16:creationId xmlns:a16="http://schemas.microsoft.com/office/drawing/2014/main" id="{CA01C4E1-068A-4E3F-8288-A5DC9F54A05B}"/>
              </a:ext>
            </a:extLst>
          </p:cNvPr>
          <p:cNvSpPr/>
          <p:nvPr/>
        </p:nvSpPr>
        <p:spPr>
          <a:xfrm>
            <a:off x="2250328" y="388620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42" name="Shape 74">
            <a:extLst>
              <a:ext uri="{FF2B5EF4-FFF2-40B4-BE49-F238E27FC236}">
                <a16:creationId xmlns:a16="http://schemas.microsoft.com/office/drawing/2014/main" id="{BD1BCAB9-9168-4E0F-A8E3-91CAC58D6CAE}"/>
              </a:ext>
            </a:extLst>
          </p:cNvPr>
          <p:cNvCxnSpPr>
            <a:stCxn id="39" idx="2"/>
          </p:cNvCxnSpPr>
          <p:nvPr/>
        </p:nvCxnSpPr>
        <p:spPr>
          <a:xfrm rot="16200000" flipH="1">
            <a:off x="1711508" y="3652180"/>
            <a:ext cx="567112" cy="51052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010C34-306F-4098-8DDC-223918616C6D}"/>
              </a:ext>
            </a:extLst>
          </p:cNvPr>
          <p:cNvCxnSpPr>
            <a:stCxn id="41" idx="3"/>
          </p:cNvCxnSpPr>
          <p:nvPr/>
        </p:nvCxnSpPr>
        <p:spPr>
          <a:xfrm flipV="1">
            <a:off x="2514471" y="3962400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19">
            <a:extLst>
              <a:ext uri="{FF2B5EF4-FFF2-40B4-BE49-F238E27FC236}">
                <a16:creationId xmlns:a16="http://schemas.microsoft.com/office/drawing/2014/main" id="{2DA755AF-4DC7-43AD-ABAE-B004779F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780" y="5014495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A9676119-B4CB-441D-AF32-258477BD5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400" y="4800600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6" name="Straight Connector 53">
            <a:extLst>
              <a:ext uri="{FF2B5EF4-FFF2-40B4-BE49-F238E27FC236}">
                <a16:creationId xmlns:a16="http://schemas.microsoft.com/office/drawing/2014/main" id="{1F49D89F-3AA7-4A1E-92E5-2F7F4242BE19}"/>
              </a:ext>
            </a:extLst>
          </p:cNvPr>
          <p:cNvCxnSpPr>
            <a:stCxn id="54" idx="6"/>
          </p:cNvCxnSpPr>
          <p:nvPr/>
        </p:nvCxnSpPr>
        <p:spPr>
          <a:xfrm flipV="1">
            <a:off x="4343399" y="4781548"/>
            <a:ext cx="1472856" cy="742952"/>
          </a:xfrm>
          <a:prstGeom prst="bentConnector3">
            <a:avLst>
              <a:gd name="adj1" fmla="val 60347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24">
            <a:extLst>
              <a:ext uri="{FF2B5EF4-FFF2-40B4-BE49-F238E27FC236}">
                <a16:creationId xmlns:a16="http://schemas.microsoft.com/office/drawing/2014/main" id="{E5D88074-DC9E-4CAA-B811-AEC57302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93" y="5334000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48" name="Rounded Rectangle 56">
            <a:extLst>
              <a:ext uri="{FF2B5EF4-FFF2-40B4-BE49-F238E27FC236}">
                <a16:creationId xmlns:a16="http://schemas.microsoft.com/office/drawing/2014/main" id="{5093A9D0-178A-4A50-9CB7-847ADA302A26}"/>
              </a:ext>
            </a:extLst>
          </p:cNvPr>
          <p:cNvSpPr/>
          <p:nvPr/>
        </p:nvSpPr>
        <p:spPr>
          <a:xfrm>
            <a:off x="5644428" y="403860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9" name="Text Box 319">
            <a:extLst>
              <a:ext uri="{FF2B5EF4-FFF2-40B4-BE49-F238E27FC236}">
                <a16:creationId xmlns:a16="http://schemas.microsoft.com/office/drawing/2014/main" id="{AEE77DCD-7845-4360-9BBD-718630EF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112" y="5166240"/>
            <a:ext cx="82907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Line 16">
            <a:extLst>
              <a:ext uri="{FF2B5EF4-FFF2-40B4-BE49-F238E27FC236}">
                <a16:creationId xmlns:a16="http://schemas.microsoft.com/office/drawing/2014/main" id="{83E745E3-5D2B-4CAE-9D4E-C167DE4D5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499" y="4953000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4E0807-B42C-40B1-BCC7-96607BCC8942}"/>
              </a:ext>
            </a:extLst>
          </p:cNvPr>
          <p:cNvCxnSpPr/>
          <p:nvPr/>
        </p:nvCxnSpPr>
        <p:spPr>
          <a:xfrm>
            <a:off x="1259793" y="5562600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ne 28">
            <a:extLst>
              <a:ext uri="{FF2B5EF4-FFF2-40B4-BE49-F238E27FC236}">
                <a16:creationId xmlns:a16="http://schemas.microsoft.com/office/drawing/2014/main" id="{466DD70E-FA9F-4D72-B41A-E81D07412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8571" y="4495800"/>
            <a:ext cx="416029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3500A40F-8C29-40E5-9D08-32573A53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367" y="4827686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079E0C-8C00-421C-A876-1159C9101A82}"/>
              </a:ext>
            </a:extLst>
          </p:cNvPr>
          <p:cNvSpPr/>
          <p:nvPr/>
        </p:nvSpPr>
        <p:spPr>
          <a:xfrm>
            <a:off x="3200400" y="5257800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84A168F7-5324-43E2-9A3D-3488829F6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62" y="5468937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" name="Text Box 42">
            <a:extLst>
              <a:ext uri="{FF2B5EF4-FFF2-40B4-BE49-F238E27FC236}">
                <a16:creationId xmlns:a16="http://schemas.microsoft.com/office/drawing/2014/main" id="{E0515080-D493-4235-9D14-742ECFFE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52" y="5353049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57" name="Text Box 42">
            <a:extLst>
              <a:ext uri="{FF2B5EF4-FFF2-40B4-BE49-F238E27FC236}">
                <a16:creationId xmlns:a16="http://schemas.microsoft.com/office/drawing/2014/main" id="{2954FF8B-1362-4C2F-807D-D7A3E7F05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042" y="5305237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58" name="Line 39">
            <a:extLst>
              <a:ext uri="{FF2B5EF4-FFF2-40B4-BE49-F238E27FC236}">
                <a16:creationId xmlns:a16="http://schemas.microsoft.com/office/drawing/2014/main" id="{D762C7A8-9CC7-4418-8757-D3CC0F69F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3868" y="5435601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" name="Line 32">
            <a:extLst>
              <a:ext uri="{FF2B5EF4-FFF2-40B4-BE49-F238E27FC236}">
                <a16:creationId xmlns:a16="http://schemas.microsoft.com/office/drawing/2014/main" id="{C25972D6-AB74-4C82-95C9-A3129D6EC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114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" name="Line 33">
            <a:extLst>
              <a:ext uri="{FF2B5EF4-FFF2-40B4-BE49-F238E27FC236}">
                <a16:creationId xmlns:a16="http://schemas.microsoft.com/office/drawing/2014/main" id="{7ED5E670-BA4A-4332-BCBC-6D064255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25" y="34337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" name="Line 34">
            <a:extLst>
              <a:ext uri="{FF2B5EF4-FFF2-40B4-BE49-F238E27FC236}">
                <a16:creationId xmlns:a16="http://schemas.microsoft.com/office/drawing/2014/main" id="{92071287-BD3F-4DEE-BFA9-62065D1B1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1640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" name="Line 35">
            <a:extLst>
              <a:ext uri="{FF2B5EF4-FFF2-40B4-BE49-F238E27FC236}">
                <a16:creationId xmlns:a16="http://schemas.microsoft.com/office/drawing/2014/main" id="{9077ACA3-2558-4BC7-BA6E-340EBCDE3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9719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" name="Line 36">
            <a:extLst>
              <a:ext uri="{FF2B5EF4-FFF2-40B4-BE49-F238E27FC236}">
                <a16:creationId xmlns:a16="http://schemas.microsoft.com/office/drawing/2014/main" id="{EE963482-4097-4599-A9A1-7DA9BF14A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7798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" name="Line 37">
            <a:extLst>
              <a:ext uri="{FF2B5EF4-FFF2-40B4-BE49-F238E27FC236}">
                <a16:creationId xmlns:a16="http://schemas.microsoft.com/office/drawing/2014/main" id="{3B77711E-3AAE-42E6-8941-549225AB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496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" name="Line 38">
            <a:extLst>
              <a:ext uri="{FF2B5EF4-FFF2-40B4-BE49-F238E27FC236}">
                <a16:creationId xmlns:a16="http://schemas.microsoft.com/office/drawing/2014/main" id="{278F4CCD-B667-40DB-9AAF-72033AC68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0114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55B4BBE6-742B-4263-AEDE-EFE307ED3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199" y="2895601"/>
            <a:ext cx="0" cy="34649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67" name="Line 42">
            <a:extLst>
              <a:ext uri="{FF2B5EF4-FFF2-40B4-BE49-F238E27FC236}">
                <a16:creationId xmlns:a16="http://schemas.microsoft.com/office/drawing/2014/main" id="{BC3C4DFC-853B-4E4A-8865-0E995C523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1" y="3581400"/>
            <a:ext cx="533399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64E72FB0-79C2-47E6-B945-292B7C766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398"/>
            <a:ext cx="609599" cy="1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9" name="Text Box 44">
            <a:extLst>
              <a:ext uri="{FF2B5EF4-FFF2-40B4-BE49-F238E27FC236}">
                <a16:creationId xmlns:a16="http://schemas.microsoft.com/office/drawing/2014/main" id="{330F90AA-C76D-4C75-9BDD-E095CD13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899" y="3763924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</a:p>
        </p:txBody>
      </p:sp>
      <p:sp>
        <p:nvSpPr>
          <p:cNvPr id="70" name="Text Box 45">
            <a:extLst>
              <a:ext uri="{FF2B5EF4-FFF2-40B4-BE49-F238E27FC236}">
                <a16:creationId xmlns:a16="http://schemas.microsoft.com/office/drawing/2014/main" id="{AFED39BA-2507-4434-BFD4-11DC3821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130" y="3703860"/>
            <a:ext cx="58381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71" name="Text Box 46">
            <a:extLst>
              <a:ext uri="{FF2B5EF4-FFF2-40B4-BE49-F238E27FC236}">
                <a16:creationId xmlns:a16="http://schemas.microsoft.com/office/drawing/2014/main" id="{34347EAD-4B14-4ECC-9E38-E79F5505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322" y="2584257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Line 47">
            <a:extLst>
              <a:ext uri="{FF2B5EF4-FFF2-40B4-BE49-F238E27FC236}">
                <a16:creationId xmlns:a16="http://schemas.microsoft.com/office/drawing/2014/main" id="{86C53E1A-4DFF-4684-870E-80264E45D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665" y="3064931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3" name="Text Box 48">
            <a:extLst>
              <a:ext uri="{FF2B5EF4-FFF2-40B4-BE49-F238E27FC236}">
                <a16:creationId xmlns:a16="http://schemas.microsoft.com/office/drawing/2014/main" id="{7A747DFE-8973-43A8-81E9-B780FBC1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517" y="2882351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74" name="Text Box 49">
            <a:extLst>
              <a:ext uri="{FF2B5EF4-FFF2-40B4-BE49-F238E27FC236}">
                <a16:creationId xmlns:a16="http://schemas.microsoft.com/office/drawing/2014/main" id="{4F5449FC-A6C1-42D3-8A32-F3916F46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429000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26F065-5A37-40F7-9EFD-C3800831DFA1}"/>
              </a:ext>
            </a:extLst>
          </p:cNvPr>
          <p:cNvGrpSpPr/>
          <p:nvPr/>
        </p:nvGrpSpPr>
        <p:grpSpPr>
          <a:xfrm rot="5400000">
            <a:off x="-1345722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24E737-ABBA-475B-AE89-A7A294C6D66C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DAE3AE-C5A3-4D1E-9FD5-5DE19DE20282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FF0E43-D828-4541-9708-2954DB266D85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9011C19-BF0E-48E0-B718-67B157059B6C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B36AF9-7F6D-43EB-B111-A60A44B05491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108D7C-BD77-4D55-AACB-CB0FE79796D7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232CAA-E133-4C53-A15D-B24398BFCD70}"/>
              </a:ext>
            </a:extLst>
          </p:cNvPr>
          <p:cNvGrpSpPr/>
          <p:nvPr/>
        </p:nvGrpSpPr>
        <p:grpSpPr>
          <a:xfrm rot="5400000">
            <a:off x="-964722" y="3886200"/>
            <a:ext cx="4114800" cy="304800"/>
            <a:chOff x="457200" y="3429000"/>
            <a:chExt cx="8229600" cy="4572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39E910-BF3F-440C-9A90-39324CC77A03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AB7F54-F60F-4BFC-84B4-09C075A0671A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504DB9-815A-4BCC-8F30-AD26A015FE5C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6BA738-8E1B-4E2E-81DE-FD80EBC2279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E4FDED-AA28-4264-98FB-5F3756A16720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12F129-40B3-47B2-B915-42C93C352BA1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1" name="Text Box 42">
            <a:extLst>
              <a:ext uri="{FF2B5EF4-FFF2-40B4-BE49-F238E27FC236}">
                <a16:creationId xmlns:a16="http://schemas.microsoft.com/office/drawing/2014/main" id="{9BCF0C01-7736-4012-8653-A3310EFE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473" y="2918145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92" name="Line 39">
            <a:extLst>
              <a:ext uri="{FF2B5EF4-FFF2-40B4-BE49-F238E27FC236}">
                <a16:creationId xmlns:a16="http://schemas.microsoft.com/office/drawing/2014/main" id="{24D3B070-D3CB-40CE-9480-152A9BA26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4930" y="3019746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Text Box 42">
            <a:extLst>
              <a:ext uri="{FF2B5EF4-FFF2-40B4-BE49-F238E27FC236}">
                <a16:creationId xmlns:a16="http://schemas.microsoft.com/office/drawing/2014/main" id="{672905D4-3E83-4F88-81FD-1F36DBBB8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81" y="3992245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94" name="Line 39">
            <a:extLst>
              <a:ext uri="{FF2B5EF4-FFF2-40B4-BE49-F238E27FC236}">
                <a16:creationId xmlns:a16="http://schemas.microsoft.com/office/drawing/2014/main" id="{83AF35FA-BD37-4ED1-819C-3F6CF7F10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638" y="4093846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" name="Text Box 42">
            <a:extLst>
              <a:ext uri="{FF2B5EF4-FFF2-40B4-BE49-F238E27FC236}">
                <a16:creationId xmlns:a16="http://schemas.microsoft.com/office/drawing/2014/main" id="{CF77F0BF-3169-443F-AF62-A9343975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670" y="3759518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74377AED-6900-4103-BF44-169F766D34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5127" y="3861119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65C74-34F2-4B53-8F17-3C9A8F6B9440}"/>
              </a:ext>
            </a:extLst>
          </p:cNvPr>
          <p:cNvGrpSpPr/>
          <p:nvPr/>
        </p:nvGrpSpPr>
        <p:grpSpPr>
          <a:xfrm>
            <a:off x="6324600" y="2804160"/>
            <a:ext cx="2667000" cy="3291840"/>
            <a:chOff x="6324600" y="2804160"/>
            <a:chExt cx="2667000" cy="3291840"/>
          </a:xfrm>
        </p:grpSpPr>
        <p:sp>
          <p:nvSpPr>
            <p:cNvPr id="89" name="Rounded Rectangle 156">
              <a:extLst>
                <a:ext uri="{FF2B5EF4-FFF2-40B4-BE49-F238E27FC236}">
                  <a16:creationId xmlns:a16="http://schemas.microsoft.com/office/drawing/2014/main" id="{F9ACAB9D-97BA-4F06-9F2D-98F250474D8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F9A485-8AAC-4C45-BD0E-0D0A0A7C8C6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  <p:sp>
        <p:nvSpPr>
          <p:cNvPr id="9" name="Folded Corner 8"/>
          <p:cNvSpPr/>
          <p:nvPr/>
        </p:nvSpPr>
        <p:spPr>
          <a:xfrm>
            <a:off x="5427132" y="2298130"/>
            <a:ext cx="3674533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Two things need to happen to actually take the branch.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instruction is a branch instruction.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condition of the branch is true.</a:t>
            </a: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C37190-6B88-490E-B606-637AAE79827B}"/>
              </a:ext>
            </a:extLst>
          </p:cNvPr>
          <p:cNvGrpSpPr/>
          <p:nvPr/>
        </p:nvGrpSpPr>
        <p:grpSpPr>
          <a:xfrm>
            <a:off x="457200" y="2209801"/>
            <a:ext cx="726391" cy="4114800"/>
            <a:chOff x="533400" y="1981200"/>
            <a:chExt cx="726391" cy="4114800"/>
          </a:xfrm>
        </p:grpSpPr>
        <p:grpSp>
          <p:nvGrpSpPr>
            <p:cNvPr id="79" name="Group 13">
              <a:extLst>
                <a:ext uri="{FF2B5EF4-FFF2-40B4-BE49-F238E27FC236}">
                  <a16:creationId xmlns:a16="http://schemas.microsoft.com/office/drawing/2014/main" id="{C3308F1A-AAA2-4242-9C0B-940D91A52543}"/>
                </a:ext>
              </a:extLst>
            </p:cNvPr>
            <p:cNvGrpSpPr/>
            <p:nvPr/>
          </p:nvGrpSpPr>
          <p:grpSpPr>
            <a:xfrm rot="5400000">
              <a:off x="-891583" y="3868426"/>
              <a:ext cx="4038600" cy="264149"/>
              <a:chOff x="457200" y="3428991"/>
              <a:chExt cx="8077198" cy="45720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3100CC5-C6F4-4BC0-AD55-D161CBA0E73F}"/>
                  </a:ext>
                </a:extLst>
              </p:cNvPr>
              <p:cNvSpPr/>
              <p:nvPr/>
            </p:nvSpPr>
            <p:spPr>
              <a:xfrm>
                <a:off x="457200" y="3428996"/>
                <a:ext cx="1524000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42CA0D3-91C8-4C29-ABD4-1BB2917070D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529FDA5-5348-4383-B520-C186E99A6DC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CED92-BC41-49F8-B81E-902CFC456EC2}"/>
                  </a:ext>
                </a:extLst>
              </p:cNvPr>
              <p:cNvSpPr/>
              <p:nvPr/>
            </p:nvSpPr>
            <p:spPr>
              <a:xfrm>
                <a:off x="4572000" y="3428991"/>
                <a:ext cx="3962398" cy="457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777543-69CA-4A39-B31F-0D502F5E8F90}"/>
                </a:ext>
              </a:extLst>
            </p:cNvPr>
            <p:cNvSpPr/>
            <p:nvPr/>
          </p:nvSpPr>
          <p:spPr>
            <a:xfrm rot="5400000">
              <a:off x="-264175" y="4836175"/>
              <a:ext cx="2057400" cy="46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1" name="Group 56">
              <a:extLst>
                <a:ext uri="{FF2B5EF4-FFF2-40B4-BE49-F238E27FC236}">
                  <a16:creationId xmlns:a16="http://schemas.microsoft.com/office/drawing/2014/main" id="{6AF1B60B-604B-4311-94D2-1C02D466CA68}"/>
                </a:ext>
              </a:extLst>
            </p:cNvPr>
            <p:cNvGrpSpPr/>
            <p:nvPr/>
          </p:nvGrpSpPr>
          <p:grpSpPr>
            <a:xfrm rot="5400000">
              <a:off x="-231157" y="2811793"/>
              <a:ext cx="2057400" cy="396214"/>
              <a:chOff x="457200" y="3429000"/>
              <a:chExt cx="4114800" cy="457200"/>
            </a:xfrm>
            <a:noFill/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05EA2E3-9BD9-41B4-A5C8-D66AEBD2C5D5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BB1BBD3-C83F-4DAE-B9BA-DDB8E4CDF8A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9822287-F895-4EE3-86BC-1A5FAE35A76D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B046DD0C-ED01-4C83-8D42-39E040CEE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2949" y="4852989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8879881-2B81-4E86-B515-64CC4048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833" y="3048001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B9957C6-131C-45FD-8100-0FFCBFA4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3114676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BCDE1360-C1A3-40E9-A837-5FA29AD1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3560764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E11321EA-AB90-4EDD-8B29-535B4816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3981451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370B8D7E-594A-434A-8C3D-30BC847A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4438652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B048F7C7-3D6F-4057-8D6F-ACF398FB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542" y="3171826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2F6893C1-D0B1-4890-B564-3AC1BFED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542" y="4210051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7F403865-1445-4E4B-893D-855F0042F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414" y="3352801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CFB67CD2-1C3F-44EE-ADDD-3D500CF69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414" y="3733801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288150D0-9271-42B8-AB47-DA87CC8BE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8449" y="4183063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C1531376-B268-4E84-9CE4-6413E3126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473" y="4640264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C16652E-2DC6-4C59-BFD1-DFB35E770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52801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1E49127C-73F8-497C-997D-C0F163886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088" y="4430714"/>
            <a:ext cx="9300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90018288-F1D7-43A5-815D-28C1BAD24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908" y="3657601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289E18E8-1F94-41A4-AD03-1DEBC0A99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2903" y="3279776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EF9E142D-0287-4055-8E96-4EC41E5DA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2903" y="366395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0E0CEBD1-D3EF-437A-AFEE-AE4F40785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2903" y="409733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3195F1E7-298A-405A-A490-AAAA07B6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52" y="312420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099E9492-FDCB-455A-A978-38FBE1E3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213" y="352425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09D7DAC7-14FC-449C-AEA2-FD75925C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213" y="398145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94FAE7-517C-4E26-86C5-B711A0F6A952}"/>
              </a:ext>
            </a:extLst>
          </p:cNvPr>
          <p:cNvCxnSpPr>
            <a:stCxn id="86" idx="0"/>
            <a:endCxn id="26" idx="0"/>
          </p:cNvCxnSpPr>
          <p:nvPr/>
        </p:nvCxnSpPr>
        <p:spPr>
          <a:xfrm>
            <a:off x="1183593" y="3295652"/>
            <a:ext cx="1518821" cy="57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5DD32-A07E-4F4B-AD76-C2B17548028D}"/>
              </a:ext>
            </a:extLst>
          </p:cNvPr>
          <p:cNvCxnSpPr>
            <a:stCxn id="87" idx="0"/>
            <a:endCxn id="27" idx="0"/>
          </p:cNvCxnSpPr>
          <p:nvPr/>
        </p:nvCxnSpPr>
        <p:spPr>
          <a:xfrm flipV="1">
            <a:off x="1183593" y="3733801"/>
            <a:ext cx="1518821" cy="209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6C138-118E-49BF-AABF-F059974EB2A6}"/>
              </a:ext>
            </a:extLst>
          </p:cNvPr>
          <p:cNvCxnSpPr/>
          <p:nvPr/>
        </p:nvCxnSpPr>
        <p:spPr>
          <a:xfrm flipV="1">
            <a:off x="1183593" y="4857749"/>
            <a:ext cx="990535" cy="19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09">
            <a:extLst>
              <a:ext uri="{FF2B5EF4-FFF2-40B4-BE49-F238E27FC236}">
                <a16:creationId xmlns:a16="http://schemas.microsoft.com/office/drawing/2014/main" id="{A4B3EC4C-570D-4A79-9535-9F38900A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629" y="3048001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43" name="Text Box 310">
            <a:extLst>
              <a:ext uri="{FF2B5EF4-FFF2-40B4-BE49-F238E27FC236}">
                <a16:creationId xmlns:a16="http://schemas.microsoft.com/office/drawing/2014/main" id="{F981F096-0A6D-4E2F-AA45-DD26C697357D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188447" y="360882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44" name="Text Box 324">
            <a:extLst>
              <a:ext uri="{FF2B5EF4-FFF2-40B4-BE49-F238E27FC236}">
                <a16:creationId xmlns:a16="http://schemas.microsoft.com/office/drawing/2014/main" id="{F3233F18-661E-42E8-8C06-18F3A034F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593" y="462914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E4D81B34-3C1D-424D-AE23-4D63C18B2825}"/>
              </a:ext>
            </a:extLst>
          </p:cNvPr>
          <p:cNvSpPr/>
          <p:nvPr/>
        </p:nvSpPr>
        <p:spPr>
          <a:xfrm>
            <a:off x="2174128" y="411480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46" name="Shape 74">
            <a:extLst>
              <a:ext uri="{FF2B5EF4-FFF2-40B4-BE49-F238E27FC236}">
                <a16:creationId xmlns:a16="http://schemas.microsoft.com/office/drawing/2014/main" id="{A866D0FA-587C-4AEB-BABB-869674E5FC4E}"/>
              </a:ext>
            </a:extLst>
          </p:cNvPr>
          <p:cNvCxnSpPr>
            <a:stCxn id="43" idx="2"/>
          </p:cNvCxnSpPr>
          <p:nvPr/>
        </p:nvCxnSpPr>
        <p:spPr>
          <a:xfrm rot="16200000" flipH="1">
            <a:off x="1635308" y="3880781"/>
            <a:ext cx="567112" cy="510528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A561AF-45D8-49EB-A009-AE892475E61A}"/>
              </a:ext>
            </a:extLst>
          </p:cNvPr>
          <p:cNvCxnSpPr>
            <a:stCxn id="45" idx="3"/>
          </p:cNvCxnSpPr>
          <p:nvPr/>
        </p:nvCxnSpPr>
        <p:spPr>
          <a:xfrm flipV="1">
            <a:off x="2438271" y="4191001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19">
            <a:extLst>
              <a:ext uri="{FF2B5EF4-FFF2-40B4-BE49-F238E27FC236}">
                <a16:creationId xmlns:a16="http://schemas.microsoft.com/office/drawing/2014/main" id="{8FF73061-9C32-4C0C-9FCD-4EF4999B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03" y="5257801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047C487-ECCE-4A97-B598-12EA90813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200" y="5029201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0" name="Straight Connector 53">
            <a:extLst>
              <a:ext uri="{FF2B5EF4-FFF2-40B4-BE49-F238E27FC236}">
                <a16:creationId xmlns:a16="http://schemas.microsoft.com/office/drawing/2014/main" id="{119B6FFE-CCF9-49A3-BABF-334623F991EB}"/>
              </a:ext>
            </a:extLst>
          </p:cNvPr>
          <p:cNvCxnSpPr>
            <a:stCxn id="58" idx="6"/>
          </p:cNvCxnSpPr>
          <p:nvPr/>
        </p:nvCxnSpPr>
        <p:spPr>
          <a:xfrm flipV="1">
            <a:off x="4267199" y="5010149"/>
            <a:ext cx="1472856" cy="742952"/>
          </a:xfrm>
          <a:prstGeom prst="bentConnector3">
            <a:avLst>
              <a:gd name="adj1" fmla="val 60347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24">
            <a:extLst>
              <a:ext uri="{FF2B5EF4-FFF2-40B4-BE49-F238E27FC236}">
                <a16:creationId xmlns:a16="http://schemas.microsoft.com/office/drawing/2014/main" id="{E2D619FF-FB07-46F2-A6DF-280CD026D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593" y="5562601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52" name="Rounded Rectangle 56">
            <a:extLst>
              <a:ext uri="{FF2B5EF4-FFF2-40B4-BE49-F238E27FC236}">
                <a16:creationId xmlns:a16="http://schemas.microsoft.com/office/drawing/2014/main" id="{97CCA5B5-2791-4903-9122-D2624B79796D}"/>
              </a:ext>
            </a:extLst>
          </p:cNvPr>
          <p:cNvSpPr/>
          <p:nvPr/>
        </p:nvSpPr>
        <p:spPr>
          <a:xfrm>
            <a:off x="5568228" y="426720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53" name="Text Box 319">
            <a:extLst>
              <a:ext uri="{FF2B5EF4-FFF2-40B4-BE49-F238E27FC236}">
                <a16:creationId xmlns:a16="http://schemas.microsoft.com/office/drawing/2014/main" id="{3102467F-8B13-4585-8822-B819B19EF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10201"/>
            <a:ext cx="80183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Line 16">
            <a:extLst>
              <a:ext uri="{FF2B5EF4-FFF2-40B4-BE49-F238E27FC236}">
                <a16:creationId xmlns:a16="http://schemas.microsoft.com/office/drawing/2014/main" id="{62EE75E9-A529-459D-9F80-4F3377D02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299" y="518160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62B2B1-55C2-4D76-B972-000D3C9EBDC5}"/>
              </a:ext>
            </a:extLst>
          </p:cNvPr>
          <p:cNvCxnSpPr/>
          <p:nvPr/>
        </p:nvCxnSpPr>
        <p:spPr>
          <a:xfrm>
            <a:off x="1183593" y="5791201"/>
            <a:ext cx="204710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ine 28">
            <a:extLst>
              <a:ext uri="{FF2B5EF4-FFF2-40B4-BE49-F238E27FC236}">
                <a16:creationId xmlns:a16="http://schemas.microsoft.com/office/drawing/2014/main" id="{F885319C-C47F-468E-8B35-03E807DAD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371" y="4724401"/>
            <a:ext cx="4160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6F39BCB1-C1EA-4569-842A-0B01A687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619" y="5057092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D38ABE-B179-497A-A33B-FFC1326047D2}"/>
              </a:ext>
            </a:extLst>
          </p:cNvPr>
          <p:cNvSpPr/>
          <p:nvPr/>
        </p:nvSpPr>
        <p:spPr>
          <a:xfrm>
            <a:off x="3124200" y="5486401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15F3227D-9A71-4C53-9F12-38A493879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2162" y="5697538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" name="Text Box 42">
            <a:extLst>
              <a:ext uri="{FF2B5EF4-FFF2-40B4-BE49-F238E27FC236}">
                <a16:creationId xmlns:a16="http://schemas.microsoft.com/office/drawing/2014/main" id="{605D19D7-F20D-4BF8-9474-21DFB29F7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252" y="5581650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61" name="Text Box 42">
            <a:extLst>
              <a:ext uri="{FF2B5EF4-FFF2-40B4-BE49-F238E27FC236}">
                <a16:creationId xmlns:a16="http://schemas.microsoft.com/office/drawing/2014/main" id="{7C937ABE-7591-475D-909C-1AAB502A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607" y="5541091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62" name="Line 39">
            <a:extLst>
              <a:ext uri="{FF2B5EF4-FFF2-40B4-BE49-F238E27FC236}">
                <a16:creationId xmlns:a16="http://schemas.microsoft.com/office/drawing/2014/main" id="{F12FFE00-452E-47FE-A40D-AAFFB0A94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7668" y="5664202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" name="Line 32">
            <a:extLst>
              <a:ext uri="{FF2B5EF4-FFF2-40B4-BE49-F238E27FC236}">
                <a16:creationId xmlns:a16="http://schemas.microsoft.com/office/drawing/2014/main" id="{B4820817-2FB6-4B77-B88F-5BE5D28AE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40089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" name="Line 33">
            <a:extLst>
              <a:ext uri="{FF2B5EF4-FFF2-40B4-BE49-F238E27FC236}">
                <a16:creationId xmlns:a16="http://schemas.microsoft.com/office/drawing/2014/main" id="{A2404D0D-A63C-4C95-8310-E83177883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3662364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" name="Line 34">
            <a:extLst>
              <a:ext uri="{FF2B5EF4-FFF2-40B4-BE49-F238E27FC236}">
                <a16:creationId xmlns:a16="http://schemas.microsoft.com/office/drawing/2014/main" id="{6E42D0CA-E273-4C46-B056-8C00D8F33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392614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" name="Line 35">
            <a:extLst>
              <a:ext uri="{FF2B5EF4-FFF2-40B4-BE49-F238E27FC236}">
                <a16:creationId xmlns:a16="http://schemas.microsoft.com/office/drawing/2014/main" id="{620A3E99-9AC3-4812-BE3E-B7C24F926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20052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" name="Line 36">
            <a:extLst>
              <a:ext uri="{FF2B5EF4-FFF2-40B4-BE49-F238E27FC236}">
                <a16:creationId xmlns:a16="http://schemas.microsoft.com/office/drawing/2014/main" id="{D78603A3-E0B4-4099-833F-D24F2672C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008439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" name="Line 37">
            <a:extLst>
              <a:ext uri="{FF2B5EF4-FFF2-40B4-BE49-F238E27FC236}">
                <a16:creationId xmlns:a16="http://schemas.microsoft.com/office/drawing/2014/main" id="{AC808151-1356-45B2-A06C-4A455ADDE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78251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" name="Line 38">
            <a:extLst>
              <a:ext uri="{FF2B5EF4-FFF2-40B4-BE49-F238E27FC236}">
                <a16:creationId xmlns:a16="http://schemas.microsoft.com/office/drawing/2014/main" id="{3F2080F1-522D-4D89-A36A-ED1345F60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240089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" name="Line 41">
            <a:extLst>
              <a:ext uri="{FF2B5EF4-FFF2-40B4-BE49-F238E27FC236}">
                <a16:creationId xmlns:a16="http://schemas.microsoft.com/office/drawing/2014/main" id="{B071D7A6-7C56-4220-A977-AF72218A8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999" y="3124201"/>
            <a:ext cx="0" cy="32543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1" name="Line 42">
            <a:extLst>
              <a:ext uri="{FF2B5EF4-FFF2-40B4-BE49-F238E27FC236}">
                <a16:creationId xmlns:a16="http://schemas.microsoft.com/office/drawing/2014/main" id="{C61F70E5-91A2-424F-B320-E89CC8D45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3810001"/>
            <a:ext cx="914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2" name="Line 43">
            <a:extLst>
              <a:ext uri="{FF2B5EF4-FFF2-40B4-BE49-F238E27FC236}">
                <a16:creationId xmlns:a16="http://schemas.microsoft.com/office/drawing/2014/main" id="{4420A935-B377-465F-880E-7EEAB74F8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4190999"/>
            <a:ext cx="533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3" name="Text Box 44">
            <a:extLst>
              <a:ext uri="{FF2B5EF4-FFF2-40B4-BE49-F238E27FC236}">
                <a16:creationId xmlns:a16="http://schemas.microsoft.com/office/drawing/2014/main" id="{3ECE8767-22AF-403D-A2E9-C3DCFC0B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84367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74" name="Text Box 45">
            <a:extLst>
              <a:ext uri="{FF2B5EF4-FFF2-40B4-BE49-F238E27FC236}">
                <a16:creationId xmlns:a16="http://schemas.microsoft.com/office/drawing/2014/main" id="{FED04C67-8725-4075-B0D8-4C9A786B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619" y="3881439"/>
            <a:ext cx="58381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75" name="Text Box 46">
            <a:extLst>
              <a:ext uri="{FF2B5EF4-FFF2-40B4-BE49-F238E27FC236}">
                <a16:creationId xmlns:a16="http://schemas.microsoft.com/office/drawing/2014/main" id="{9A116BA6-5FFF-4140-9751-40FE33EE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489" y="2834494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Line 47">
            <a:extLst>
              <a:ext uri="{FF2B5EF4-FFF2-40B4-BE49-F238E27FC236}">
                <a16:creationId xmlns:a16="http://schemas.microsoft.com/office/drawing/2014/main" id="{8AF5BDF0-B16C-494A-901D-28250C52F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9465" y="3293532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77" name="Text Box 48">
            <a:extLst>
              <a:ext uri="{FF2B5EF4-FFF2-40B4-BE49-F238E27FC236}">
                <a16:creationId xmlns:a16="http://schemas.microsoft.com/office/drawing/2014/main" id="{697FD4EF-3C38-487D-9F1F-8138FC977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943" y="3100187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78" name="Text Box 49">
            <a:extLst>
              <a:ext uri="{FF2B5EF4-FFF2-40B4-BE49-F238E27FC236}">
                <a16:creationId xmlns:a16="http://schemas.microsoft.com/office/drawing/2014/main" id="{81CA4BA4-9198-4359-AACA-810AD6C7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3657601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3605AC-8530-4570-905B-7D2BED84495C}"/>
              </a:ext>
            </a:extLst>
          </p:cNvPr>
          <p:cNvCxnSpPr/>
          <p:nvPr/>
        </p:nvCxnSpPr>
        <p:spPr>
          <a:xfrm flipV="1">
            <a:off x="5164666" y="2209801"/>
            <a:ext cx="0" cy="2819400"/>
          </a:xfrm>
          <a:prstGeom prst="line">
            <a:avLst/>
          </a:prstGeom>
          <a:ln w="2222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ine 28">
            <a:extLst>
              <a:ext uri="{FF2B5EF4-FFF2-40B4-BE49-F238E27FC236}">
                <a16:creationId xmlns:a16="http://schemas.microsoft.com/office/drawing/2014/main" id="{170C6986-FA30-47F8-8D7D-631500CFF6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133601"/>
            <a:ext cx="533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84008BF-728F-4B40-BD1A-8E7441DBF20D}"/>
              </a:ext>
            </a:extLst>
          </p:cNvPr>
          <p:cNvSpPr/>
          <p:nvPr/>
        </p:nvSpPr>
        <p:spPr>
          <a:xfrm>
            <a:off x="4391666" y="1856318"/>
            <a:ext cx="1371599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Left Shift 2-bit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146240B-B074-4E93-9FD1-DC61A5050517}"/>
              </a:ext>
            </a:extLst>
          </p:cNvPr>
          <p:cNvGrpSpPr/>
          <p:nvPr/>
        </p:nvGrpSpPr>
        <p:grpSpPr>
          <a:xfrm>
            <a:off x="914400" y="990601"/>
            <a:ext cx="1604963" cy="762000"/>
            <a:chOff x="533400" y="1905000"/>
            <a:chExt cx="1604963" cy="762000"/>
          </a:xfrm>
        </p:grpSpPr>
        <p:sp>
          <p:nvSpPr>
            <p:cNvPr id="93" name="Rectangle 152">
              <a:extLst>
                <a:ext uri="{FF2B5EF4-FFF2-40B4-BE49-F238E27FC236}">
                  <a16:creationId xmlns:a16="http://schemas.microsoft.com/office/drawing/2014/main" id="{15A247B3-A78D-4A6A-BBE5-24FC925B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/>
                <a:t>PC</a:t>
              </a:r>
            </a:p>
          </p:txBody>
        </p:sp>
        <p:sp>
          <p:nvSpPr>
            <p:cNvPr id="94" name="Line 155">
              <a:extLst>
                <a:ext uri="{FF2B5EF4-FFF2-40B4-BE49-F238E27FC236}">
                  <a16:creationId xmlns:a16="http://schemas.microsoft.com/office/drawing/2014/main" id="{443CA95E-E802-475E-8800-CA37F8BD2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1970088"/>
              <a:ext cx="569912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" name="Line 156">
              <a:extLst>
                <a:ext uri="{FF2B5EF4-FFF2-40B4-BE49-F238E27FC236}">
                  <a16:creationId xmlns:a16="http://schemas.microsoft.com/office/drawing/2014/main" id="{3EF68CBC-3C7B-4A23-84E7-33E87043F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363" y="2146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" name="Line 157">
              <a:extLst>
                <a:ext uri="{FF2B5EF4-FFF2-40B4-BE49-F238E27FC236}">
                  <a16:creationId xmlns:a16="http://schemas.microsoft.com/office/drawing/2014/main" id="{487834A7-8773-454C-BB8A-2EF0E70C3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450" y="2451100"/>
              <a:ext cx="569912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" name="Line 158">
              <a:extLst>
                <a:ext uri="{FF2B5EF4-FFF2-40B4-BE49-F238E27FC236}">
                  <a16:creationId xmlns:a16="http://schemas.microsoft.com/office/drawing/2014/main" id="{57CE08AA-A23D-4A3B-AA39-AE32974F9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371725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8" name="Line 159">
              <a:extLst>
                <a:ext uri="{FF2B5EF4-FFF2-40B4-BE49-F238E27FC236}">
                  <a16:creationId xmlns:a16="http://schemas.microsoft.com/office/drawing/2014/main" id="{B853988A-19FC-4541-9274-08A199AD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290763"/>
              <a:ext cx="74612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" name="Line 160">
              <a:extLst>
                <a:ext uri="{FF2B5EF4-FFF2-40B4-BE49-F238E27FC236}">
                  <a16:creationId xmlns:a16="http://schemas.microsoft.com/office/drawing/2014/main" id="{E4F9F8DA-1C5D-4277-8B66-1539C49E1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2195513"/>
              <a:ext cx="74612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0" name="Line 161">
              <a:extLst>
                <a:ext uri="{FF2B5EF4-FFF2-40B4-BE49-F238E27FC236}">
                  <a16:creationId xmlns:a16="http://schemas.microsoft.com/office/drawing/2014/main" id="{7364F180-46D4-495A-B829-2748AAD0E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1970088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" name="Text Box 162">
              <a:extLst>
                <a:ext uri="{FF2B5EF4-FFF2-40B4-BE49-F238E27FC236}">
                  <a16:creationId xmlns:a16="http://schemas.microsoft.com/office/drawing/2014/main" id="{52786B9C-C52C-4171-BAD3-59A9A509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21336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Add</a:t>
              </a:r>
            </a:p>
          </p:txBody>
        </p:sp>
        <p:sp>
          <p:nvSpPr>
            <p:cNvPr id="102" name="Line 163">
              <a:extLst>
                <a:ext uri="{FF2B5EF4-FFF2-40B4-BE49-F238E27FC236}">
                  <a16:creationId xmlns:a16="http://schemas.microsoft.com/office/drawing/2014/main" id="{9679F720-E8DB-4461-8583-EAD00294E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925" y="2459038"/>
              <a:ext cx="265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3" name="Text Box 167">
              <a:extLst>
                <a:ext uri="{FF2B5EF4-FFF2-40B4-BE49-F238E27FC236}">
                  <a16:creationId xmlns:a16="http://schemas.microsoft.com/office/drawing/2014/main" id="{467B801D-5361-4C96-A782-1578C74B5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788" y="23138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104" name="Line 175">
              <a:extLst>
                <a:ext uri="{FF2B5EF4-FFF2-40B4-BE49-F238E27FC236}">
                  <a16:creationId xmlns:a16="http://schemas.microsoft.com/office/drawing/2014/main" id="{D033E07A-F131-4229-AADC-DB37E71C6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057400"/>
              <a:ext cx="6096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105" name="Line 28">
            <a:extLst>
              <a:ext uri="{FF2B5EF4-FFF2-40B4-BE49-F238E27FC236}">
                <a16:creationId xmlns:a16="http://schemas.microsoft.com/office/drawing/2014/main" id="{FDC22C13-502F-4B42-984F-CC60BF82A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371601"/>
            <a:ext cx="1905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6" name="Line 28">
            <a:extLst>
              <a:ext uri="{FF2B5EF4-FFF2-40B4-BE49-F238E27FC236}">
                <a16:creationId xmlns:a16="http://schemas.microsoft.com/office/drawing/2014/main" id="{CF884093-B934-40D2-B44E-1FC26764A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1905001"/>
            <a:ext cx="381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D69504-A943-46BC-85CB-DE92E2558827}"/>
              </a:ext>
            </a:extLst>
          </p:cNvPr>
          <p:cNvGrpSpPr/>
          <p:nvPr/>
        </p:nvGrpSpPr>
        <p:grpSpPr>
          <a:xfrm>
            <a:off x="6096000" y="1600201"/>
            <a:ext cx="587374" cy="673099"/>
            <a:chOff x="5945188" y="2195513"/>
            <a:chExt cx="587374" cy="673099"/>
          </a:xfrm>
        </p:grpSpPr>
        <p:sp>
          <p:nvSpPr>
            <p:cNvPr id="108" name="Line 176">
              <a:extLst>
                <a:ext uri="{FF2B5EF4-FFF2-40B4-BE49-F238E27FC236}">
                  <a16:creationId xmlns:a16="http://schemas.microsoft.com/office/drawing/2014/main" id="{B42AED42-C3C0-4B73-B0C0-A7F630B76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195513"/>
              <a:ext cx="571500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9" name="Line 177">
              <a:extLst>
                <a:ext uri="{FF2B5EF4-FFF2-40B4-BE49-F238E27FC236}">
                  <a16:creationId xmlns:a16="http://schemas.microsoft.com/office/drawing/2014/main" id="{BF27E668-AE32-4DAC-A479-16AC13056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2371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0" name="Line 178">
              <a:extLst>
                <a:ext uri="{FF2B5EF4-FFF2-40B4-BE49-F238E27FC236}">
                  <a16:creationId xmlns:a16="http://schemas.microsoft.com/office/drawing/2014/main" id="{DEB7ED1D-3F5C-49AB-8033-799351E1D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5188" y="2676525"/>
              <a:ext cx="571500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Line 179">
              <a:extLst>
                <a:ext uri="{FF2B5EF4-FFF2-40B4-BE49-F238E27FC236}">
                  <a16:creationId xmlns:a16="http://schemas.microsoft.com/office/drawing/2014/main" id="{10D9C44A-CAEE-4C16-88C0-7F320BD1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97150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" name="Line 180">
              <a:extLst>
                <a:ext uri="{FF2B5EF4-FFF2-40B4-BE49-F238E27FC236}">
                  <a16:creationId xmlns:a16="http://schemas.microsoft.com/office/drawing/2014/main" id="{99BC4CF1-980B-46C4-9448-A5F6B9034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16188"/>
              <a:ext cx="76200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" name="Line 181">
              <a:extLst>
                <a:ext uri="{FF2B5EF4-FFF2-40B4-BE49-F238E27FC236}">
                  <a16:creationId xmlns:a16="http://schemas.microsoft.com/office/drawing/2014/main" id="{B8EE77A3-C494-4C82-BDD1-F32D9F06B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420938"/>
              <a:ext cx="762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4" name="Line 182">
              <a:extLst>
                <a:ext uri="{FF2B5EF4-FFF2-40B4-BE49-F238E27FC236}">
                  <a16:creationId xmlns:a16="http://schemas.microsoft.com/office/drawing/2014/main" id="{2BB3DAA2-BAC2-430A-86F9-11EAC9F2D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195513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5" name="Text Box 183">
              <a:extLst>
                <a:ext uri="{FF2B5EF4-FFF2-40B4-BE49-F238E27FC236}">
                  <a16:creationId xmlns:a16="http://schemas.microsoft.com/office/drawing/2014/main" id="{B1C3D2B7-68B0-4F86-8BEE-EE4ADA7AE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0" y="23622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 dirty="0">
                  <a:latin typeface="Verdana" pitchFamily="34" charset="0"/>
                </a:rPr>
                <a:t>Add</a:t>
              </a:r>
            </a:p>
          </p:txBody>
        </p:sp>
      </p:grpSp>
      <p:sp>
        <p:nvSpPr>
          <p:cNvPr id="116" name="Rounded Rectangle 141">
            <a:extLst>
              <a:ext uri="{FF2B5EF4-FFF2-40B4-BE49-F238E27FC236}">
                <a16:creationId xmlns:a16="http://schemas.microsoft.com/office/drawing/2014/main" id="{7295CEC2-AD25-446E-8E91-A123FEA80B7F}"/>
              </a:ext>
            </a:extLst>
          </p:cNvPr>
          <p:cNvSpPr/>
          <p:nvPr/>
        </p:nvSpPr>
        <p:spPr>
          <a:xfrm>
            <a:off x="7086600" y="1219201"/>
            <a:ext cx="264143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MUX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7" name="Text Box 319">
            <a:extLst>
              <a:ext uri="{FF2B5EF4-FFF2-40B4-BE49-F238E27FC236}">
                <a16:creationId xmlns:a16="http://schemas.microsoft.com/office/drawing/2014/main" id="{6B8FFC31-64CF-4028-AE11-C322C4818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16749"/>
            <a:ext cx="80182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PCSrc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Line 16">
            <a:extLst>
              <a:ext uri="{FF2B5EF4-FFF2-40B4-BE49-F238E27FC236}">
                <a16:creationId xmlns:a16="http://schemas.microsoft.com/office/drawing/2014/main" id="{9F54EFCC-1A9C-4CD1-8107-48BFFA8E6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671" y="213360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19" name="Straight Arrow Connector 136">
            <a:extLst>
              <a:ext uri="{FF2B5EF4-FFF2-40B4-BE49-F238E27FC236}">
                <a16:creationId xmlns:a16="http://schemas.microsoft.com/office/drawing/2014/main" id="{E7C57FF5-1BAB-47AF-AACC-C5785957F1AC}"/>
              </a:ext>
            </a:extLst>
          </p:cNvPr>
          <p:cNvCxnSpPr>
            <a:stCxn id="116" idx="3"/>
            <a:endCxn id="93" idx="0"/>
          </p:cNvCxnSpPr>
          <p:nvPr/>
        </p:nvCxnSpPr>
        <p:spPr>
          <a:xfrm flipH="1" flipV="1">
            <a:off x="1143000" y="990601"/>
            <a:ext cx="6207743" cy="685800"/>
          </a:xfrm>
          <a:prstGeom prst="bentConnector4">
            <a:avLst>
              <a:gd name="adj1" fmla="val -3682"/>
              <a:gd name="adj2" fmla="val 133333"/>
            </a:avLst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121" name="Straight Arrow Connector 136">
            <a:extLst>
              <a:ext uri="{FF2B5EF4-FFF2-40B4-BE49-F238E27FC236}">
                <a16:creationId xmlns:a16="http://schemas.microsoft.com/office/drawing/2014/main" id="{F379BCCC-102A-45D2-80F4-18557839645F}"/>
              </a:ext>
            </a:extLst>
          </p:cNvPr>
          <p:cNvCxnSpPr/>
          <p:nvPr/>
        </p:nvCxnSpPr>
        <p:spPr>
          <a:xfrm>
            <a:off x="5181600" y="1371601"/>
            <a:ext cx="912813" cy="351365"/>
          </a:xfrm>
          <a:prstGeom prst="bentConnector3">
            <a:avLst>
              <a:gd name="adj1" fmla="val 841"/>
            </a:avLst>
          </a:prstGeom>
          <a:noFill/>
          <a:ln w="22225">
            <a:solidFill>
              <a:srgbClr val="C00000"/>
            </a:solidFill>
            <a:round/>
            <a:headEnd type="oval"/>
            <a:tailEnd type="triangle" w="med" len="med"/>
          </a:ln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1453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sp>
        <p:nvSpPr>
          <p:cNvPr id="123" name="Rounded Rectangle 135">
            <a:extLst>
              <a:ext uri="{FF2B5EF4-FFF2-40B4-BE49-F238E27FC236}">
                <a16:creationId xmlns:a16="http://schemas.microsoft.com/office/drawing/2014/main" id="{8F1253E6-30D2-475B-A961-7203D8874BA0}"/>
              </a:ext>
            </a:extLst>
          </p:cNvPr>
          <p:cNvSpPr/>
          <p:nvPr/>
        </p:nvSpPr>
        <p:spPr>
          <a:xfrm>
            <a:off x="7637771" y="1676623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4" name="Snip Single Corner Rectangle 55">
            <a:extLst>
              <a:ext uri="{FF2B5EF4-FFF2-40B4-BE49-F238E27FC236}">
                <a16:creationId xmlns:a16="http://schemas.microsoft.com/office/drawing/2014/main" id="{19E85AD7-0761-4780-9239-529CD2FBC949}"/>
              </a:ext>
            </a:extLst>
          </p:cNvPr>
          <p:cNvSpPr/>
          <p:nvPr/>
        </p:nvSpPr>
        <p:spPr>
          <a:xfrm>
            <a:off x="5299239" y="5899152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CEC143-F81E-47A8-8BAA-A46FF82BA009}"/>
              </a:ext>
            </a:extLst>
          </p:cNvPr>
          <p:cNvGrpSpPr/>
          <p:nvPr/>
        </p:nvGrpSpPr>
        <p:grpSpPr>
          <a:xfrm>
            <a:off x="5260308" y="3151972"/>
            <a:ext cx="318399" cy="271464"/>
            <a:chOff x="4425611" y="5715001"/>
            <a:chExt cx="318399" cy="271464"/>
          </a:xfrm>
        </p:grpSpPr>
        <p:sp>
          <p:nvSpPr>
            <p:cNvPr id="125" name="Text Box 42">
              <a:extLst>
                <a:ext uri="{FF2B5EF4-FFF2-40B4-BE49-F238E27FC236}">
                  <a16:creationId xmlns:a16="http://schemas.microsoft.com/office/drawing/2014/main" id="{BC010E31-C4CE-4D24-8CEE-11C5A88EC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3B7E8860-57B8-4553-B20B-5565F7628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30E9B6-F91E-43E6-AD6C-7391802B696B}"/>
              </a:ext>
            </a:extLst>
          </p:cNvPr>
          <p:cNvGrpSpPr/>
          <p:nvPr/>
        </p:nvGrpSpPr>
        <p:grpSpPr>
          <a:xfrm>
            <a:off x="5158395" y="4209343"/>
            <a:ext cx="318399" cy="271464"/>
            <a:chOff x="4425611" y="5715001"/>
            <a:chExt cx="318399" cy="271464"/>
          </a:xfrm>
        </p:grpSpPr>
        <p:sp>
          <p:nvSpPr>
            <p:cNvPr id="128" name="Text Box 42">
              <a:extLst>
                <a:ext uri="{FF2B5EF4-FFF2-40B4-BE49-F238E27FC236}">
                  <a16:creationId xmlns:a16="http://schemas.microsoft.com/office/drawing/2014/main" id="{787CFFB3-3DD2-453C-A3E9-EF4AE7C50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9" name="Line 39">
              <a:extLst>
                <a:ext uri="{FF2B5EF4-FFF2-40B4-BE49-F238E27FC236}">
                  <a16:creationId xmlns:a16="http://schemas.microsoft.com/office/drawing/2014/main" id="{0933E308-5294-45A3-AD67-2E2CCA491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B333AE1-8C07-45C6-8268-5F9F57716357}"/>
              </a:ext>
            </a:extLst>
          </p:cNvPr>
          <p:cNvGrpSpPr/>
          <p:nvPr/>
        </p:nvGrpSpPr>
        <p:grpSpPr>
          <a:xfrm>
            <a:off x="7424423" y="3983534"/>
            <a:ext cx="318399" cy="271464"/>
            <a:chOff x="4425611" y="5715001"/>
            <a:chExt cx="318399" cy="271464"/>
          </a:xfrm>
        </p:grpSpPr>
        <p:sp>
          <p:nvSpPr>
            <p:cNvPr id="131" name="Text Box 42">
              <a:extLst>
                <a:ext uri="{FF2B5EF4-FFF2-40B4-BE49-F238E27FC236}">
                  <a16:creationId xmlns:a16="http://schemas.microsoft.com/office/drawing/2014/main" id="{DB828AF6-B725-4D95-BBB7-5F6CC7960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32" name="Line 39">
              <a:extLst>
                <a:ext uri="{FF2B5EF4-FFF2-40B4-BE49-F238E27FC236}">
                  <a16:creationId xmlns:a16="http://schemas.microsoft.com/office/drawing/2014/main" id="{881BB4D6-4F0E-439B-8032-F2F824BA7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3" name="Line 28">
            <a:extLst>
              <a:ext uri="{FF2B5EF4-FFF2-40B4-BE49-F238E27FC236}">
                <a16:creationId xmlns:a16="http://schemas.microsoft.com/office/drawing/2014/main" id="{FDC22C13-502F-4B42-984F-CC60BF82A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2" y="1371601"/>
            <a:ext cx="2662238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42" name="Line Callout 2 (Accent Bar) 31">
            <a:extLst>
              <a:ext uri="{FF2B5EF4-FFF2-40B4-BE49-F238E27FC236}">
                <a16:creationId xmlns:a16="http://schemas.microsoft.com/office/drawing/2014/main" id="{5DD9C94E-AD05-4515-91A6-143749D2F824}"/>
              </a:ext>
            </a:extLst>
          </p:cNvPr>
          <p:cNvSpPr/>
          <p:nvPr/>
        </p:nvSpPr>
        <p:spPr>
          <a:xfrm>
            <a:off x="1320800" y="46525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8F823-0E37-443D-954B-8672B9B730CC}"/>
              </a:ext>
            </a:extLst>
          </p:cNvPr>
          <p:cNvGrpSpPr/>
          <p:nvPr/>
        </p:nvGrpSpPr>
        <p:grpSpPr>
          <a:xfrm>
            <a:off x="1320800" y="1727200"/>
            <a:ext cx="6400800" cy="2776954"/>
            <a:chOff x="1320800" y="1727200"/>
            <a:chExt cx="6400800" cy="2776954"/>
          </a:xfrm>
        </p:grpSpPr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2D5506AA-2455-4A0D-A1CA-E1386EA13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45503B-29CD-4568-9003-BC4691D8F813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39" name="Right Arrow 26">
              <a:extLst>
                <a:ext uri="{FF2B5EF4-FFF2-40B4-BE49-F238E27FC236}">
                  <a16:creationId xmlns:a16="http://schemas.microsoft.com/office/drawing/2014/main" id="{1FA55FF0-8140-48B0-A635-53D8D92AD93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3C0DE3-CD99-4C0E-A52C-1577E34672A7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4A65C4D-200E-4C1C-9640-21CBCB11A930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C9F19F69-5AEB-4809-889A-F42D1575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C2586459-0271-4EE8-8ADC-41A14F00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55">
              <a:extLst>
                <a:ext uri="{FF2B5EF4-FFF2-40B4-BE49-F238E27FC236}">
                  <a16:creationId xmlns:a16="http://schemas.microsoft.com/office/drawing/2014/main" id="{7FE19B55-09E4-4310-9F2A-1E23B634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718D306A-68A8-427A-8ADE-7DCF58D8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D9CF6E2E-A280-46A5-9251-80AAD16D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89B274E0-5999-477F-B24D-504A9D9E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25677E12-578C-4D83-A0AD-BDCAFCFC7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2D68D57C-C92D-4915-B795-0E6AA0B6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739B7227-2C7E-4FF0-993A-1B62B45A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BF724C7B-EA91-4C42-A670-6E489EE5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DC695102-91F7-4F6E-86AC-03C43F3D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63A39F-773B-49E0-8BFD-0D92E8B91958}"/>
              </a:ext>
            </a:extLst>
          </p:cNvPr>
          <p:cNvGrpSpPr/>
          <p:nvPr/>
        </p:nvGrpSpPr>
        <p:grpSpPr>
          <a:xfrm>
            <a:off x="3761446" y="241129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C8D6747E-851C-43FC-B448-F573DA09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1CA1D32F-228E-4753-92C5-A98606D2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96993E-AB53-4F3B-AD93-09E27616FB00}"/>
              </a:ext>
            </a:extLst>
          </p:cNvPr>
          <p:cNvGrpSpPr/>
          <p:nvPr/>
        </p:nvGrpSpPr>
        <p:grpSpPr>
          <a:xfrm>
            <a:off x="3783973" y="3077567"/>
            <a:ext cx="318399" cy="271464"/>
            <a:chOff x="4425611" y="5715001"/>
            <a:chExt cx="318399" cy="271464"/>
          </a:xfrm>
        </p:grpSpPr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37829113-703B-4967-A92F-3A3396CE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6E6B5A94-70A3-4385-8825-D94326423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AADC26-8875-4190-A3F6-08D1141EEC15}"/>
              </a:ext>
            </a:extLst>
          </p:cNvPr>
          <p:cNvGrpSpPr/>
          <p:nvPr/>
        </p:nvGrpSpPr>
        <p:grpSpPr>
          <a:xfrm>
            <a:off x="6077511" y="2807638"/>
            <a:ext cx="318399" cy="271464"/>
            <a:chOff x="4425611" y="5715001"/>
            <a:chExt cx="318399" cy="271464"/>
          </a:xfrm>
        </p:grpSpPr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0F376F52-AA5B-4F32-AC13-761FEAA7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7770C83-C921-47DF-A3BB-1AFE8E0D5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C80A9B-93DE-4EC3-B029-9F1470C7BB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6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</a:t>
            </a:r>
            <a:br>
              <a:rPr lang="en-US" dirty="0"/>
            </a:br>
            <a:r>
              <a:rPr lang="en-US" dirty="0"/>
              <a:t>for load instructions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951703-0D4A-4428-A36F-712E75FA54E7}"/>
              </a:ext>
            </a:extLst>
          </p:cNvPr>
          <p:cNvGrpSpPr/>
          <p:nvPr/>
        </p:nvGrpSpPr>
        <p:grpSpPr>
          <a:xfrm>
            <a:off x="6172200" y="2130623"/>
            <a:ext cx="2667000" cy="2746177"/>
            <a:chOff x="6096000" y="2209800"/>
            <a:chExt cx="2667000" cy="2746177"/>
          </a:xfrm>
        </p:grpSpPr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F728EFA1-4764-498B-A4DA-39885208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A14B7618-A793-4F37-9DED-4D94DE70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3AD2DEE8-231C-4DD6-8C46-863A4089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Text Box 56">
              <a:extLst>
                <a:ext uri="{FF2B5EF4-FFF2-40B4-BE49-F238E27FC236}">
                  <a16:creationId xmlns:a16="http://schemas.microsoft.com/office/drawing/2014/main" id="{FE19969E-11F7-47BB-9D69-E62E36FA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BB232A3A-4C77-4355-83F7-37D8CD03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B39EE4-E3AD-41D6-922B-4543390014D3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46" name="Line 54">
                <a:extLst>
                  <a:ext uri="{FF2B5EF4-FFF2-40B4-BE49-F238E27FC236}">
                    <a16:creationId xmlns:a16="http://schemas.microsoft.com/office/drawing/2014/main" id="{1BF94D3B-E22A-4D28-97AF-BBF3F96F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7ED3B730-5823-4389-917C-BA2956A09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" name="Text Box 59">
              <a:extLst>
                <a:ext uri="{FF2B5EF4-FFF2-40B4-BE49-F238E27FC236}">
                  <a16:creationId xmlns:a16="http://schemas.microsoft.com/office/drawing/2014/main" id="{D7C5D049-82DC-48E9-A5F2-E290FEAE6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483600B2-ED28-4AE0-8B41-9E90F3CC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AD40F484-63BC-4BFD-AD7B-4B681F31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ED763338-28E2-49CA-A60E-EA79B2D5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A47AC91B-C25E-4ADC-B81E-A85056B6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CEBE9-F8AA-420A-B476-77CA3EE1490F}"/>
              </a:ext>
            </a:extLst>
          </p:cNvPr>
          <p:cNvGrpSpPr/>
          <p:nvPr/>
        </p:nvGrpSpPr>
        <p:grpSpPr>
          <a:xfrm>
            <a:off x="6158601" y="2804173"/>
            <a:ext cx="318399" cy="271464"/>
            <a:chOff x="4425611" y="5715001"/>
            <a:chExt cx="318399" cy="271464"/>
          </a:xfrm>
        </p:grpSpPr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A94C4198-3B01-41D0-A410-5C244B2B9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5F288FA7-0FDC-4BF1-8C07-984C0AB4D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692C9E-8486-4154-9412-5FAB2CE6F794}"/>
              </a:ext>
            </a:extLst>
          </p:cNvPr>
          <p:cNvGrpSpPr/>
          <p:nvPr/>
        </p:nvGrpSpPr>
        <p:grpSpPr>
          <a:xfrm>
            <a:off x="6172200" y="3507435"/>
            <a:ext cx="318399" cy="271464"/>
            <a:chOff x="4425611" y="5715001"/>
            <a:chExt cx="318399" cy="271464"/>
          </a:xfrm>
        </p:grpSpPr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BFB0E25C-32B0-4646-8C25-D0C24D292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57931572-B8F8-4A9E-9406-2B66088DD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2F656D-12EC-43D2-BE69-4E1327A624AA}"/>
              </a:ext>
            </a:extLst>
          </p:cNvPr>
          <p:cNvGrpSpPr/>
          <p:nvPr/>
        </p:nvGrpSpPr>
        <p:grpSpPr>
          <a:xfrm>
            <a:off x="8292201" y="324992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5B507D9A-1780-4758-868C-5107EAE82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2263AC6F-ECD4-43C7-9A12-3006A8DF4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" name="Folded Corner 29"/>
          <p:cNvSpPr/>
          <p:nvPr/>
        </p:nvSpPr>
        <p:spPr>
          <a:xfrm>
            <a:off x="6044028" y="5151014"/>
            <a:ext cx="2999543" cy="1617082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WD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937296"/>
              </p:ext>
            </p:extLst>
          </p:nvPr>
        </p:nvGraphicFramePr>
        <p:xfrm>
          <a:off x="1043879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 fontScale="92500"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0F803-4F6C-4D76-87CF-A71EE54BC32F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B8C5E0-0328-4156-87A6-083ECFF277B3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68AEC0B-A778-47CE-B47E-51F8FAD1E9F3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26" name="Group 107">
                  <a:extLst>
                    <a:ext uri="{FF2B5EF4-FFF2-40B4-BE49-F238E27FC236}">
                      <a16:creationId xmlns:a16="http://schemas.microsoft.com/office/drawing/2014/main" id="{D0673323-BF9F-4665-8716-AB864FFE8823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7" name="Group 13">
                    <a:extLst>
                      <a:ext uri="{FF2B5EF4-FFF2-40B4-BE49-F238E27FC236}">
                        <a16:creationId xmlns:a16="http://schemas.microsoft.com/office/drawing/2014/main" id="{F3A2F8F5-179D-4B9D-BF9C-D260229E16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5028ADC-24F4-4631-BB91-9134503B1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D9A66008-44F6-4A8F-A4E5-F4EA1D9F8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FA52EC5-578C-46B1-A9D0-BD6F5F1A9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BD7E7DA-BCD6-4959-ACAB-A97CDB526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A4F1CC6-F451-4029-BD42-074AEDF2A4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9" name="Group 56">
                    <a:extLst>
                      <a:ext uri="{FF2B5EF4-FFF2-40B4-BE49-F238E27FC236}">
                        <a16:creationId xmlns:a16="http://schemas.microsoft.com/office/drawing/2014/main" id="{EB8FF120-A69E-45C7-B50E-9CACEDB8F5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1021EBE-6622-491A-B278-89ECF9E60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6F41BD41-3316-495E-AA0C-363BECE36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581D0580-03FD-4D56-8347-7DB654B91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37" name="Line 28">
                  <a:extLst>
                    <a:ext uri="{FF2B5EF4-FFF2-40B4-BE49-F238E27FC236}">
                      <a16:creationId xmlns:a16="http://schemas.microsoft.com/office/drawing/2014/main" id="{5DE3DF98-46D6-461F-8D1D-B9DBA96D7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9">
                  <a:extLst>
                    <a:ext uri="{FF2B5EF4-FFF2-40B4-BE49-F238E27FC236}">
                      <a16:creationId xmlns:a16="http://schemas.microsoft.com/office/drawing/2014/main" id="{D553C482-C659-4740-8CFD-E8A66CD93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D8C51E-8504-4680-BDDF-36C5BD9162F0}"/>
                    </a:ext>
                  </a:extLst>
                </p:cNvPr>
                <p:cNvCxnSpPr>
                  <a:stCxn id="34" idx="0"/>
                  <a:endCxn id="76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EEE16B0-7C13-4F08-813C-B4AD47D9DDAD}"/>
                    </a:ext>
                  </a:extLst>
                </p:cNvPr>
                <p:cNvCxnSpPr>
                  <a:stCxn id="35" idx="0"/>
                  <a:endCxn id="77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721E461-DE20-4AB5-A714-9DA48A2ADF74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309">
                  <a:extLst>
                    <a:ext uri="{FF2B5EF4-FFF2-40B4-BE49-F238E27FC236}">
                      <a16:creationId xmlns:a16="http://schemas.microsoft.com/office/drawing/2014/main" id="{42097D34-91C7-427D-9504-AD61586B9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43" name="Text Box 310">
                  <a:extLst>
                    <a:ext uri="{FF2B5EF4-FFF2-40B4-BE49-F238E27FC236}">
                      <a16:creationId xmlns:a16="http://schemas.microsoft.com/office/drawing/2014/main" id="{7B11FE27-2473-4979-B49F-DE52FAD750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44" name="Text Box 324">
                  <a:extLst>
                    <a:ext uri="{FF2B5EF4-FFF2-40B4-BE49-F238E27FC236}">
                      <a16:creationId xmlns:a16="http://schemas.microsoft.com/office/drawing/2014/main" id="{7D9AD96A-D0C9-4724-A07E-51DF00885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45" name="Rounded Rectangle 38">
                  <a:extLst>
                    <a:ext uri="{FF2B5EF4-FFF2-40B4-BE49-F238E27FC236}">
                      <a16:creationId xmlns:a16="http://schemas.microsoft.com/office/drawing/2014/main" id="{600C0111-0025-4596-A17C-5421C84C4F76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hape 39">
                  <a:extLst>
                    <a:ext uri="{FF2B5EF4-FFF2-40B4-BE49-F238E27FC236}">
                      <a16:creationId xmlns:a16="http://schemas.microsoft.com/office/drawing/2014/main" id="{A4A89A1B-4238-4962-999E-F0E4A1F0FAB1}"/>
                    </a:ext>
                  </a:extLst>
                </p:cNvPr>
                <p:cNvCxnSpPr>
                  <a:stCxn id="43" idx="2"/>
                  <a:endCxn id="45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694AB1-D239-43AA-A49B-01E5617F9BE7}"/>
                    </a:ext>
                  </a:extLst>
                </p:cNvPr>
                <p:cNvCxnSpPr>
                  <a:stCxn id="45" idx="3"/>
                  <a:endCxn id="78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 Box 319">
                  <a:extLst>
                    <a:ext uri="{FF2B5EF4-FFF2-40B4-BE49-F238E27FC236}">
                      <a16:creationId xmlns:a16="http://schemas.microsoft.com/office/drawing/2014/main" id="{3F050189-4F26-4084-8656-6498AABC0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9" name="Line 16">
                  <a:extLst>
                    <a:ext uri="{FF2B5EF4-FFF2-40B4-BE49-F238E27FC236}">
                      <a16:creationId xmlns:a16="http://schemas.microsoft.com/office/drawing/2014/main" id="{64885D69-4702-435F-8EF9-7BED23FBB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0" name="Straight Connector 53">
                  <a:extLst>
                    <a:ext uri="{FF2B5EF4-FFF2-40B4-BE49-F238E27FC236}">
                      <a16:creationId xmlns:a16="http://schemas.microsoft.com/office/drawing/2014/main" id="{1774CFAB-B65B-41DA-B222-1A13C90CCFD5}"/>
                    </a:ext>
                  </a:extLst>
                </p:cNvPr>
                <p:cNvCxnSpPr>
                  <a:stCxn id="96" idx="6"/>
                  <a:endCxn id="52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 Box 324">
                  <a:extLst>
                    <a:ext uri="{FF2B5EF4-FFF2-40B4-BE49-F238E27FC236}">
                      <a16:creationId xmlns:a16="http://schemas.microsoft.com/office/drawing/2014/main" id="{D54D2254-6FBF-4307-9518-8EAA5E796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52" name="Rounded Rectangle 45">
                  <a:extLst>
                    <a:ext uri="{FF2B5EF4-FFF2-40B4-BE49-F238E27FC236}">
                      <a16:creationId xmlns:a16="http://schemas.microsoft.com/office/drawing/2014/main" id="{68841C0E-55A6-4D26-8D47-ABB990DAB7DB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319">
                  <a:extLst>
                    <a:ext uri="{FF2B5EF4-FFF2-40B4-BE49-F238E27FC236}">
                      <a16:creationId xmlns:a16="http://schemas.microsoft.com/office/drawing/2014/main" id="{8017EC72-2DD3-4FD7-8BC9-E0BEAD99C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54" name="Line 16">
                  <a:extLst>
                    <a:ext uri="{FF2B5EF4-FFF2-40B4-BE49-F238E27FC236}">
                      <a16:creationId xmlns:a16="http://schemas.microsoft.com/office/drawing/2014/main" id="{4D05D116-30C5-4F78-8A8F-7F5530462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D81B0FD-FAF2-4741-9CC5-89BA6DA3B496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28">
                  <a:extLst>
                    <a:ext uri="{FF2B5EF4-FFF2-40B4-BE49-F238E27FC236}">
                      <a16:creationId xmlns:a16="http://schemas.microsoft.com/office/drawing/2014/main" id="{768F1BCE-E0D2-4A0D-B09E-DBB34118C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ACB5680-69CD-4D13-B6A3-279DAE229418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76" name="Line 24">
                    <a:extLst>
                      <a:ext uri="{FF2B5EF4-FFF2-40B4-BE49-F238E27FC236}">
                        <a16:creationId xmlns:a16="http://schemas.microsoft.com/office/drawing/2014/main" id="{3B6BFE3A-1FA2-4C44-BC24-EDECFFD85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25">
                    <a:extLst>
                      <a:ext uri="{FF2B5EF4-FFF2-40B4-BE49-F238E27FC236}">
                        <a16:creationId xmlns:a16="http://schemas.microsoft.com/office/drawing/2014/main" id="{C34CCEBF-7D07-4A8F-A05B-9ADA1DC9AD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26">
                    <a:extLst>
                      <a:ext uri="{FF2B5EF4-FFF2-40B4-BE49-F238E27FC236}">
                        <a16:creationId xmlns:a16="http://schemas.microsoft.com/office/drawing/2014/main" id="{CD956F9D-B07A-43BE-AFC2-F82CD6D22D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27">
                    <a:extLst>
                      <a:ext uri="{FF2B5EF4-FFF2-40B4-BE49-F238E27FC236}">
                        <a16:creationId xmlns:a16="http://schemas.microsoft.com/office/drawing/2014/main" id="{979B95FF-5D00-4C3D-9916-5D9FD9263B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16">
                    <a:extLst>
                      <a:ext uri="{FF2B5EF4-FFF2-40B4-BE49-F238E27FC236}">
                        <a16:creationId xmlns:a16="http://schemas.microsoft.com/office/drawing/2014/main" id="{B535CF84-AE51-4BBC-B3B5-58C48E48E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15">
                    <a:extLst>
                      <a:ext uri="{FF2B5EF4-FFF2-40B4-BE49-F238E27FC236}">
                        <a16:creationId xmlns:a16="http://schemas.microsoft.com/office/drawing/2014/main" id="{18356603-9A38-4759-A36D-2B0B28A98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Text Box 17">
                    <a:extLst>
                      <a:ext uri="{FF2B5EF4-FFF2-40B4-BE49-F238E27FC236}">
                        <a16:creationId xmlns:a16="http://schemas.microsoft.com/office/drawing/2014/main" id="{DA25E1A9-C21D-420A-86BE-9C7864698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83" name="Text Box 18">
                    <a:extLst>
                      <a:ext uri="{FF2B5EF4-FFF2-40B4-BE49-F238E27FC236}">
                        <a16:creationId xmlns:a16="http://schemas.microsoft.com/office/drawing/2014/main" id="{4D5B73A4-BDEC-4986-83DD-A5C75EAB3F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84" name="Text Box 19">
                    <a:extLst>
                      <a:ext uri="{FF2B5EF4-FFF2-40B4-BE49-F238E27FC236}">
                        <a16:creationId xmlns:a16="http://schemas.microsoft.com/office/drawing/2014/main" id="{5895A931-C6E6-466F-928B-97E1D273C0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85" name="Text Box 20">
                    <a:extLst>
                      <a:ext uri="{FF2B5EF4-FFF2-40B4-BE49-F238E27FC236}">
                        <a16:creationId xmlns:a16="http://schemas.microsoft.com/office/drawing/2014/main" id="{A3FCF38A-A2B5-4A70-9FFD-207DBB2803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86" name="Text Box 21">
                    <a:extLst>
                      <a:ext uri="{FF2B5EF4-FFF2-40B4-BE49-F238E27FC236}">
                        <a16:creationId xmlns:a16="http://schemas.microsoft.com/office/drawing/2014/main" id="{48687D04-1BFE-42B3-A55D-2F86C1E979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87" name="Text Box 22">
                    <a:extLst>
                      <a:ext uri="{FF2B5EF4-FFF2-40B4-BE49-F238E27FC236}">
                        <a16:creationId xmlns:a16="http://schemas.microsoft.com/office/drawing/2014/main" id="{2F7BE83F-6184-45DC-A022-471B65CB68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88" name="Text Box 36">
                    <a:extLst>
                      <a:ext uri="{FF2B5EF4-FFF2-40B4-BE49-F238E27FC236}">
                        <a16:creationId xmlns:a16="http://schemas.microsoft.com/office/drawing/2014/main" id="{B3089F45-E756-4CD6-9166-68D466E6B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9" name="Line 37">
                    <a:extLst>
                      <a:ext uri="{FF2B5EF4-FFF2-40B4-BE49-F238E27FC236}">
                        <a16:creationId xmlns:a16="http://schemas.microsoft.com/office/drawing/2014/main" id="{4E4B6FF2-D04C-4C67-B55A-DEED9E859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Line 38">
                    <a:extLst>
                      <a:ext uri="{FF2B5EF4-FFF2-40B4-BE49-F238E27FC236}">
                        <a16:creationId xmlns:a16="http://schemas.microsoft.com/office/drawing/2014/main" id="{2AB90CE2-5DE7-4EE7-880F-3DB808EED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39">
                    <a:extLst>
                      <a:ext uri="{FF2B5EF4-FFF2-40B4-BE49-F238E27FC236}">
                        <a16:creationId xmlns:a16="http://schemas.microsoft.com/office/drawing/2014/main" id="{BF0A133E-669E-4EFD-A040-DDC533842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40">
                    <a:extLst>
                      <a:ext uri="{FF2B5EF4-FFF2-40B4-BE49-F238E27FC236}">
                        <a16:creationId xmlns:a16="http://schemas.microsoft.com/office/drawing/2014/main" id="{F1FF404A-4ED5-4BB0-AB8D-F05521CE2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3" name="Text Box 41">
                    <a:extLst>
                      <a:ext uri="{FF2B5EF4-FFF2-40B4-BE49-F238E27FC236}">
                        <a16:creationId xmlns:a16="http://schemas.microsoft.com/office/drawing/2014/main" id="{6D08D70D-A051-432F-83B8-872EDF0033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4" name="Text Box 42">
                    <a:extLst>
                      <a:ext uri="{FF2B5EF4-FFF2-40B4-BE49-F238E27FC236}">
                        <a16:creationId xmlns:a16="http://schemas.microsoft.com/office/drawing/2014/main" id="{827E4B54-681F-4EED-80DB-1C286E5467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5" name="Text Box 23">
                    <a:extLst>
                      <a:ext uri="{FF2B5EF4-FFF2-40B4-BE49-F238E27FC236}">
                        <a16:creationId xmlns:a16="http://schemas.microsoft.com/office/drawing/2014/main" id="{83037EB5-76CD-42FE-895F-02250824AD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5A789E3-2E5F-4F42-A027-F40866EAC48D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472B1E4C-0E07-408B-B3EE-625D509A3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Text Box 42">
                  <a:extLst>
                    <a:ext uri="{FF2B5EF4-FFF2-40B4-BE49-F238E27FC236}">
                      <a16:creationId xmlns:a16="http://schemas.microsoft.com/office/drawing/2014/main" id="{149D9465-8F7A-4024-B7EC-ECFEED634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99" name="Text Box 42">
                  <a:extLst>
                    <a:ext uri="{FF2B5EF4-FFF2-40B4-BE49-F238E27FC236}">
                      <a16:creationId xmlns:a16="http://schemas.microsoft.com/office/drawing/2014/main" id="{FE6321BB-B15A-4782-AA76-F4F7D1CD4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00" name="Line 39">
                  <a:extLst>
                    <a:ext uri="{FF2B5EF4-FFF2-40B4-BE49-F238E27FC236}">
                      <a16:creationId xmlns:a16="http://schemas.microsoft.com/office/drawing/2014/main" id="{61B69CA8-9F74-4D0B-9030-983B84C1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32">
                  <a:extLst>
                    <a:ext uri="{FF2B5EF4-FFF2-40B4-BE49-F238E27FC236}">
                      <a16:creationId xmlns:a16="http://schemas.microsoft.com/office/drawing/2014/main" id="{F7263A67-3867-4B8B-8FE3-B0F9828F3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34">
                  <a:extLst>
                    <a:ext uri="{FF2B5EF4-FFF2-40B4-BE49-F238E27FC236}">
                      <a16:creationId xmlns:a16="http://schemas.microsoft.com/office/drawing/2014/main" id="{B09A4A33-1652-4089-AF08-A819D2C7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35">
                  <a:extLst>
                    <a:ext uri="{FF2B5EF4-FFF2-40B4-BE49-F238E27FC236}">
                      <a16:creationId xmlns:a16="http://schemas.microsoft.com/office/drawing/2014/main" id="{F123A3D4-DBBF-4174-9751-F42DA42B9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36">
                  <a:extLst>
                    <a:ext uri="{FF2B5EF4-FFF2-40B4-BE49-F238E27FC236}">
                      <a16:creationId xmlns:a16="http://schemas.microsoft.com/office/drawing/2014/main" id="{E0DB2F93-EEFA-4B16-BBAD-C0397D3BD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99B3B31F-19F1-4DB3-96CB-318725AC7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38">
                  <a:extLst>
                    <a:ext uri="{FF2B5EF4-FFF2-40B4-BE49-F238E27FC236}">
                      <a16:creationId xmlns:a16="http://schemas.microsoft.com/office/drawing/2014/main" id="{B35BA425-A1B8-46CE-BF19-E1D3E6D54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41">
                  <a:extLst>
                    <a:ext uri="{FF2B5EF4-FFF2-40B4-BE49-F238E27FC236}">
                      <a16:creationId xmlns:a16="http://schemas.microsoft.com/office/drawing/2014/main" id="{24FAEA72-66EF-4060-94D9-CDC90EE86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08" name="Text Box 44">
                  <a:extLst>
                    <a:ext uri="{FF2B5EF4-FFF2-40B4-BE49-F238E27FC236}">
                      <a16:creationId xmlns:a16="http://schemas.microsoft.com/office/drawing/2014/main" id="{52D85DB0-A146-4B51-8C52-88D45623A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09" name="Text Box 45">
                  <a:extLst>
                    <a:ext uri="{FF2B5EF4-FFF2-40B4-BE49-F238E27FC236}">
                      <a16:creationId xmlns:a16="http://schemas.microsoft.com/office/drawing/2014/main" id="{CD424B6C-E1A4-4466-8A17-8B61FCA9C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10" name="Text Box 46">
                  <a:extLst>
                    <a:ext uri="{FF2B5EF4-FFF2-40B4-BE49-F238E27FC236}">
                      <a16:creationId xmlns:a16="http://schemas.microsoft.com/office/drawing/2014/main" id="{674D7F7D-6A80-41F5-8B85-3EB1647D2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1" name="Line 47">
                  <a:extLst>
                    <a:ext uri="{FF2B5EF4-FFF2-40B4-BE49-F238E27FC236}">
                      <a16:creationId xmlns:a16="http://schemas.microsoft.com/office/drawing/2014/main" id="{88C7625A-6E01-4E61-ADC0-4ECCF1C5A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12" name="Text Box 48">
                  <a:extLst>
                    <a:ext uri="{FF2B5EF4-FFF2-40B4-BE49-F238E27FC236}">
                      <a16:creationId xmlns:a16="http://schemas.microsoft.com/office/drawing/2014/main" id="{EDA6A0F1-AA0A-411E-8C0B-4A502088CC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13" name="Group 13">
                  <a:extLst>
                    <a:ext uri="{FF2B5EF4-FFF2-40B4-BE49-F238E27FC236}">
                      <a16:creationId xmlns:a16="http://schemas.microsoft.com/office/drawing/2014/main" id="{28E5BD62-A78B-4725-90E7-D8F8153DA61D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4442F3-F181-47FF-B36E-1890D297800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9569D7-6710-443D-9102-826E34404021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6F5FB75-949B-4304-B0A5-BB19B29AAA8B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62A8C5EC-0FA8-4EAB-AE83-14707ECD246F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A7EC883-B835-4FC0-9D2A-36FB5185CEA7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23" name="Line 60">
                    <a:extLst>
                      <a:ext uri="{FF2B5EF4-FFF2-40B4-BE49-F238E27FC236}">
                        <a16:creationId xmlns:a16="http://schemas.microsoft.com/office/drawing/2014/main" id="{D643A8C0-752C-4C6A-B510-25C115C17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Line 61">
                    <a:extLst>
                      <a:ext uri="{FF2B5EF4-FFF2-40B4-BE49-F238E27FC236}">
                        <a16:creationId xmlns:a16="http://schemas.microsoft.com/office/drawing/2014/main" id="{FEDF0AAE-FCA7-48D2-B3AC-2A400D3FE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33">
                    <a:extLst>
                      <a:ext uri="{FF2B5EF4-FFF2-40B4-BE49-F238E27FC236}">
                        <a16:creationId xmlns:a16="http://schemas.microsoft.com/office/drawing/2014/main" id="{44BE9736-3641-45D2-AEEF-D842A2DCE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Rectangle 52">
                    <a:extLst>
                      <a:ext uri="{FF2B5EF4-FFF2-40B4-BE49-F238E27FC236}">
                        <a16:creationId xmlns:a16="http://schemas.microsoft.com/office/drawing/2014/main" id="{A92854CE-9B90-467D-A993-954A32F99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Text Box 56">
                    <a:extLst>
                      <a:ext uri="{FF2B5EF4-FFF2-40B4-BE49-F238E27FC236}">
                        <a16:creationId xmlns:a16="http://schemas.microsoft.com/office/drawing/2014/main" id="{789BEFB1-1C93-482A-B6A8-EB3AA31F0A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122" name="Text Box 59">
                    <a:extLst>
                      <a:ext uri="{FF2B5EF4-FFF2-40B4-BE49-F238E27FC236}">
                        <a16:creationId xmlns:a16="http://schemas.microsoft.com/office/drawing/2014/main" id="{55522BA4-3272-4BCF-BE2A-0C6D21B86E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25" name="Text Box 62">
                    <a:extLst>
                      <a:ext uri="{FF2B5EF4-FFF2-40B4-BE49-F238E27FC236}">
                        <a16:creationId xmlns:a16="http://schemas.microsoft.com/office/drawing/2014/main" id="{9D939082-3B90-4016-B67E-CD00F0F27E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126" name="Text Box 63">
                    <a:extLst>
                      <a:ext uri="{FF2B5EF4-FFF2-40B4-BE49-F238E27FC236}">
                        <a16:creationId xmlns:a16="http://schemas.microsoft.com/office/drawing/2014/main" id="{A790A215-9AE0-437C-8B9A-CDECA99FA3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81955A20-50EB-4C93-882F-38319DDAB3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Line 53">
                    <a:extLst>
                      <a:ext uri="{FF2B5EF4-FFF2-40B4-BE49-F238E27FC236}">
                        <a16:creationId xmlns:a16="http://schemas.microsoft.com/office/drawing/2014/main" id="{533460CE-8187-4C7A-91A4-33C1A9557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Text Box 55">
                    <a:extLst>
                      <a:ext uri="{FF2B5EF4-FFF2-40B4-BE49-F238E27FC236}">
                        <a16:creationId xmlns:a16="http://schemas.microsoft.com/office/drawing/2014/main" id="{41ACF50F-E47F-417B-B8FD-EFF5B2E827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130" name="Text Box 57">
                    <a:extLst>
                      <a:ext uri="{FF2B5EF4-FFF2-40B4-BE49-F238E27FC236}">
                        <a16:creationId xmlns:a16="http://schemas.microsoft.com/office/drawing/2014/main" id="{1D607E04-8E1D-43D4-9AD3-704394E59A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0414EB-F614-4EDC-9F52-0E4244797291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32" name="Text Box 42">
                  <a:extLst>
                    <a:ext uri="{FF2B5EF4-FFF2-40B4-BE49-F238E27FC236}">
                      <a16:creationId xmlns:a16="http://schemas.microsoft.com/office/drawing/2014/main" id="{D2F504EC-C20C-4F13-A831-AE67490F0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33" name="Line 39">
                  <a:extLst>
                    <a:ext uri="{FF2B5EF4-FFF2-40B4-BE49-F238E27FC236}">
                      <a16:creationId xmlns:a16="http://schemas.microsoft.com/office/drawing/2014/main" id="{C57BA225-C381-4F4A-A5F3-73234EED0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Text Box 42">
                <a:extLst>
                  <a:ext uri="{FF2B5EF4-FFF2-40B4-BE49-F238E27FC236}">
                    <a16:creationId xmlns:a16="http://schemas.microsoft.com/office/drawing/2014/main" id="{7C9DA62C-A11A-48DF-8B99-696DE5301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9DF49499-CF0F-4F40-96A4-9E1EBB50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Text Box 42">
                <a:extLst>
                  <a:ext uri="{FF2B5EF4-FFF2-40B4-BE49-F238E27FC236}">
                    <a16:creationId xmlns:a16="http://schemas.microsoft.com/office/drawing/2014/main" id="{27F26E47-AAD2-4738-8804-0241DB017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9" name="Line 39">
                <a:extLst>
                  <a:ext uri="{FF2B5EF4-FFF2-40B4-BE49-F238E27FC236}">
                    <a16:creationId xmlns:a16="http://schemas.microsoft.com/office/drawing/2014/main" id="{75032E87-8274-4C9B-B15E-79C5C10B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2" name="Text Box 42">
              <a:extLst>
                <a:ext uri="{FF2B5EF4-FFF2-40B4-BE49-F238E27FC236}">
                  <a16:creationId xmlns:a16="http://schemas.microsoft.com/office/drawing/2014/main" id="{82890C49-B079-45A2-9385-D8E45DF0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D13DB7F6-A03A-4046-A3FE-75F5481CD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Need </a:t>
            </a:r>
            <a:r>
              <a:rPr lang="en-US" sz="2200" b="1" i="1" dirty="0"/>
              <a:t>Read Data 2 </a:t>
            </a:r>
            <a:r>
              <a:rPr lang="en-US" sz="2200" dirty="0"/>
              <a:t>(from Decode stage) as the </a:t>
            </a:r>
            <a:r>
              <a:rPr lang="en-US" sz="2200" b="1" i="1" dirty="0"/>
              <a:t>Write Data</a:t>
            </a:r>
            <a:endParaRPr lang="en-SG" sz="2200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5F3E0-0A51-4FCD-9372-6F18B9D16D4A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BF7199-2F28-4B18-A000-41DC3103498C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0" name="Group 107">
                <a:extLst>
                  <a:ext uri="{FF2B5EF4-FFF2-40B4-BE49-F238E27FC236}">
                    <a16:creationId xmlns:a16="http://schemas.microsoft.com/office/drawing/2014/main" id="{C775257A-A76B-4ECB-9AED-E126E8E70180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141" name="Group 13">
                  <a:extLst>
                    <a:ext uri="{FF2B5EF4-FFF2-40B4-BE49-F238E27FC236}">
                      <a16:creationId xmlns:a16="http://schemas.microsoft.com/office/drawing/2014/main" id="{9413D5C3-F437-421C-BDDD-A57EA1D50048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0F7AD0B0-8AD8-47FF-A149-A8C52FA17F66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8D1FE34-B8CE-4072-8721-907A1D473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08EB5ED-4BD4-4E76-948F-03857D6AA921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31E835F8-5B60-47C5-9C8A-0384B2C451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2D4A4BA-1DF0-48C2-9693-49A077B6488D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143" name="Group 56">
                  <a:extLst>
                    <a:ext uri="{FF2B5EF4-FFF2-40B4-BE49-F238E27FC236}">
                      <a16:creationId xmlns:a16="http://schemas.microsoft.com/office/drawing/2014/main" id="{6A44A0BC-4198-4361-A14E-BE9A04DE8B6F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3BA9B891-B23F-41A4-82C2-957B62BCA99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636583-4E4D-47A1-9DC6-68A945A20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5308BBD-B732-4E4A-83F0-E8946DA347D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51" name="Line 28">
                <a:extLst>
                  <a:ext uri="{FF2B5EF4-FFF2-40B4-BE49-F238E27FC236}">
                    <a16:creationId xmlns:a16="http://schemas.microsoft.com/office/drawing/2014/main" id="{88F8A3FC-DDBE-4189-9E66-E1B700521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29">
                <a:extLst>
                  <a:ext uri="{FF2B5EF4-FFF2-40B4-BE49-F238E27FC236}">
                    <a16:creationId xmlns:a16="http://schemas.microsoft.com/office/drawing/2014/main" id="{33C42E97-D576-4007-BF4E-D03E3D82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481792-8578-4A94-9D92-69B05CEAAF55}"/>
                  </a:ext>
                </a:extLst>
              </p:cNvPr>
              <p:cNvCxnSpPr>
                <a:stCxn id="148" idx="0"/>
                <a:endCxn id="17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51ED7BC-633F-4D13-9EF7-7BDB36E1D2A3}"/>
                  </a:ext>
                </a:extLst>
              </p:cNvPr>
              <p:cNvCxnSpPr>
                <a:stCxn id="149" idx="0"/>
                <a:endCxn id="17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1877027-EAD8-475F-9E08-BE046BC47E9C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309">
                <a:extLst>
                  <a:ext uri="{FF2B5EF4-FFF2-40B4-BE49-F238E27FC236}">
                    <a16:creationId xmlns:a16="http://schemas.microsoft.com/office/drawing/2014/main" id="{151A3CC9-0AA7-4B8F-852B-DA0E0547C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57" name="Text Box 310">
                <a:extLst>
                  <a:ext uri="{FF2B5EF4-FFF2-40B4-BE49-F238E27FC236}">
                    <a16:creationId xmlns:a16="http://schemas.microsoft.com/office/drawing/2014/main" id="{4DD039CD-9259-426F-8BED-C4984FC9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58" name="Text Box 324">
                <a:extLst>
                  <a:ext uri="{FF2B5EF4-FFF2-40B4-BE49-F238E27FC236}">
                    <a16:creationId xmlns:a16="http://schemas.microsoft.com/office/drawing/2014/main" id="{0E6A104F-23AA-446E-9941-BF319CBAF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59" name="Rounded Rectangle 38">
                <a:extLst>
                  <a:ext uri="{FF2B5EF4-FFF2-40B4-BE49-F238E27FC236}">
                    <a16:creationId xmlns:a16="http://schemas.microsoft.com/office/drawing/2014/main" id="{660C1A6A-2978-4D87-8FD3-5F4636221B92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hape 39">
                <a:extLst>
                  <a:ext uri="{FF2B5EF4-FFF2-40B4-BE49-F238E27FC236}">
                    <a16:creationId xmlns:a16="http://schemas.microsoft.com/office/drawing/2014/main" id="{D6367511-4A08-441B-8AB7-70E8F5919F05}"/>
                  </a:ext>
                </a:extLst>
              </p:cNvPr>
              <p:cNvCxnSpPr>
                <a:stCxn id="157" idx="2"/>
                <a:endCxn id="159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DC1B210-9297-4147-8887-52299969224D}"/>
                  </a:ext>
                </a:extLst>
              </p:cNvPr>
              <p:cNvCxnSpPr>
                <a:stCxn id="159" idx="3"/>
                <a:endCxn id="17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 Box 319">
                <a:extLst>
                  <a:ext uri="{FF2B5EF4-FFF2-40B4-BE49-F238E27FC236}">
                    <a16:creationId xmlns:a16="http://schemas.microsoft.com/office/drawing/2014/main" id="{B81C92F2-793B-406D-9AFA-94351C9A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3CCB5D5E-2F9B-44D9-8A44-F9EECF55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64" name="Straight Connector 53">
                <a:extLst>
                  <a:ext uri="{FF2B5EF4-FFF2-40B4-BE49-F238E27FC236}">
                    <a16:creationId xmlns:a16="http://schemas.microsoft.com/office/drawing/2014/main" id="{5450241C-F8DD-4462-ADAB-3115118A63ED}"/>
                  </a:ext>
                </a:extLst>
              </p:cNvPr>
              <p:cNvCxnSpPr>
                <a:stCxn id="190" idx="6"/>
                <a:endCxn id="166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 Box 324">
                <a:extLst>
                  <a:ext uri="{FF2B5EF4-FFF2-40B4-BE49-F238E27FC236}">
                    <a16:creationId xmlns:a16="http://schemas.microsoft.com/office/drawing/2014/main" id="{E4596DFE-DAF6-4A91-89C8-E9235F4B0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66" name="Rounded Rectangle 45">
                <a:extLst>
                  <a:ext uri="{FF2B5EF4-FFF2-40B4-BE49-F238E27FC236}">
                    <a16:creationId xmlns:a16="http://schemas.microsoft.com/office/drawing/2014/main" id="{BB852856-79ED-4A76-B96A-26796FB01F4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4F5C5F9-D7F8-4BEC-9ED9-224DB0A8EC3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ine 28">
                <a:extLst>
                  <a:ext uri="{FF2B5EF4-FFF2-40B4-BE49-F238E27FC236}">
                    <a16:creationId xmlns:a16="http://schemas.microsoft.com/office/drawing/2014/main" id="{36798E30-02B0-4219-9B74-E8087B90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9" name="Group 88">
                <a:extLst>
                  <a:ext uri="{FF2B5EF4-FFF2-40B4-BE49-F238E27FC236}">
                    <a16:creationId xmlns:a16="http://schemas.microsoft.com/office/drawing/2014/main" id="{8D9E85E4-B9EB-4C0B-B044-0D77706185ED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170" name="Line 24">
                  <a:extLst>
                    <a:ext uri="{FF2B5EF4-FFF2-40B4-BE49-F238E27FC236}">
                      <a16:creationId xmlns:a16="http://schemas.microsoft.com/office/drawing/2014/main" id="{D3BA0844-2CD1-4F17-B16A-F6CD05B2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Line 25">
                  <a:extLst>
                    <a:ext uri="{FF2B5EF4-FFF2-40B4-BE49-F238E27FC236}">
                      <a16:creationId xmlns:a16="http://schemas.microsoft.com/office/drawing/2014/main" id="{D2CC5B6C-B06B-439C-A051-B1A5FE79E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26">
                  <a:extLst>
                    <a:ext uri="{FF2B5EF4-FFF2-40B4-BE49-F238E27FC236}">
                      <a16:creationId xmlns:a16="http://schemas.microsoft.com/office/drawing/2014/main" id="{F12360C6-D33C-44D1-9A4D-62CA4F8C1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27">
                  <a:extLst>
                    <a:ext uri="{FF2B5EF4-FFF2-40B4-BE49-F238E27FC236}">
                      <a16:creationId xmlns:a16="http://schemas.microsoft.com/office/drawing/2014/main" id="{21B95824-1DF9-4319-9EF7-EF81031C5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16">
                  <a:extLst>
                    <a:ext uri="{FF2B5EF4-FFF2-40B4-BE49-F238E27FC236}">
                      <a16:creationId xmlns:a16="http://schemas.microsoft.com/office/drawing/2014/main" id="{50752750-A347-424C-AFA8-746199AAE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">
                  <a:extLst>
                    <a:ext uri="{FF2B5EF4-FFF2-40B4-BE49-F238E27FC236}">
                      <a16:creationId xmlns:a16="http://schemas.microsoft.com/office/drawing/2014/main" id="{396E5C72-1BDC-410E-BFFE-C0BA3A767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17">
                  <a:extLst>
                    <a:ext uri="{FF2B5EF4-FFF2-40B4-BE49-F238E27FC236}">
                      <a16:creationId xmlns:a16="http://schemas.microsoft.com/office/drawing/2014/main" id="{52E19A51-285B-4C55-AAD7-5B7D2CFD78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177" name="Text Box 18">
                  <a:extLst>
                    <a:ext uri="{FF2B5EF4-FFF2-40B4-BE49-F238E27FC236}">
                      <a16:creationId xmlns:a16="http://schemas.microsoft.com/office/drawing/2014/main" id="{49A34A25-B9E7-4DF8-86F1-8F2BD73A2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178" name="Text Box 19">
                  <a:extLst>
                    <a:ext uri="{FF2B5EF4-FFF2-40B4-BE49-F238E27FC236}">
                      <a16:creationId xmlns:a16="http://schemas.microsoft.com/office/drawing/2014/main" id="{802A773F-57D9-435B-A407-E20A7A20C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179" name="Text Box 20">
                  <a:extLst>
                    <a:ext uri="{FF2B5EF4-FFF2-40B4-BE49-F238E27FC236}">
                      <a16:creationId xmlns:a16="http://schemas.microsoft.com/office/drawing/2014/main" id="{1BFAE4A5-FA03-4CDA-A9EF-7C2333FC9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180" name="Text Box 21">
                  <a:extLst>
                    <a:ext uri="{FF2B5EF4-FFF2-40B4-BE49-F238E27FC236}">
                      <a16:creationId xmlns:a16="http://schemas.microsoft.com/office/drawing/2014/main" id="{74B235F9-4444-4A04-A3EC-94C9B2D7A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181" name="Text Box 22">
                  <a:extLst>
                    <a:ext uri="{FF2B5EF4-FFF2-40B4-BE49-F238E27FC236}">
                      <a16:creationId xmlns:a16="http://schemas.microsoft.com/office/drawing/2014/main" id="{48AB697A-99ED-4B40-B297-D0E93D683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182" name="Text Box 36">
                  <a:extLst>
                    <a:ext uri="{FF2B5EF4-FFF2-40B4-BE49-F238E27FC236}">
                      <a16:creationId xmlns:a16="http://schemas.microsoft.com/office/drawing/2014/main" id="{BF90495E-AD09-4BE7-91DB-64C6FEAC7D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183" name="Line 37">
                  <a:extLst>
                    <a:ext uri="{FF2B5EF4-FFF2-40B4-BE49-F238E27FC236}">
                      <a16:creationId xmlns:a16="http://schemas.microsoft.com/office/drawing/2014/main" id="{120FED89-5B9A-492C-AC63-7AF792D16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">
                  <a:extLst>
                    <a:ext uri="{FF2B5EF4-FFF2-40B4-BE49-F238E27FC236}">
                      <a16:creationId xmlns:a16="http://schemas.microsoft.com/office/drawing/2014/main" id="{820A5FDF-1655-4C31-8AEA-945DE1F02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9">
                  <a:extLst>
                    <a:ext uri="{FF2B5EF4-FFF2-40B4-BE49-F238E27FC236}">
                      <a16:creationId xmlns:a16="http://schemas.microsoft.com/office/drawing/2014/main" id="{BE115A6D-1E29-4FFC-8365-F40599E61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Text Box 40">
                  <a:extLst>
                    <a:ext uri="{FF2B5EF4-FFF2-40B4-BE49-F238E27FC236}">
                      <a16:creationId xmlns:a16="http://schemas.microsoft.com/office/drawing/2014/main" id="{EF91201D-82A9-42CD-B543-871EC77103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7" name="Text Box 41">
                  <a:extLst>
                    <a:ext uri="{FF2B5EF4-FFF2-40B4-BE49-F238E27FC236}">
                      <a16:creationId xmlns:a16="http://schemas.microsoft.com/office/drawing/2014/main" id="{18B55D5A-A531-4C01-88A8-E05B2E562C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8" name="Text Box 42">
                  <a:extLst>
                    <a:ext uri="{FF2B5EF4-FFF2-40B4-BE49-F238E27FC236}">
                      <a16:creationId xmlns:a16="http://schemas.microsoft.com/office/drawing/2014/main" id="{84C93A4C-E331-4E99-9F43-7F58FB98C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9" name="Text Box 23">
                  <a:extLst>
                    <a:ext uri="{FF2B5EF4-FFF2-40B4-BE49-F238E27FC236}">
                      <a16:creationId xmlns:a16="http://schemas.microsoft.com/office/drawing/2014/main" id="{68C70E2D-86A3-4B47-831B-ACF73108F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73AD4AD-44E1-4DA4-987C-84FDD97B32B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Line 39">
                <a:extLst>
                  <a:ext uri="{FF2B5EF4-FFF2-40B4-BE49-F238E27FC236}">
                    <a16:creationId xmlns:a16="http://schemas.microsoft.com/office/drawing/2014/main" id="{EB77A209-B4B4-43B7-87EA-7C9B55219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Text Box 42">
                <a:extLst>
                  <a:ext uri="{FF2B5EF4-FFF2-40B4-BE49-F238E27FC236}">
                    <a16:creationId xmlns:a16="http://schemas.microsoft.com/office/drawing/2014/main" id="{381C8A17-B283-4D06-89D5-EE31096C9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193" name="Text Box 42">
                <a:extLst>
                  <a:ext uri="{FF2B5EF4-FFF2-40B4-BE49-F238E27FC236}">
                    <a16:creationId xmlns:a16="http://schemas.microsoft.com/office/drawing/2014/main" id="{5878F3BC-630F-47A0-95D5-257835C63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94" name="Line 39">
                <a:extLst>
                  <a:ext uri="{FF2B5EF4-FFF2-40B4-BE49-F238E27FC236}">
                    <a16:creationId xmlns:a16="http://schemas.microsoft.com/office/drawing/2014/main" id="{499A8346-E5A0-4B12-9A24-07BA2F264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32">
                <a:extLst>
                  <a:ext uri="{FF2B5EF4-FFF2-40B4-BE49-F238E27FC236}">
                    <a16:creationId xmlns:a16="http://schemas.microsoft.com/office/drawing/2014/main" id="{3BE6F3E0-72E8-4DA5-B733-A07617231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34">
                <a:extLst>
                  <a:ext uri="{FF2B5EF4-FFF2-40B4-BE49-F238E27FC236}">
                    <a16:creationId xmlns:a16="http://schemas.microsoft.com/office/drawing/2014/main" id="{FD4F407A-C131-4295-8832-CDD45CC2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35">
                <a:extLst>
                  <a:ext uri="{FF2B5EF4-FFF2-40B4-BE49-F238E27FC236}">
                    <a16:creationId xmlns:a16="http://schemas.microsoft.com/office/drawing/2014/main" id="{48D87EC9-C993-4FF1-BC72-74D56FBC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6">
                <a:extLst>
                  <a:ext uri="{FF2B5EF4-FFF2-40B4-BE49-F238E27FC236}">
                    <a16:creationId xmlns:a16="http://schemas.microsoft.com/office/drawing/2014/main" id="{B1410EC5-78CC-4884-9D6B-DCE0B5CEC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7">
                <a:extLst>
                  <a:ext uri="{FF2B5EF4-FFF2-40B4-BE49-F238E27FC236}">
                    <a16:creationId xmlns:a16="http://schemas.microsoft.com/office/drawing/2014/main" id="{AD0F6945-A33E-43E3-874B-E22B02E1A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38">
                <a:extLst>
                  <a:ext uri="{FF2B5EF4-FFF2-40B4-BE49-F238E27FC236}">
                    <a16:creationId xmlns:a16="http://schemas.microsoft.com/office/drawing/2014/main" id="{252697BA-25E2-4045-AC12-897DCCD64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41">
                <a:extLst>
                  <a:ext uri="{FF2B5EF4-FFF2-40B4-BE49-F238E27FC236}">
                    <a16:creationId xmlns:a16="http://schemas.microsoft.com/office/drawing/2014/main" id="{8F867AF3-1F3C-49AB-B486-AB2780867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2" name="Text Box 44">
                <a:extLst>
                  <a:ext uri="{FF2B5EF4-FFF2-40B4-BE49-F238E27FC236}">
                    <a16:creationId xmlns:a16="http://schemas.microsoft.com/office/drawing/2014/main" id="{E642CC09-6EC4-4DA0-BDE6-95DEABD49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03" name="Text Box 45">
                <a:extLst>
                  <a:ext uri="{FF2B5EF4-FFF2-40B4-BE49-F238E27FC236}">
                    <a16:creationId xmlns:a16="http://schemas.microsoft.com/office/drawing/2014/main" id="{605F663D-2951-41CA-AC93-9333AEC3C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04" name="Text Box 46">
                <a:extLst>
                  <a:ext uri="{FF2B5EF4-FFF2-40B4-BE49-F238E27FC236}">
                    <a16:creationId xmlns:a16="http://schemas.microsoft.com/office/drawing/2014/main" id="{FABBE15D-FD02-4A08-A600-0E8956A00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5" name="Line 47">
                <a:extLst>
                  <a:ext uri="{FF2B5EF4-FFF2-40B4-BE49-F238E27FC236}">
                    <a16:creationId xmlns:a16="http://schemas.microsoft.com/office/drawing/2014/main" id="{CAD02B2A-1751-4E41-A423-91D14FF3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6" name="Text Box 48">
                <a:extLst>
                  <a:ext uri="{FF2B5EF4-FFF2-40B4-BE49-F238E27FC236}">
                    <a16:creationId xmlns:a16="http://schemas.microsoft.com/office/drawing/2014/main" id="{E64152D7-9125-482E-8E40-86679C3B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07" name="Group 13">
                <a:extLst>
                  <a:ext uri="{FF2B5EF4-FFF2-40B4-BE49-F238E27FC236}">
                    <a16:creationId xmlns:a16="http://schemas.microsoft.com/office/drawing/2014/main" id="{445F38ED-7221-4843-8793-962E9862206E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CB759D1-1930-4EC8-B361-B1B11073E311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475BFAA-13FA-4B07-8611-0B0BA2161637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C0B24DD-F9AA-4D5E-873B-534A17D4791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868AFAE-E950-431F-BFF7-55656D5BAD1A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12" name="Elbow Connector 92">
                <a:extLst>
                  <a:ext uri="{FF2B5EF4-FFF2-40B4-BE49-F238E27FC236}">
                    <a16:creationId xmlns:a16="http://schemas.microsoft.com/office/drawing/2014/main" id="{F589D337-4E1E-466A-9228-013C77E2BA11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10D2DA2-2F8B-496D-81E3-88B20C9AB8DD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18" name="Line 60">
                  <a:extLst>
                    <a:ext uri="{FF2B5EF4-FFF2-40B4-BE49-F238E27FC236}">
                      <a16:creationId xmlns:a16="http://schemas.microsoft.com/office/drawing/2014/main" id="{8EE5C227-95BE-4C10-94D8-83796F208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Line 61">
                  <a:extLst>
                    <a:ext uri="{FF2B5EF4-FFF2-40B4-BE49-F238E27FC236}">
                      <a16:creationId xmlns:a16="http://schemas.microsoft.com/office/drawing/2014/main" id="{BB825961-B005-45D5-BEDB-C5BB551E5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Line 33">
                  <a:extLst>
                    <a:ext uri="{FF2B5EF4-FFF2-40B4-BE49-F238E27FC236}">
                      <a16:creationId xmlns:a16="http://schemas.microsoft.com/office/drawing/2014/main" id="{CEDB8C72-5590-447C-BA16-16D173842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52">
                  <a:extLst>
                    <a:ext uri="{FF2B5EF4-FFF2-40B4-BE49-F238E27FC236}">
                      <a16:creationId xmlns:a16="http://schemas.microsoft.com/office/drawing/2014/main" id="{7579103C-E54E-4A52-B257-DCC5EF299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Text Box 56">
                  <a:extLst>
                    <a:ext uri="{FF2B5EF4-FFF2-40B4-BE49-F238E27FC236}">
                      <a16:creationId xmlns:a16="http://schemas.microsoft.com/office/drawing/2014/main" id="{BE2CFCB6-89EC-4C45-9A15-AC06DF6DB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17" name="Text Box 59">
                  <a:extLst>
                    <a:ext uri="{FF2B5EF4-FFF2-40B4-BE49-F238E27FC236}">
                      <a16:creationId xmlns:a16="http://schemas.microsoft.com/office/drawing/2014/main" id="{7D1044D1-3793-4F3D-8E0A-9DE25F81D6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20" name="Text Box 62">
                  <a:extLst>
                    <a:ext uri="{FF2B5EF4-FFF2-40B4-BE49-F238E27FC236}">
                      <a16:creationId xmlns:a16="http://schemas.microsoft.com/office/drawing/2014/main" id="{37873DDC-F978-4979-9FFF-B26EC0486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21" name="Text Box 63">
                  <a:extLst>
                    <a:ext uri="{FF2B5EF4-FFF2-40B4-BE49-F238E27FC236}">
                      <a16:creationId xmlns:a16="http://schemas.microsoft.com/office/drawing/2014/main" id="{A2F331F2-55B1-4BA0-908E-00237DFD8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EDB37755-64E5-496D-B399-A084242FF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Line 53">
                  <a:extLst>
                    <a:ext uri="{FF2B5EF4-FFF2-40B4-BE49-F238E27FC236}">
                      <a16:creationId xmlns:a16="http://schemas.microsoft.com/office/drawing/2014/main" id="{345D09C4-C84F-41C5-99A0-7D670C82C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Text Box 55">
                  <a:extLst>
                    <a:ext uri="{FF2B5EF4-FFF2-40B4-BE49-F238E27FC236}">
                      <a16:creationId xmlns:a16="http://schemas.microsoft.com/office/drawing/2014/main" id="{EC1425FE-6471-40EA-9A4E-54323A3C1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25" name="Text Box 57">
                  <a:extLst>
                    <a:ext uri="{FF2B5EF4-FFF2-40B4-BE49-F238E27FC236}">
                      <a16:creationId xmlns:a16="http://schemas.microsoft.com/office/drawing/2014/main" id="{1F0B4012-55F6-408A-B721-865A0AAE9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0F8B8C-09DF-41AE-964D-9D6E4D75CB44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226" name="Text Box 42">
                <a:extLst>
                  <a:ext uri="{FF2B5EF4-FFF2-40B4-BE49-F238E27FC236}">
                    <a16:creationId xmlns:a16="http://schemas.microsoft.com/office/drawing/2014/main" id="{68F2198F-8E69-4F5E-A597-5F926FDB0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9">
                <a:extLst>
                  <a:ext uri="{FF2B5EF4-FFF2-40B4-BE49-F238E27FC236}">
                    <a16:creationId xmlns:a16="http://schemas.microsoft.com/office/drawing/2014/main" id="{4E7B3A38-BDF2-4D1A-8F3D-B73F56BF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0AB77CB-56D2-4C40-8068-82EEB74728D2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229" name="Text Box 42">
                <a:extLst>
                  <a:ext uri="{FF2B5EF4-FFF2-40B4-BE49-F238E27FC236}">
                    <a16:creationId xmlns:a16="http://schemas.microsoft.com/office/drawing/2014/main" id="{62FF5079-7A6E-4D98-8DA9-54C46A1E0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1ACBD26B-65B8-4CD1-8A91-964E8BE4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B513AFA-0C84-46A0-80B5-5A2CD639675B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232" name="Text Box 42">
                <a:extLst>
                  <a:ext uri="{FF2B5EF4-FFF2-40B4-BE49-F238E27FC236}">
                    <a16:creationId xmlns:a16="http://schemas.microsoft.com/office/drawing/2014/main" id="{94B8AF52-16B3-4D22-985E-97356E463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3" name="Line 39">
                <a:extLst>
                  <a:ext uri="{FF2B5EF4-FFF2-40B4-BE49-F238E27FC236}">
                    <a16:creationId xmlns:a16="http://schemas.microsoft.com/office/drawing/2014/main" id="{EC502F0C-8FE7-43BF-BEFE-0A8A8784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94208D6-3F21-4216-B274-80EFAA67B677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235" name="Text Box 42">
                <a:extLst>
                  <a:ext uri="{FF2B5EF4-FFF2-40B4-BE49-F238E27FC236}">
                    <a16:creationId xmlns:a16="http://schemas.microsoft.com/office/drawing/2014/main" id="{09F350FD-256C-42EF-8C72-9B5B0E5BC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6" name="Line 39">
                <a:extLst>
                  <a:ext uri="{FF2B5EF4-FFF2-40B4-BE49-F238E27FC236}">
                    <a16:creationId xmlns:a16="http://schemas.microsoft.com/office/drawing/2014/main" id="{D56BBF0E-9508-4706-AB85-A591D147A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29934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 a multiplexer to choose the result to be stored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1FEC4-3307-44CC-BFE4-4A29A9BCFD28}"/>
              </a:ext>
            </a:extLst>
          </p:cNvPr>
          <p:cNvGrpSpPr/>
          <p:nvPr/>
        </p:nvGrpSpPr>
        <p:grpSpPr>
          <a:xfrm>
            <a:off x="533400" y="1981200"/>
            <a:ext cx="8534400" cy="4191000"/>
            <a:chOff x="533400" y="1981200"/>
            <a:chExt cx="8534400" cy="4191000"/>
          </a:xfrm>
        </p:grpSpPr>
        <p:sp>
          <p:nvSpPr>
            <p:cNvPr id="108" name="Line 53">
              <a:extLst>
                <a:ext uri="{FF2B5EF4-FFF2-40B4-BE49-F238E27FC236}">
                  <a16:creationId xmlns:a16="http://schemas.microsoft.com/office/drawing/2014/main" id="{9F3E7C88-A205-40A8-9EC3-41CD5C905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3E450402-2875-4BF0-B00B-A83D3EFE9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7535CEC7-71F4-4EA5-A284-D20CAF9DA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BF1E50-C960-4AD7-9BCE-96C17FB19770}"/>
                </a:ext>
              </a:extLst>
            </p:cNvPr>
            <p:cNvCxnSpPr>
              <a:endCxn id="128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F4E60B-15AD-4494-8AEA-E65409E4A2EA}"/>
                </a:ext>
              </a:extLst>
            </p:cNvPr>
            <p:cNvCxnSpPr>
              <a:endCxn id="129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2995F4C-57BA-4396-8153-E0ADF3F71D47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309">
              <a:extLst>
                <a:ext uri="{FF2B5EF4-FFF2-40B4-BE49-F238E27FC236}">
                  <a16:creationId xmlns:a16="http://schemas.microsoft.com/office/drawing/2014/main" id="{4DE7FDE1-3950-4DE5-9801-859A54D4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15" name="Text Box 310">
              <a:extLst>
                <a:ext uri="{FF2B5EF4-FFF2-40B4-BE49-F238E27FC236}">
                  <a16:creationId xmlns:a16="http://schemas.microsoft.com/office/drawing/2014/main" id="{D00570A0-BC7B-4C4B-AA31-4B0D0F59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16" name="Text Box 324">
              <a:extLst>
                <a:ext uri="{FF2B5EF4-FFF2-40B4-BE49-F238E27FC236}">
                  <a16:creationId xmlns:a16="http://schemas.microsoft.com/office/drawing/2014/main" id="{40E8E06F-7F8D-4821-BF40-5A4FC9E3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17" name="Rounded Rectangle 38">
              <a:extLst>
                <a:ext uri="{FF2B5EF4-FFF2-40B4-BE49-F238E27FC236}">
                  <a16:creationId xmlns:a16="http://schemas.microsoft.com/office/drawing/2014/main" id="{AC1F0A26-761E-4233-9983-154E7F33580A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hape 39">
              <a:extLst>
                <a:ext uri="{FF2B5EF4-FFF2-40B4-BE49-F238E27FC236}">
                  <a16:creationId xmlns:a16="http://schemas.microsoft.com/office/drawing/2014/main" id="{35DFAD14-B310-4F73-AB9F-7A363ABE936D}"/>
                </a:ext>
              </a:extLst>
            </p:cNvPr>
            <p:cNvCxnSpPr>
              <a:stCxn id="115" idx="2"/>
              <a:endCxn id="117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9325FDE-002E-4EDB-B564-75572C805C04}"/>
                </a:ext>
              </a:extLst>
            </p:cNvPr>
            <p:cNvCxnSpPr>
              <a:stCxn id="117" idx="3"/>
              <a:endCxn id="130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9">
              <a:extLst>
                <a:ext uri="{FF2B5EF4-FFF2-40B4-BE49-F238E27FC236}">
                  <a16:creationId xmlns:a16="http://schemas.microsoft.com/office/drawing/2014/main" id="{C4CC45D8-FA1E-4A6D-9680-5C266C4C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7DAFE98-BCA9-4FD8-9E78-45C3ADDE9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22" name="Straight Connector 53">
              <a:extLst>
                <a:ext uri="{FF2B5EF4-FFF2-40B4-BE49-F238E27FC236}">
                  <a16:creationId xmlns:a16="http://schemas.microsoft.com/office/drawing/2014/main" id="{4A2336C5-4490-4725-BE7B-7A7E6BE221CD}"/>
                </a:ext>
              </a:extLst>
            </p:cNvPr>
            <p:cNvCxnSpPr>
              <a:stCxn id="246" idx="6"/>
              <a:endCxn id="124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24">
              <a:extLst>
                <a:ext uri="{FF2B5EF4-FFF2-40B4-BE49-F238E27FC236}">
                  <a16:creationId xmlns:a16="http://schemas.microsoft.com/office/drawing/2014/main" id="{A7A4392F-A500-4C79-B44D-EF27AE77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24" name="Rounded Rectangle 45">
              <a:extLst>
                <a:ext uri="{FF2B5EF4-FFF2-40B4-BE49-F238E27FC236}">
                  <a16:creationId xmlns:a16="http://schemas.microsoft.com/office/drawing/2014/main" id="{0A49664E-6D82-4683-B26D-7297017C5C93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042657-8F81-4EA6-BFB5-956D8F3D10D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2B2D2674-2EE5-46B5-9A3E-B3EC66E2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88">
              <a:extLst>
                <a:ext uri="{FF2B5EF4-FFF2-40B4-BE49-F238E27FC236}">
                  <a16:creationId xmlns:a16="http://schemas.microsoft.com/office/drawing/2014/main" id="{EA41CC87-D315-4365-97F2-DF9498969874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128" name="Line 24">
                <a:extLst>
                  <a:ext uri="{FF2B5EF4-FFF2-40B4-BE49-F238E27FC236}">
                    <a16:creationId xmlns:a16="http://schemas.microsoft.com/office/drawing/2014/main" id="{10417423-A688-4852-8B69-CFE23F4F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029FF117-0275-4199-9CD6-DAB5DDFC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6DF23F17-BE7D-4069-910A-491275D9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0E153E74-782B-4160-BC4A-AF471B6A6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ED3888FB-1DEE-45FC-9C73-182E76AA5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Rectangle 15">
                <a:extLst>
                  <a:ext uri="{FF2B5EF4-FFF2-40B4-BE49-F238E27FC236}">
                    <a16:creationId xmlns:a16="http://schemas.microsoft.com/office/drawing/2014/main" id="{2DC07EB6-EE80-442C-A821-49EAFE4E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" name="Text Box 17">
                <a:extLst>
                  <a:ext uri="{FF2B5EF4-FFF2-40B4-BE49-F238E27FC236}">
                    <a16:creationId xmlns:a16="http://schemas.microsoft.com/office/drawing/2014/main" id="{43F8FA02-892F-4434-A454-3726EEAFA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36" name="Text Box 18">
                <a:extLst>
                  <a:ext uri="{FF2B5EF4-FFF2-40B4-BE49-F238E27FC236}">
                    <a16:creationId xmlns:a16="http://schemas.microsoft.com/office/drawing/2014/main" id="{6F5AECD5-06F4-4B2F-BEA5-5432325EB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37" name="Text Box 19">
                <a:extLst>
                  <a:ext uri="{FF2B5EF4-FFF2-40B4-BE49-F238E27FC236}">
                    <a16:creationId xmlns:a16="http://schemas.microsoft.com/office/drawing/2014/main" id="{96E47BCC-C683-4621-B7BF-902C3C705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38" name="Text Box 20">
                <a:extLst>
                  <a:ext uri="{FF2B5EF4-FFF2-40B4-BE49-F238E27FC236}">
                    <a16:creationId xmlns:a16="http://schemas.microsoft.com/office/drawing/2014/main" id="{EBB86184-094D-4903-A069-1AD6F9BE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39" name="Text Box 21">
                <a:extLst>
                  <a:ext uri="{FF2B5EF4-FFF2-40B4-BE49-F238E27FC236}">
                    <a16:creationId xmlns:a16="http://schemas.microsoft.com/office/drawing/2014/main" id="{0FAFEDF3-CE0D-4509-9908-DE19C26EA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37" name="Text Box 22">
                <a:extLst>
                  <a:ext uri="{FF2B5EF4-FFF2-40B4-BE49-F238E27FC236}">
                    <a16:creationId xmlns:a16="http://schemas.microsoft.com/office/drawing/2014/main" id="{97A50680-86BC-4A72-9F69-8F69D2255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38" name="Text Box 36">
                <a:extLst>
                  <a:ext uri="{FF2B5EF4-FFF2-40B4-BE49-F238E27FC236}">
                    <a16:creationId xmlns:a16="http://schemas.microsoft.com/office/drawing/2014/main" id="{BAE3A5F2-FB68-4A93-97B5-ABFEFDD4B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39" name="Line 37">
                <a:extLst>
                  <a:ext uri="{FF2B5EF4-FFF2-40B4-BE49-F238E27FC236}">
                    <a16:creationId xmlns:a16="http://schemas.microsoft.com/office/drawing/2014/main" id="{2529176C-9A8C-4EE8-94CF-8DDA544A0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0" name="Line 38">
                <a:extLst>
                  <a:ext uri="{FF2B5EF4-FFF2-40B4-BE49-F238E27FC236}">
                    <a16:creationId xmlns:a16="http://schemas.microsoft.com/office/drawing/2014/main" id="{D4A66730-AD43-4744-BCFE-B43D28B51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Line 39">
                <a:extLst>
                  <a:ext uri="{FF2B5EF4-FFF2-40B4-BE49-F238E27FC236}">
                    <a16:creationId xmlns:a16="http://schemas.microsoft.com/office/drawing/2014/main" id="{8B9EBDC0-882E-4791-BCAD-8628B63C4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Text Box 40">
                <a:extLst>
                  <a:ext uri="{FF2B5EF4-FFF2-40B4-BE49-F238E27FC236}">
                    <a16:creationId xmlns:a16="http://schemas.microsoft.com/office/drawing/2014/main" id="{43E80451-E137-40D7-A4D9-7AD441246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99B1CBC7-9B79-4FBE-B5DD-B17A1BE9F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4" name="Text Box 42">
                <a:extLst>
                  <a:ext uri="{FF2B5EF4-FFF2-40B4-BE49-F238E27FC236}">
                    <a16:creationId xmlns:a16="http://schemas.microsoft.com/office/drawing/2014/main" id="{44234B99-E167-42FC-A881-B6FDC2EBD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5" name="Text Box 23">
                <a:extLst>
                  <a:ext uri="{FF2B5EF4-FFF2-40B4-BE49-F238E27FC236}">
                    <a16:creationId xmlns:a16="http://schemas.microsoft.com/office/drawing/2014/main" id="{29D9363B-B5B7-448D-9724-8869AFCB2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FE44795-6565-4E19-A287-C22D76641887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Line 39">
              <a:extLst>
                <a:ext uri="{FF2B5EF4-FFF2-40B4-BE49-F238E27FC236}">
                  <a16:creationId xmlns:a16="http://schemas.microsoft.com/office/drawing/2014/main" id="{1783C9BB-DCDB-4B84-BE5C-6E78D482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Text Box 42">
              <a:extLst>
                <a:ext uri="{FF2B5EF4-FFF2-40B4-BE49-F238E27FC236}">
                  <a16:creationId xmlns:a16="http://schemas.microsoft.com/office/drawing/2014/main" id="{51281481-5E82-4270-A89C-AA2100CBE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49" name="Text Box 42">
              <a:extLst>
                <a:ext uri="{FF2B5EF4-FFF2-40B4-BE49-F238E27FC236}">
                  <a16:creationId xmlns:a16="http://schemas.microsoft.com/office/drawing/2014/main" id="{58960535-DB39-4044-B538-967F5958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50" name="Line 39">
              <a:extLst>
                <a:ext uri="{FF2B5EF4-FFF2-40B4-BE49-F238E27FC236}">
                  <a16:creationId xmlns:a16="http://schemas.microsoft.com/office/drawing/2014/main" id="{308B4BB6-F039-4D46-8ECF-F2FE3C863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Line 32">
              <a:extLst>
                <a:ext uri="{FF2B5EF4-FFF2-40B4-BE49-F238E27FC236}">
                  <a16:creationId xmlns:a16="http://schemas.microsoft.com/office/drawing/2014/main" id="{BFB69E5A-3CE5-419E-86CC-8A958C43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2" name="Line 33">
              <a:extLst>
                <a:ext uri="{FF2B5EF4-FFF2-40B4-BE49-F238E27FC236}">
                  <a16:creationId xmlns:a16="http://schemas.microsoft.com/office/drawing/2014/main" id="{60045469-F56A-49B1-B761-71214638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3" name="Line 34">
              <a:extLst>
                <a:ext uri="{FF2B5EF4-FFF2-40B4-BE49-F238E27FC236}">
                  <a16:creationId xmlns:a16="http://schemas.microsoft.com/office/drawing/2014/main" id="{D7421C18-EBCB-4836-AAC3-493A4EA58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35">
              <a:extLst>
                <a:ext uri="{FF2B5EF4-FFF2-40B4-BE49-F238E27FC236}">
                  <a16:creationId xmlns:a16="http://schemas.microsoft.com/office/drawing/2014/main" id="{31E68A31-9372-4154-9666-601ECD68E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5" name="Line 36">
              <a:extLst>
                <a:ext uri="{FF2B5EF4-FFF2-40B4-BE49-F238E27FC236}">
                  <a16:creationId xmlns:a16="http://schemas.microsoft.com/office/drawing/2014/main" id="{2F3282E5-D43F-41FD-A3E7-1B86E2A2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6" name="Line 37">
              <a:extLst>
                <a:ext uri="{FF2B5EF4-FFF2-40B4-BE49-F238E27FC236}">
                  <a16:creationId xmlns:a16="http://schemas.microsoft.com/office/drawing/2014/main" id="{5EC5E0B3-8AF6-4171-9D08-711C553E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7" name="Line 38">
              <a:extLst>
                <a:ext uri="{FF2B5EF4-FFF2-40B4-BE49-F238E27FC236}">
                  <a16:creationId xmlns:a16="http://schemas.microsoft.com/office/drawing/2014/main" id="{C93A4CB0-270E-497C-B782-05727C525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8" name="Line 41">
              <a:extLst>
                <a:ext uri="{FF2B5EF4-FFF2-40B4-BE49-F238E27FC236}">
                  <a16:creationId xmlns:a16="http://schemas.microsoft.com/office/drawing/2014/main" id="{BA55393C-BC06-4509-A3DE-27213356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59" name="Text Box 44">
              <a:extLst>
                <a:ext uri="{FF2B5EF4-FFF2-40B4-BE49-F238E27FC236}">
                  <a16:creationId xmlns:a16="http://schemas.microsoft.com/office/drawing/2014/main" id="{77ADA7F3-E950-4CE1-99D6-D20230DC3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60" name="Text Box 45">
              <a:extLst>
                <a:ext uri="{FF2B5EF4-FFF2-40B4-BE49-F238E27FC236}">
                  <a16:creationId xmlns:a16="http://schemas.microsoft.com/office/drawing/2014/main" id="{D88AAF31-0BC8-4732-B675-E3D1D20C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61" name="Text Box 46">
              <a:extLst>
                <a:ext uri="{FF2B5EF4-FFF2-40B4-BE49-F238E27FC236}">
                  <a16:creationId xmlns:a16="http://schemas.microsoft.com/office/drawing/2014/main" id="{501A09B2-4527-4691-B451-4EBE1FB7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2" name="Line 47">
              <a:extLst>
                <a:ext uri="{FF2B5EF4-FFF2-40B4-BE49-F238E27FC236}">
                  <a16:creationId xmlns:a16="http://schemas.microsoft.com/office/drawing/2014/main" id="{7836D4CD-19A3-4686-A65B-829F5CFAC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63" name="Text Box 48">
              <a:extLst>
                <a:ext uri="{FF2B5EF4-FFF2-40B4-BE49-F238E27FC236}">
                  <a16:creationId xmlns:a16="http://schemas.microsoft.com/office/drawing/2014/main" id="{88766193-E789-4DFA-A29D-9C238D19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64" name="Rectangle 52">
              <a:extLst>
                <a:ext uri="{FF2B5EF4-FFF2-40B4-BE49-F238E27FC236}">
                  <a16:creationId xmlns:a16="http://schemas.microsoft.com/office/drawing/2014/main" id="{D89ECA09-A8E0-45D4-9099-68E5D13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" name="Line 53">
              <a:extLst>
                <a:ext uri="{FF2B5EF4-FFF2-40B4-BE49-F238E27FC236}">
                  <a16:creationId xmlns:a16="http://schemas.microsoft.com/office/drawing/2014/main" id="{6B5204E4-FB69-485A-B85B-2E069730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6" name="Text Box 55">
              <a:extLst>
                <a:ext uri="{FF2B5EF4-FFF2-40B4-BE49-F238E27FC236}">
                  <a16:creationId xmlns:a16="http://schemas.microsoft.com/office/drawing/2014/main" id="{66E84172-0FC1-47A7-A763-1368E85F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67" name="Text Box 56">
              <a:extLst>
                <a:ext uri="{FF2B5EF4-FFF2-40B4-BE49-F238E27FC236}">
                  <a16:creationId xmlns:a16="http://schemas.microsoft.com/office/drawing/2014/main" id="{B0791F3D-4C20-49EF-847C-2D9B70B05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68" name="Text Box 57">
              <a:extLst>
                <a:ext uri="{FF2B5EF4-FFF2-40B4-BE49-F238E27FC236}">
                  <a16:creationId xmlns:a16="http://schemas.microsoft.com/office/drawing/2014/main" id="{C8D5C09E-66A2-4CC0-93FD-9093CEC9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69" name="Text Box 59">
              <a:extLst>
                <a:ext uri="{FF2B5EF4-FFF2-40B4-BE49-F238E27FC236}">
                  <a16:creationId xmlns:a16="http://schemas.microsoft.com/office/drawing/2014/main" id="{77D3EA5A-D8D8-4F8C-8713-E89DFCFC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70" name="Line 61">
              <a:extLst>
                <a:ext uri="{FF2B5EF4-FFF2-40B4-BE49-F238E27FC236}">
                  <a16:creationId xmlns:a16="http://schemas.microsoft.com/office/drawing/2014/main" id="{C4820456-88EE-4C80-984F-B31DA42EE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1" name="Text Box 63">
              <a:extLst>
                <a:ext uri="{FF2B5EF4-FFF2-40B4-BE49-F238E27FC236}">
                  <a16:creationId xmlns:a16="http://schemas.microsoft.com/office/drawing/2014/main" id="{AFD12BD1-3647-420E-AFED-95456F5A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72" name="Elbow Connector 92">
              <a:extLst>
                <a:ext uri="{FF2B5EF4-FFF2-40B4-BE49-F238E27FC236}">
                  <a16:creationId xmlns:a16="http://schemas.microsoft.com/office/drawing/2014/main" id="{12EF3F17-6907-4FC0-AB61-177565A2B094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CA0DF1D-255B-4941-AFD8-94A2A789B184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7803820-6A3E-445B-A1A8-EC255E4CE40C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8D9A176-9FDF-41DB-977E-6CA51CE3FFE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C7D27E-6211-41D3-BD12-B9CB453E2F4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E14E036-396E-4D51-B2B6-27FAA677962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FBCC496-9CEA-4795-BE49-8F91FFE7BF73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E95B749-364E-4638-8E01-D8D0ECE69CE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18F6B30-31B3-4534-A01C-DB07C35FD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7D4E2F7-F805-405E-9A62-2416CAFBCB6E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059C16F-B893-419D-B086-755CDC269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181E93-CEBA-455D-B75C-DFB8D63ABDC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A58587-9B00-48F9-ADE3-5CC760CB912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506C1B8-9E45-4A71-ACE2-DBD70198DEA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4F880F0-2BCA-42D4-B916-BC473D3D7CC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26D207A-D248-4790-B0E4-6F05B3194C8B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88" name="Elbow Connector 122">
              <a:extLst>
                <a:ext uri="{FF2B5EF4-FFF2-40B4-BE49-F238E27FC236}">
                  <a16:creationId xmlns:a16="http://schemas.microsoft.com/office/drawing/2014/main" id="{BC0986F0-6A40-4561-AD4C-7606C531BC15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125">
              <a:extLst>
                <a:ext uri="{FF2B5EF4-FFF2-40B4-BE49-F238E27FC236}">
                  <a16:creationId xmlns:a16="http://schemas.microsoft.com/office/drawing/2014/main" id="{0D0C4AE2-93C4-46FA-B9F7-76275A139CF5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 Box 319">
              <a:extLst>
                <a:ext uri="{FF2B5EF4-FFF2-40B4-BE49-F238E27FC236}">
                  <a16:creationId xmlns:a16="http://schemas.microsoft.com/office/drawing/2014/main" id="{2D0E15EC-7994-4E75-8299-808B53F4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1" name="Line 16">
              <a:extLst>
                <a:ext uri="{FF2B5EF4-FFF2-40B4-BE49-F238E27FC236}">
                  <a16:creationId xmlns:a16="http://schemas.microsoft.com/office/drawing/2014/main" id="{D71011E3-B9EE-4B80-A38E-0F861583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B58364-E751-4DF4-B8A3-33A5C750E518}"/>
              </a:ext>
            </a:extLst>
          </p:cNvPr>
          <p:cNvGrpSpPr/>
          <p:nvPr/>
        </p:nvGrpSpPr>
        <p:grpSpPr>
          <a:xfrm>
            <a:off x="4316737" y="3971925"/>
            <a:ext cx="318399" cy="271464"/>
            <a:chOff x="4316737" y="3971925"/>
            <a:chExt cx="318399" cy="271464"/>
          </a:xfrm>
        </p:grpSpPr>
        <p:sp>
          <p:nvSpPr>
            <p:cNvPr id="292" name="Text Box 42">
              <a:extLst>
                <a:ext uri="{FF2B5EF4-FFF2-40B4-BE49-F238E27FC236}">
                  <a16:creationId xmlns:a16="http://schemas.microsoft.com/office/drawing/2014/main" id="{591316C1-A6D3-4DEB-B455-A23CBAAC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3" name="Line 39">
              <a:extLst>
                <a:ext uri="{FF2B5EF4-FFF2-40B4-BE49-F238E27FC236}">
                  <a16:creationId xmlns:a16="http://schemas.microsoft.com/office/drawing/2014/main" id="{EC2A51D4-5264-4447-88EE-1C384DD4B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445BD5D-E32C-4A65-85D6-C0EF600A5191}"/>
              </a:ext>
            </a:extLst>
          </p:cNvPr>
          <p:cNvGrpSpPr/>
          <p:nvPr/>
        </p:nvGrpSpPr>
        <p:grpSpPr>
          <a:xfrm>
            <a:off x="4451797" y="2984500"/>
            <a:ext cx="318399" cy="271464"/>
            <a:chOff x="4316737" y="3971925"/>
            <a:chExt cx="318399" cy="271464"/>
          </a:xfrm>
        </p:grpSpPr>
        <p:sp>
          <p:nvSpPr>
            <p:cNvPr id="295" name="Text Box 42">
              <a:extLst>
                <a:ext uri="{FF2B5EF4-FFF2-40B4-BE49-F238E27FC236}">
                  <a16:creationId xmlns:a16="http://schemas.microsoft.com/office/drawing/2014/main" id="{CF42BA10-9BBD-4EA6-987E-71D9005B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6" name="Line 39">
              <a:extLst>
                <a:ext uri="{FF2B5EF4-FFF2-40B4-BE49-F238E27FC236}">
                  <a16:creationId xmlns:a16="http://schemas.microsoft.com/office/drawing/2014/main" id="{048D9244-4CA6-41D8-BEA2-ABAF1EF91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0" name="Rounded Rectangle 102">
            <a:extLst>
              <a:ext uri="{FF2B5EF4-FFF2-40B4-BE49-F238E27FC236}">
                <a16:creationId xmlns:a16="http://schemas.microsoft.com/office/drawing/2014/main" id="{68AB298D-60C5-4002-BBC9-6E0D9239907C}"/>
              </a:ext>
            </a:extLst>
          </p:cNvPr>
          <p:cNvSpPr/>
          <p:nvPr/>
        </p:nvSpPr>
        <p:spPr>
          <a:xfrm>
            <a:off x="5371492" y="5613821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685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1219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3048000" y="1447800"/>
            <a:ext cx="2743201" cy="1878687"/>
            <a:chOff x="3048000" y="1447800"/>
            <a:chExt cx="2743201" cy="18786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447800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298760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438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2999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191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129" y="3369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4953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420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571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>
              <a:off x="6311899" y="3687763"/>
              <a:ext cx="441598" cy="58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2590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 lecture: </a:t>
            </a:r>
            <a:r>
              <a:rPr lang="en-US" sz="2800" b="1" dirty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Since the components are already described as function, we will also describe the stages as function.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You should look back at the component as a function to understand how we can call them.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This is merely an alternative explanation, you should depend on the original explanation rather than this.</a:t>
            </a:r>
          </a:p>
        </p:txBody>
      </p:sp>
    </p:spTree>
    <p:extLst>
      <p:ext uri="{BB962C8B-B14F-4D97-AF65-F5344CB8AC3E}">
        <p14:creationId xmlns:p14="http://schemas.microsoft.com/office/powerpoint/2010/main" val="213500733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instruction at address from PC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update PC to PC+4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 Read Register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RR1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RR2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both registers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Store WR for later use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WR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RegDst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 signal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Choose output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IMM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SignExtend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immediate value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ALUSrc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choose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rd2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87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475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7" name="Folded Corner 6"/>
          <p:cNvSpPr/>
          <p:nvPr/>
        </p:nvSpPr>
        <p:spPr>
          <a:xfrm>
            <a:off x="6392481" y="2137264"/>
            <a:ext cx="270918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400" dirty="0">
                <a:solidFill>
                  <a:schemeClr val="tx1"/>
                </a:solidFill>
              </a:rPr>
              <a:t> is not supported in this current processor design because we always do "sign extension" on immediate value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5198532" y="5557797"/>
            <a:ext cx="390313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r>
              <a:rPr lang="en-US" sz="1400" dirty="0">
                <a:solidFill>
                  <a:schemeClr val="tx1"/>
                </a:solidFill>
              </a:rPr>
              <a:t> can be done by multiplication (</a:t>
            </a:r>
            <a:r>
              <a:rPr lang="en-US" sz="1400" i="1" dirty="0">
                <a:solidFill>
                  <a:schemeClr val="tx1"/>
                </a:solidFill>
              </a:rPr>
              <a:t>which can be done by add with loop</a:t>
            </a:r>
            <a:r>
              <a:rPr lang="en-US" sz="1400" dirty="0">
                <a:solidFill>
                  <a:schemeClr val="tx1"/>
                </a:solidFill>
              </a:rPr>
              <a:t>).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tx1"/>
                </a:solidFill>
              </a:rPr>
              <a:t> can be done by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$zero, $zero, label</a:t>
            </a:r>
            <a:r>
              <a:rPr lang="en-US" sz="1400" dirty="0">
                <a:solidFill>
                  <a:schemeClr val="tx1"/>
                </a:solidFill>
              </a:rPr>
              <a:t> if we ignore the difference related to 256MB blocks.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657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MemToReg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 is global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DECODE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467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DATAPATH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one cycle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Variables: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Controls are assumed to already set correctly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we can do this in a loop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DATAPATH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your processor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8864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7. Brief Recap (1/4)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Write program in high-level language (e.g., </a:t>
            </a: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(2/4)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assembly language (e.g., </a:t>
            </a:r>
            <a:r>
              <a:rPr lang="en-US" sz="1800" b="1" dirty="0">
                <a:solidFill>
                  <a:srgbClr val="0000FF"/>
                </a:solidFill>
              </a:rPr>
              <a:t>MIPS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(3/4)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(4/4)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Processor </a:t>
            </a:r>
            <a:r>
              <a:rPr lang="en-US" sz="1800" dirty="0"/>
              <a:t>executes the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5185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514144"/>
              <a:ext cx="442379" cy="59436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379765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play the role of </a:t>
            </a:r>
            <a:r>
              <a:rPr lang="en-US" sz="2800" dirty="0">
                <a:solidFill>
                  <a:srgbClr val="C00000"/>
                </a:solidFill>
              </a:rPr>
              <a:t>Programmer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Compiler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Assembler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Processor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Program:</a:t>
            </a:r>
          </a:p>
          <a:p>
            <a:pPr marL="5715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the workflow of compiling, assembling and executing C program</a:t>
            </a:r>
            <a:endParaRPr lang="en-US" sz="2200" dirty="0"/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program is compiled into MIPS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MIPS is translated into binaries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Processor: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</a:t>
            </a:r>
            <a:r>
              <a:rPr lang="en-US" sz="2000" dirty="0" err="1"/>
              <a:t>datapath</a:t>
            </a:r>
            <a:r>
              <a:rPr lang="en-US" sz="2000" dirty="0"/>
              <a:t> is activated in the processor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4390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/>
        </p:nvGraphicFramePr>
        <p:xfrm>
          <a:off x="7543800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897300"/>
            <a:ext cx="5303976" cy="2012110"/>
            <a:chOff x="2445608" y="3620107"/>
            <a:chExt cx="5303976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2" y="3620107"/>
              <a:ext cx="1690032" cy="2012110"/>
              <a:chOff x="5601497" y="1458899"/>
              <a:chExt cx="1690108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497" y="1744037"/>
                <a:ext cx="1690108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4020494"/>
            <a:ext cx="5451820" cy="998670"/>
            <a:chOff x="2441695" y="4608091"/>
            <a:chExt cx="5451820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1" y="4608091"/>
              <a:ext cx="1833964" cy="998670"/>
              <a:chOff x="5583744" y="1458899"/>
              <a:chExt cx="1834047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3744" y="1754723"/>
                <a:ext cx="163101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335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124640" y="2540184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505450" y="3171787"/>
            <a:ext cx="2003377" cy="1892128"/>
            <a:chOff x="5926017" y="2162908"/>
            <a:chExt cx="1773337" cy="1493312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476" y="2185875"/>
            <a:ext cx="174899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 (1/7)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#1:</a:t>
            </a:r>
            <a:br>
              <a:rPr lang="en-US" sz="2800" dirty="0"/>
            </a:br>
            <a:r>
              <a:rPr lang="en-US" sz="2800" dirty="0"/>
              <a:t>Compilation is a </a:t>
            </a:r>
            <a:r>
              <a:rPr lang="en-US" sz="2800" i="1" dirty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structure can be compiled </a:t>
            </a:r>
            <a:r>
              <a:rPr lang="en-US" sz="2400" i="1" dirty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031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4068409" y="2295525"/>
            <a:ext cx="4770791" cy="1212847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WARNING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Independently BUT be careful of the following: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label name used have to be all unique.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Do not use temporary register named used outside UNLESS you're sure it will not affect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(2/7)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#2:</a:t>
            </a:r>
            <a:br>
              <a:rPr lang="en-US" sz="2800" dirty="0"/>
            </a:br>
            <a:r>
              <a:rPr lang="en-US" sz="2800" dirty="0"/>
              <a:t>Variable-to-Register Mapping</a:t>
            </a:r>
            <a:endParaRPr lang="en-US" sz="2800" i="1" dirty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5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  <p:sp>
        <p:nvSpPr>
          <p:cNvPr id="10" name="Folded Corner 9"/>
          <p:cNvSpPr/>
          <p:nvPr/>
        </p:nvSpPr>
        <p:spPr>
          <a:xfrm>
            <a:off x="1085850" y="5461000"/>
            <a:ext cx="3674533" cy="977900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As a good practice, use $t0-$t9 for registers storing temporary values (e.g., for intermediate computation).</a:t>
            </a:r>
          </a:p>
        </p:txBody>
      </p:sp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545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Next Instruction</a:t>
              </a:r>
              <a:endParaRPr lang="en-SG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(3/7)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#1:</a:t>
            </a:r>
            <a:br>
              <a:rPr lang="en-US" sz="2800" dirty="0"/>
            </a:br>
            <a:r>
              <a:rPr lang="en-US" sz="2800" dirty="0"/>
              <a:t>Invert the condition for shorter code</a:t>
            </a:r>
            <a:br>
              <a:rPr lang="en-US" sz="2800" dirty="0"/>
            </a:br>
            <a:r>
              <a:rPr lang="en-US" sz="2800" dirty="0"/>
              <a:t>(Lecture #8, Slide 22)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</p:txBody>
      </p:sp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(4/7)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#2:</a:t>
            </a:r>
            <a:br>
              <a:rPr lang="en-US" sz="2800" dirty="0"/>
            </a:br>
            <a:r>
              <a:rPr lang="en-US" sz="2800" dirty="0"/>
              <a:t>Break complex operations, use temp register</a:t>
            </a:r>
            <a:br>
              <a:rPr lang="en-US" sz="2800" dirty="0"/>
            </a:br>
            <a:r>
              <a:rPr lang="en-US" sz="2800" dirty="0"/>
              <a:t>(Lecture #7, Slide 29)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4171950" y="5222081"/>
            <a:ext cx="4514850" cy="100938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Another name for this is "name and extract" or "name and conquer".  The later is likely to be used by Donald Knuth in his book Concrete Mathematics.</a:t>
            </a:r>
          </a:p>
        </p:txBody>
      </p:sp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(5/7)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#3:</a:t>
            </a:r>
            <a:br>
              <a:rPr lang="en-US" sz="2800" dirty="0"/>
            </a:br>
            <a:r>
              <a:rPr lang="en-US" sz="2800" dirty="0"/>
              <a:t>Array access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/>
              <a:t>, array update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br>
              <a:rPr lang="en-US" sz="2800" dirty="0"/>
            </a:br>
            <a:r>
              <a:rPr lang="en-US" sz="2800" dirty="0"/>
              <a:t>(Lecture #8, Slide 13)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4171950" y="5222081"/>
            <a:ext cx="4514850" cy="1216818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Additional 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Sometime we have to do "detective work" like in the case of tutorial (</a:t>
            </a:r>
            <a:r>
              <a:rPr lang="en-US" sz="1400" i="1" dirty="0">
                <a:solidFill>
                  <a:schemeClr val="tx1"/>
                </a:solidFill>
              </a:rPr>
              <a:t>spoiler alert</a:t>
            </a:r>
            <a:r>
              <a:rPr lang="en-US" sz="1400" dirty="0">
                <a:solidFill>
                  <a:schemeClr val="tx1"/>
                </a:solidFill>
              </a:rPr>
              <a:t>).  In Q3 (binary search), there is no type given BUT we have the index being multiplied by 4 that gives indication that it is an int.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457200" y="5222080"/>
            <a:ext cx="3578767" cy="121681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We really need to know what is the type here.  In this case, it is an integer which has 4 bytes of data.  So index 1 is at offset of 4.</a:t>
            </a:r>
          </a:p>
        </p:txBody>
      </p:sp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(6/7)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  <a:br>
              <a:rPr lang="en-US" sz="2800" dirty="0"/>
            </a:br>
            <a:r>
              <a:rPr lang="en-US" sz="2800" dirty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a[1];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/>
              <a:t>is translated to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/>
            </a:br>
            <a:r>
              <a:rPr lang="en-US" sz="2200" dirty="0"/>
              <a:t>instead of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860800" y="3234243"/>
            <a:ext cx="3905551" cy="2126987"/>
          </a:xfrm>
          <a:prstGeom prst="foldedCorner">
            <a:avLst>
              <a:gd name="adj" fmla="val 11094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Part of the problem is that in C, we do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chemeClr val="tx1"/>
                </a:solidFill>
              </a:rPr>
              <a:t> regardless of the type of the pointer variable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.  But when it is an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, we increment by 4 while for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chemeClr val="tx1"/>
                </a:solidFill>
              </a:rPr>
              <a:t>, increment by 1.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Again, need to really look through the entire question (sometimes do detective work) to determine the type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(7/7)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Last Step:</a:t>
            </a:r>
            <a:br>
              <a:rPr lang="en-US" sz="2800" dirty="0"/>
            </a:br>
            <a:r>
              <a:rPr lang="en-US" sz="2800" dirty="0"/>
              <a:t>Combine the two structures logically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71951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199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696075" y="4950089"/>
            <a:ext cx="1891871" cy="1670875"/>
          </a:xfrm>
          <a:prstGeom prst="foldedCorner">
            <a:avLst>
              <a:gd name="adj" fmla="val 1109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Logically here is a fancy name to really just say put the inner structure inside the outer structure (</a:t>
            </a:r>
            <a:r>
              <a:rPr lang="en-US" sz="1400" i="1" dirty="0">
                <a:solidFill>
                  <a:schemeClr val="tx1"/>
                </a:solidFill>
              </a:rPr>
              <a:t>sandwich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 (1/6)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R-Format:</a:t>
            </a:r>
            <a:r>
              <a:rPr lang="en-US" dirty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I-Format:</a:t>
            </a:r>
            <a:r>
              <a:rPr lang="en-US" dirty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Branch:</a:t>
            </a:r>
            <a:r>
              <a:rPr lang="en-US" dirty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5715000" y="4762501"/>
            <a:ext cx="2971800" cy="1676400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Note the operand position in MIPS.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add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shamt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immediate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offset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1219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0023" y="5428606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  <p:sp>
        <p:nvSpPr>
          <p:cNvPr id="29" name="Folded Corner 28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</a:t>
            </a:r>
            <a:r>
              <a:rPr lang="en-US" sz="1200" i="1" u="sng" dirty="0">
                <a:solidFill>
                  <a:schemeClr val="tx1"/>
                </a:solidFill>
              </a:rPr>
              <a:t>below</a:t>
            </a:r>
            <a:r>
              <a:rPr lang="en-US" sz="1200" dirty="0">
                <a:solidFill>
                  <a:schemeClr val="tx1"/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Count number of </a:t>
            </a:r>
            <a:r>
              <a:rPr lang="en-US" sz="1200" i="1" u="sng" dirty="0">
                <a:solidFill>
                  <a:schemeClr val="tx1"/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250023" y="1990065"/>
            <a:ext cx="3352800" cy="1004709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The steps below can work for both branch up or down.  Branch up means the number (step 4) is negative instead.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41176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</a:t>
            </a:r>
            <a:r>
              <a:rPr lang="en-US" sz="1200" i="1" u="sng" dirty="0">
                <a:solidFill>
                  <a:schemeClr val="tx1"/>
                </a:solidFill>
              </a:rPr>
              <a:t>below</a:t>
            </a:r>
            <a:r>
              <a:rPr lang="en-US" sz="1200" dirty="0">
                <a:solidFill>
                  <a:schemeClr val="tx1"/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Count number of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82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41176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176" y="6420237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below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Count number of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31845" y="5274935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olded Corner 27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below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Count number of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4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 fontScale="925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6381751" y="6366810"/>
            <a:ext cx="2672713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34672"/>
              </p:ext>
            </p:extLst>
          </p:nvPr>
        </p:nvGraphicFramePr>
        <p:xfrm>
          <a:off x="1156333" y="2562510"/>
          <a:ext cx="7898131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362880922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5937679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1879787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labl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0372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4778"/>
              </p:ext>
            </p:extLst>
          </p:nvPr>
        </p:nvGraphicFramePr>
        <p:xfrm>
          <a:off x="89533" y="2562510"/>
          <a:ext cx="8964931" cy="38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1156333" y="6366810"/>
            <a:ext cx="2634617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operand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3790951" y="6366810"/>
            <a:ext cx="2590800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MemAddr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31845" y="5274935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below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Count number of </a:t>
            </a:r>
            <a:r>
              <a:rPr lang="en-US" sz="1200" i="1" u="sng" dirty="0">
                <a:solidFill>
                  <a:schemeClr val="tx1"/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203" y="5580483"/>
            <a:ext cx="71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  <p:sp>
        <p:nvSpPr>
          <p:cNvPr id="32" name="Folded Corner 31"/>
          <p:cNvSpPr/>
          <p:nvPr/>
        </p:nvSpPr>
        <p:spPr>
          <a:xfrm>
            <a:off x="5250023" y="1990065"/>
            <a:ext cx="3352800" cy="1004709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Branch down means positive value.  The number of instructions contained is 3.  So immediate = +3.</a:t>
            </a:r>
          </a:p>
        </p:txBody>
      </p:sp>
    </p:spTree>
    <p:extLst>
      <p:ext uri="{BB962C8B-B14F-4D97-AF65-F5344CB8AC3E}">
        <p14:creationId xmlns:p14="http://schemas.microsoft.com/office/powerpoint/2010/main" val="1118138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(3/6)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(4/6)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57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7200" y="3159022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(5/6)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(6/6)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Don’t worry, this is intended for machine</a:t>
            </a:r>
            <a:br>
              <a:rPr lang="en-US" sz="2400" dirty="0"/>
            </a:br>
            <a:r>
              <a:rPr lang="en-US" sz="2400" dirty="0"/>
              <a:t>not for human!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8.4	Execution (Datapath)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0033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0033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0033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4638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638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94638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76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1272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4540005" y="2687021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3562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1" y="1672560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4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4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5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5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5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6" grpId="0" animBg="1"/>
      <p:bldP spid="177" grpId="0" animBg="1"/>
      <p:bldP spid="147" grpId="0" animBg="1"/>
      <p:bldP spid="148" grpId="0"/>
      <p:bldP spid="149" grpId="0"/>
      <p:bldP spid="152" grpId="0"/>
      <p:bldP spid="153" grpId="0"/>
      <p:bldP spid="15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78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0901" y="3758271"/>
            <a:ext cx="1844070" cy="1275501"/>
            <a:chOff x="1240901" y="3758271"/>
            <a:chExt cx="1844070" cy="1275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240901" y="4314260"/>
              <a:ext cx="520013" cy="917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3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14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161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60209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16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16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996" y="4907142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6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226" y="4466244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16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23" y="5717769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16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25" y="4827238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154" grpId="0" animBg="1"/>
      <p:bldP spid="160" grpId="0"/>
      <p:bldP spid="161" grpId="0"/>
      <p:bldP spid="164" grpId="0"/>
      <p:bldP spid="165" grpId="0"/>
      <p:bldP spid="166" grpId="0"/>
      <p:bldP spid="167" grpId="0"/>
      <p:bldP spid="16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79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6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-1317928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4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-936928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21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564567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964432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2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5151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</a:t>
            </a:r>
          </a:p>
        </p:txBody>
      </p:sp>
      <p:sp>
        <p:nvSpPr>
          <p:cNvPr id="22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2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074" y="4843271"/>
            <a:ext cx="122982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R[$8]+R[$16]</a:t>
            </a:r>
          </a:p>
        </p:txBody>
      </p:sp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59605"/>
              </p:ext>
            </p:extLst>
          </p:nvPr>
        </p:nvGraphicFramePr>
        <p:xfrm>
          <a:off x="89533" y="2562510"/>
          <a:ext cx="8964931" cy="38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67045"/>
                  </a:ext>
                </a:extLst>
              </a:tr>
              <a:tr h="2700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1" dirty="0"/>
                        <a:t>MemAddr </a:t>
                      </a:r>
                      <a:r>
                        <a:rPr lang="en-US" sz="1400" dirty="0"/>
                        <a:t>= </a:t>
                      </a:r>
                      <a:r>
                        <a:rPr lang="en-US" sz="1400" i="1" dirty="0"/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400" dirty="0"/>
                        <a:t>=  (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==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400" baseline="0" dirty="0"/>
                        <a:t> )?</a:t>
                      </a:r>
                    </a:p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400" baseline="0" dirty="0"/>
                        <a:t>= (</a:t>
                      </a:r>
                      <a:r>
                        <a:rPr lang="en-US" sz="1400" b="1" baseline="0" dirty="0"/>
                        <a:t>PC</a:t>
                      </a:r>
                      <a:r>
                        <a:rPr lang="en-US" sz="1400" b="0" baseline="0" dirty="0"/>
                        <a:t>+4) + </a:t>
                      </a:r>
                      <a:r>
                        <a:rPr lang="en-US" sz="1400" b="1" baseline="0" dirty="0"/>
                        <a:t>ofst</a:t>
                      </a:r>
                      <a:r>
                        <a:rPr lang="en-US" sz="14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BF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0" dirty="0"/>
                        <a:t>Use </a:t>
                      </a:r>
                      <a:r>
                        <a:rPr lang="en-US" sz="1400" i="1" dirty="0" err="1"/>
                        <a:t>MemAddr</a:t>
                      </a:r>
                      <a:r>
                        <a:rPr lang="en-US" sz="1400" i="0" dirty="0"/>
                        <a:t> to read from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6273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80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58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00244" y="4880004"/>
            <a:ext cx="2559028" cy="990600"/>
            <a:chOff x="4200244" y="4880004"/>
            <a:chExt cx="2559028" cy="9906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3" name="Folded Corner 142"/>
          <p:cNvSpPr/>
          <p:nvPr/>
        </p:nvSpPr>
        <p:spPr>
          <a:xfrm>
            <a:off x="6909372" y="3150546"/>
            <a:ext cx="2183674" cy="795947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Question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Can you fill in the values like in previous slides?</a:t>
            </a:r>
          </a:p>
        </p:txBody>
      </p:sp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5.1 – 5.3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4.1 – 4.3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871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high-level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BF8D0-B7B2-4772-A62F-BA518D02CA45}">
  <ds:schemaRefs>
    <ds:schemaRef ds:uri="http://purl.org/dc/terms/"/>
    <ds:schemaRef ds:uri="b60769e2-796d-4bcb-9a3b-3cbc09cb3c8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9CFA4C3-81CB-41C7-9AF2-E94E58353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C84B55-B57D-4EE0-AC9B-16A9BE70F4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21199</TotalTime>
  <Words>9819</Words>
  <Application>Microsoft Macintosh PowerPoint</Application>
  <PresentationFormat>On-screen Show (4:3)</PresentationFormat>
  <Paragraphs>2804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Calibri</vt:lpstr>
      <vt:lpstr>Consolas</vt:lpstr>
      <vt:lpstr>Courier New</vt:lpstr>
      <vt:lpstr>Helvetica</vt:lpstr>
      <vt:lpstr>Lato Extended</vt:lpstr>
      <vt:lpstr>Symbol</vt:lpstr>
      <vt:lpstr>Times New Roman</vt:lpstr>
      <vt:lpstr>Verdana</vt:lpstr>
      <vt:lpstr>Wingdings</vt:lpstr>
      <vt:lpstr>Clarity</vt:lpstr>
      <vt:lpstr>http://www.comp.nus.edu.sg/~cs2100/</vt:lpstr>
      <vt:lpstr>Lecture #11: Processor: Datapath (1/2)</vt:lpstr>
      <vt:lpstr>Lecture #11: Processor: Datapath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2135</cp:revision>
  <cp:lastPrinted>2017-06-30T03:15:07Z</cp:lastPrinted>
  <dcterms:created xsi:type="dcterms:W3CDTF">1998-09-05T15:03:32Z</dcterms:created>
  <dcterms:modified xsi:type="dcterms:W3CDTF">2023-02-04T01:49:10Z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