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19" r:id="rId2"/>
    <p:sldId id="327" r:id="rId3"/>
    <p:sldId id="32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CC"/>
    <a:srgbClr val="0000FF"/>
    <a:srgbClr val="CCECFF"/>
    <a:srgbClr val="006600"/>
    <a:srgbClr val="000099"/>
    <a:srgbClr val="FFFFCC"/>
    <a:srgbClr val="FF9933"/>
    <a:srgbClr val="FF505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7" autoAdjust="0"/>
    <p:restoredTop sz="95037"/>
  </p:normalViewPr>
  <p:slideViewPr>
    <p:cSldViewPr snapToGrid="0" snapToObjects="1">
      <p:cViewPr varScale="1">
        <p:scale>
          <a:sx n="60" d="100"/>
          <a:sy n="60" d="100"/>
        </p:scale>
        <p:origin x="11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Q6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/>
              <p:nvPr/>
            </p:nvSpPr>
            <p:spPr>
              <a:xfrm>
                <a:off x="1412247" y="420886"/>
                <a:ext cx="10220120" cy="16466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r>
                  <a:rPr lang="en-SG" sz="2400" dirty="0"/>
                  <a:t>. Since each element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a subset of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, it is a binary relation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 (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denotes the power set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SG" sz="2400" dirty="0"/>
                  <a:t>.) 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Assuming each relation in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/>
                  <a:t> is equally likely to be chosen, what is the probability that a randomly chosen relation is (a) reflexive? (b) symmetric?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FB7879-BCF9-4B1A-A2CC-BB0778FB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7" y="420886"/>
                <a:ext cx="10220120" cy="1646605"/>
              </a:xfrm>
              <a:prstGeom prst="rect">
                <a:avLst/>
              </a:prstGeom>
              <a:blipFill>
                <a:blip r:embed="rId2"/>
                <a:stretch>
                  <a:fillRect l="-894" t="-2574" b="-6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777240" y="2393495"/>
            <a:ext cx="9518904" cy="1230080"/>
            <a:chOff x="777240" y="2393495"/>
            <a:chExt cx="9518904" cy="123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77240" y="2393495"/>
                  <a:ext cx="9518904" cy="1230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will solve the general case. Let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400" dirty="0"/>
                    <a:t> and so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r>
                    <a:rPr lang="en-US" sz="2400" dirty="0"/>
                    <a:t>A relation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on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400" dirty="0"/>
                    <a:t> can be represented by an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SG" sz="2400" dirty="0"/>
                    <a:t> matrix where the entry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SG" sz="2400" dirty="0">
                      <a:solidFill>
                        <a:srgbClr val="0000FF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SG" sz="2400" dirty="0"/>
                    <a:t>, 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SG" sz="2400" dirty="0">
                      <a:solidFill>
                        <a:srgbClr val="0000FF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SG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" y="2393495"/>
                  <a:ext cx="9518904" cy="1230080"/>
                </a:xfrm>
                <a:prstGeom prst="rect">
                  <a:avLst/>
                </a:prstGeom>
                <a:blipFill>
                  <a:blip r:embed="rId3"/>
                  <a:stretch>
                    <a:fillRect l="-1025" t="-3980" b="-895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 flipH="1">
              <a:off x="5052052" y="3218688"/>
              <a:ext cx="269748" cy="30175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77240" y="3833728"/>
            <a:ext cx="176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SG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267712" y="3949579"/>
            <a:ext cx="2411726" cy="1704793"/>
            <a:chOff x="2542032" y="3879894"/>
            <a:chExt cx="2411726" cy="17047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972529" y="4224058"/>
                  <a:ext cx="1923347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29" y="4224058"/>
                  <a:ext cx="1923347" cy="13606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914646" y="3879894"/>
                  <a:ext cx="2039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646" y="3879894"/>
                  <a:ext cx="20391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42032" y="4224058"/>
                  <a:ext cx="533400" cy="1354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3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032" y="4224058"/>
                  <a:ext cx="533400" cy="13542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52052" y="4293743"/>
                <a:ext cx="642943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/>
                  <a:t>This matrix represents this relation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52" y="4293743"/>
                <a:ext cx="6429431" cy="784830"/>
              </a:xfrm>
              <a:prstGeom prst="rect">
                <a:avLst/>
              </a:prstGeom>
              <a:blipFill>
                <a:blip r:embed="rId7"/>
                <a:stretch>
                  <a:fillRect l="-1044" t="-3876" b="-7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5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Q6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420886"/>
            <a:ext cx="3080925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(a) Reflexive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91456" y="2350718"/>
                <a:ext cx="2047034" cy="1413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SG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6" y="2350718"/>
                <a:ext cx="2047034" cy="141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96" y="936829"/>
                <a:ext cx="10716768" cy="134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1. 	For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SG" sz="2400" dirty="0"/>
                  <a:t> possible relations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. (why?)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2.	For a relation to be </a:t>
                </a:r>
                <a:r>
                  <a:rPr lang="en-US" sz="2400" dirty="0">
                    <a:solidFill>
                      <a:srgbClr val="0000FF"/>
                    </a:solidFill>
                  </a:rPr>
                  <a:t>reflexive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400" dirty="0"/>
                  <a:t> Hence, the main diagonal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400" dirty="0"/>
                  <a:t> must be filled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, as shown below.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936829"/>
                <a:ext cx="10716768" cy="1344151"/>
              </a:xfrm>
              <a:prstGeom prst="rect">
                <a:avLst/>
              </a:prstGeom>
              <a:blipFill>
                <a:blip r:embed="rId3"/>
                <a:stretch>
                  <a:fillRect l="-910" b="-8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344" y="4021930"/>
                <a:ext cx="10716768" cy="140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3.	The remaining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entries may be filled with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400" dirty="0"/>
                  <a:t> or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400" dirty="0"/>
                  <a:t> (two choices).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SG" sz="2400" dirty="0"/>
                  <a:t>4.	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SG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G" sz="2400" dirty="0"/>
                  <a:t> reflexive relations 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400" dirty="0"/>
                  <a:t> with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elements.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5.	Hence, the probability that a randomly chosen relation on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reflexive is: </a:t>
                </a:r>
                <a:endParaRPr lang="en-SG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" y="4021930"/>
                <a:ext cx="10716768" cy="1404872"/>
              </a:xfrm>
              <a:prstGeom prst="rect">
                <a:avLst/>
              </a:prstGeom>
              <a:blipFill>
                <a:blip r:embed="rId4"/>
                <a:stretch>
                  <a:fillRect l="-910" t="-3478" b="-91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8224" y="5504812"/>
                <a:ext cx="1559017" cy="817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24" y="5504812"/>
                <a:ext cx="1559017" cy="817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36538" y="5587108"/>
                <a:ext cx="5202605" cy="48519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particular,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38" y="5587108"/>
                <a:ext cx="5202605" cy="485197"/>
              </a:xfrm>
              <a:prstGeom prst="rect">
                <a:avLst/>
              </a:prstGeom>
              <a:blipFill>
                <a:blip r:embed="rId6"/>
                <a:stretch>
                  <a:fillRect l="-938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9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6" grpId="0" build="p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097585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 err="1">
                <a:solidFill>
                  <a:schemeClr val="bg2">
                    <a:lumMod val="50000"/>
                  </a:schemeClr>
                </a:solidFill>
              </a:rPr>
              <a:t>Q6</a:t>
            </a: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B7879-BCF9-4B1A-A2CC-BB0778FBDB53}"/>
              </a:ext>
            </a:extLst>
          </p:cNvPr>
          <p:cNvSpPr txBox="1"/>
          <p:nvPr/>
        </p:nvSpPr>
        <p:spPr>
          <a:xfrm>
            <a:off x="1412247" y="420886"/>
            <a:ext cx="3252117" cy="4616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(b) Symmetric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2768" y="2538013"/>
                <a:ext cx="1719702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SG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768" y="2538013"/>
                <a:ext cx="1719702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496" y="936829"/>
                <a:ext cx="10716768" cy="151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1. 	</a:t>
                </a:r>
                <a:r>
                  <a:rPr lang="en-US" sz="2000" dirty="0"/>
                  <a:t>For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elements,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SG" sz="2000" dirty="0"/>
                  <a:t> possible relations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000" dirty="0"/>
                  <a:t>2.	For a relation to be </a:t>
                </a:r>
                <a:r>
                  <a:rPr lang="en-US" sz="2000" dirty="0">
                    <a:solidFill>
                      <a:srgbClr val="0000FF"/>
                    </a:solidFill>
                  </a:rPr>
                  <a:t>symmetric</a:t>
                </a:r>
                <a:r>
                  <a:rPr lang="en-US" sz="2000" dirty="0"/>
                  <a:t>, for every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(where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SG" sz="2000" dirty="0"/>
                  <a:t>), i.e. in the upper triangular region (red triangle), its corresponding mirror image along the main diagonal,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000" dirty="0"/>
                  <a:t> in the lower triangular region (blue triangle) must follow with the same value.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936829"/>
                <a:ext cx="10716768" cy="1511311"/>
              </a:xfrm>
              <a:prstGeom prst="rect">
                <a:avLst/>
              </a:prstGeom>
              <a:blipFill>
                <a:blip r:embed="rId3"/>
                <a:stretch>
                  <a:fillRect l="-910" t="-3226" b="-64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344" y="3939223"/>
                <a:ext cx="10254961" cy="195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3.	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000" dirty="0"/>
                  <a:t> entries in the upper triangle. There are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entries along the main diagonal. Therefore, there are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,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G" sz="2000" dirty="0"/>
                  <a:t> entries to be filled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or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SG" sz="2400" dirty="0"/>
                  <a:t>4.	</a:t>
                </a:r>
                <a:r>
                  <a:rPr lang="en-SG" sz="2000" dirty="0"/>
                  <a:t>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SG" sz="2000" dirty="0"/>
                  <a:t> symmetric relations on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2000" dirty="0"/>
                  <a:t> with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 elements.</a:t>
                </a:r>
              </a:p>
              <a:p>
                <a:pPr marL="357188" indent="-357188">
                  <a:spcAft>
                    <a:spcPts val="600"/>
                  </a:spcAft>
                </a:pPr>
                <a:r>
                  <a:rPr lang="en-US" sz="2400" dirty="0"/>
                  <a:t>5.	</a:t>
                </a:r>
                <a:r>
                  <a:rPr lang="en-US" sz="2000" dirty="0"/>
                  <a:t>Hence, the probability that a randomly chosen relation on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symmetric is: </a:t>
                </a:r>
                <a:endParaRPr lang="en-SG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" y="3939223"/>
                <a:ext cx="10254961" cy="1950470"/>
              </a:xfrm>
              <a:prstGeom prst="rect">
                <a:avLst/>
              </a:prstGeom>
              <a:blipFill>
                <a:blip r:embed="rId4"/>
                <a:stretch>
                  <a:fillRect l="-951" t="-938"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293566" y="5167247"/>
                <a:ext cx="2188035" cy="1141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566" y="5167247"/>
                <a:ext cx="2188035" cy="1141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07208" y="5889693"/>
                <a:ext cx="5239512" cy="483466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particular,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208" y="5889693"/>
                <a:ext cx="5239512" cy="483466"/>
              </a:xfrm>
              <a:prstGeom prst="rect">
                <a:avLst/>
              </a:prstGeom>
              <a:blipFill>
                <a:blip r:embed="rId6"/>
                <a:stretch>
                  <a:fillRect l="-1048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Triangle 2"/>
          <p:cNvSpPr/>
          <p:nvPr/>
        </p:nvSpPr>
        <p:spPr>
          <a:xfrm flipH="1" flipV="1">
            <a:off x="5048130" y="2538013"/>
            <a:ext cx="1453254" cy="1134358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Triangle 10"/>
          <p:cNvSpPr/>
          <p:nvPr/>
        </p:nvSpPr>
        <p:spPr>
          <a:xfrm>
            <a:off x="4957044" y="2719251"/>
            <a:ext cx="1432698" cy="1122477"/>
          </a:xfrm>
          <a:prstGeom prst="rt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7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6" grpId="0" build="p"/>
      <p:bldP spid="7" grpId="0"/>
      <p:bldP spid="8" grpId="0" animBg="1"/>
      <p:bldP spid="3" grpId="0" animBg="1"/>
      <p:bldP spid="11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3417</TotalTime>
  <Words>495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 Math</vt:lpstr>
      <vt:lpstr>Corbel</vt:lpstr>
      <vt:lpstr>Theme1</vt:lpstr>
      <vt:lpstr>Q6.</vt:lpstr>
      <vt:lpstr>Q6.</vt:lpstr>
      <vt:lpstr>Q6.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Tuck-Choy Aaron TAN</cp:lastModifiedBy>
  <cp:revision>367</cp:revision>
  <dcterms:created xsi:type="dcterms:W3CDTF">2020-08-29T13:48:12Z</dcterms:created>
  <dcterms:modified xsi:type="dcterms:W3CDTF">2022-04-07T11:54:35Z</dcterms:modified>
</cp:coreProperties>
</file>