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39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6c542f879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6c542f879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6c542f879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6c542f879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6c542f879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6c542f879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6c542f879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6c542f879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6c542f8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6c542f8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6c542f87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6c542f87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6c542f87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6c542f87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6c542f879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6c542f879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690147e9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690147e9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6c542f879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6c542f879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6c542f8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6c542f8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690147e9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690147e9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6c542f879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6c542f879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6c542f8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6c542f8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6c542f8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6c542f8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6c542f87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6c542f87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6c542f87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6c542f87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6c542f87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6c542f87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6c542f879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6c542f879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6c542f879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6c542f879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CS2040S Tutorial 6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47078" y="3842950"/>
            <a:ext cx="4229408" cy="228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Done by Xiao Yan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Q2(b)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Find is obviously O(1)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Q2(b)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 Union: </a:t>
            </a:r>
            <a:r>
              <a:rPr lang="en-GB" b="1"/>
              <a:t>O(mlogm)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Only relabelling list[k2] is expensive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Biggest set is of size O(m) as </a:t>
            </a:r>
            <a:r>
              <a:rPr lang="en-GB" b="1"/>
              <a:t>m</a:t>
            </a:r>
            <a:r>
              <a:rPr lang="en-GB"/>
              <a:t> Union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Size of smaller set at least doubles when union → Each object only relabelled </a:t>
            </a:r>
            <a:r>
              <a:rPr lang="en-GB" b="1"/>
              <a:t>logm</a:t>
            </a:r>
            <a:r>
              <a:rPr lang="en-GB"/>
              <a:t> times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Note: This is the total cost. Some Union are expensive and some are cheap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 (c)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Design a data structure that supports three operations:				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getNextTask(name)</a:t>
            </a:r>
            <a:r>
              <a:rPr lang="en-GB"/>
              <a:t> that returns the next task for the corporation with the specified name.				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executeNextTask(name)</a:t>
            </a:r>
            <a:r>
              <a:rPr lang="en-GB"/>
              <a:t> that returns the next task for the corporation with the specified name and removes it from the set of tasks that corporation does.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merge(name1, name2, name3)</a:t>
            </a:r>
            <a:r>
              <a:rPr lang="en-GB"/>
              <a:t> that merges corporation with names name1 and name2 into a new corporation with name3.			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Give an efficient algorithm for solving this problem.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	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	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Q2(c) Solution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Similar to previous one, replace list with </a:t>
            </a:r>
            <a:r>
              <a:rPr lang="en-GB" b="1"/>
              <a:t>Priority Queue(Heap)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Merge: insert tasks from smaller heap to larger heap – </a:t>
            </a:r>
            <a:r>
              <a:rPr lang="en-GB" b="1"/>
              <a:t>O(log(mn))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At most </a:t>
            </a:r>
            <a:r>
              <a:rPr lang="en-GB" i="1"/>
              <a:t>mn</a:t>
            </a:r>
            <a:r>
              <a:rPr lang="en-GB"/>
              <a:t> task in total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item copied (inserted) at most </a:t>
            </a:r>
            <a:r>
              <a:rPr lang="en-GB" b="1"/>
              <a:t>logn </a:t>
            </a:r>
            <a:r>
              <a:rPr lang="en-GB"/>
              <a:t>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Total cost: O(nm(logn)(logmn))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Q3(a)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52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75" y="1650850"/>
            <a:ext cx="8839199" cy="1376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/>
        </p:nvSpPr>
        <p:spPr>
          <a:xfrm>
            <a:off x="390300" y="3833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Q3(b)</a:t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600" y="1088575"/>
            <a:ext cx="7110283" cy="383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75" y="1589613"/>
            <a:ext cx="8839198" cy="1964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 (c)</a:t>
            </a: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349" y="217575"/>
            <a:ext cx="6946350" cy="46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Q3(c)</a:t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590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 Priority Queue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Given n unique elements, find the top k highest value element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en-GB"/>
              <a:t>Find a method that is better than sorting and output k largest element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 (d)</a:t>
            </a:r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00" y="1017725"/>
            <a:ext cx="8166998" cy="41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Q3(d)</a:t>
            </a:r>
            <a:endParaRPr/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25" y="1198000"/>
            <a:ext cx="851434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 a) Solution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Given n unique elements, find the top k highest value element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en-GB"/>
              <a:t>Find a method that is better than sorting and output k largest element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Quick Select on Kth element! And you already found all elements, is it?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 b)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Given a stream of n unique elements, propose a data structure that maintains the top k highest value element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insertNext(x): adds a new item x into the data 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getKLargest(): returns the current top k highest value elements in the data set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 b) Solution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Maintain a min priority queue of no more than k elements: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insertNext(x): adds a new item x into the data set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Add the new element x into the PQ;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If the PQ contains more than k elements, keep removing the smallest element until priority queue size is k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getKLargest(): we can simply return all the elements in the PQ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 b) Solution Time Complexity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 calls of insertNext is O(N log k)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hidden removeMin() in PQ during insertNext() also O(log k)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 Union Find (a)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What is the worst-case running time of the find operation in Union-Find with path compression (but no weighted union i.e Quick-Union with past compression)?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	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	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 Union Find (a)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worst-case running time of the find operation in Union-Find with path compression (but no weighted union i.e Quick-Union with past compression)?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Θ(n)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375" y="1980876"/>
            <a:ext cx="4339525" cy="27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188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Q2(b) 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857050"/>
            <a:ext cx="8520600" cy="3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Here’s another algorithm for Union-Find based on a linked list. Each set is represented by a linked list of objects, and each object is labelled (e.g., in a hash table) with a set identifier that identifies which set it is in. Also, keep track of the size of each set (e.g., using a hash table). Whenever two sets are merged, relabel the objects in the smaller set and merge the linked lists. </a:t>
            </a:r>
            <a:r>
              <a:rPr lang="en-GB" b="1"/>
              <a:t>What is the running time for performing m Union and Find operations, if there are initially n objects each in their own set? 					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More precisely, there is: (i) an array id where id[j] is the set identifier for object j; (ii) an array size where size[k] is the size of the set with identifier k; (iii) an array list where list[k] is a linked list containing all the objects in set k.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				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			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		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	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	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全屏显示(16:9)</PresentationFormat>
  <Paragraphs>71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Arial</vt:lpstr>
      <vt:lpstr>Consolas</vt:lpstr>
      <vt:lpstr>Simple Light</vt:lpstr>
      <vt:lpstr>CS2040S Tutorial 6</vt:lpstr>
      <vt:lpstr>Q1 Priority Queue</vt:lpstr>
      <vt:lpstr>Q1 a) Solution</vt:lpstr>
      <vt:lpstr>Q1 b)</vt:lpstr>
      <vt:lpstr>Q1 b) Solution</vt:lpstr>
      <vt:lpstr>Q1 b) Solution Time Complexity</vt:lpstr>
      <vt:lpstr>Q2 Union Find (a)</vt:lpstr>
      <vt:lpstr>Q2 Union Find (a)</vt:lpstr>
      <vt:lpstr>Q2(b) </vt:lpstr>
      <vt:lpstr>Q2(b)</vt:lpstr>
      <vt:lpstr>Q2(b)</vt:lpstr>
      <vt:lpstr>Q2 (c)</vt:lpstr>
      <vt:lpstr>Q2(c) Solution</vt:lpstr>
      <vt:lpstr>Q3(a)</vt:lpstr>
      <vt:lpstr>PowerPoint 演示文稿</vt:lpstr>
      <vt:lpstr>PowerPoint 演示文稿</vt:lpstr>
      <vt:lpstr>PowerPoint 演示文稿</vt:lpstr>
      <vt:lpstr>Q3 (c)</vt:lpstr>
      <vt:lpstr>Q3(c)</vt:lpstr>
      <vt:lpstr>Q3 (d)</vt:lpstr>
      <vt:lpstr>Q3(d)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CS2040S Tutorial 6</dc:title>
  <dc:creator>dell</dc:creator>
  <cp:lastModifiedBy>Xiao Yan</cp:lastModifiedBy>
  <cp:revision>2</cp:revision>
  <dcterms:modified xsi:type="dcterms:W3CDTF">2023-03-08T06:53:01Z</dcterms:modified>
</cp:coreProperties>
</file>