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66"/>
  </p:notesMasterIdLst>
  <p:handoutMasterIdLst>
    <p:handoutMasterId r:id="rId67"/>
  </p:handoutMasterIdLst>
  <p:sldIdLst>
    <p:sldId id="256" r:id="rId5"/>
    <p:sldId id="311" r:id="rId6"/>
    <p:sldId id="338" r:id="rId7"/>
    <p:sldId id="638" r:id="rId8"/>
    <p:sldId id="639" r:id="rId9"/>
    <p:sldId id="601" r:id="rId10"/>
    <p:sldId id="604" r:id="rId11"/>
    <p:sldId id="605" r:id="rId12"/>
    <p:sldId id="710" r:id="rId13"/>
    <p:sldId id="711" r:id="rId14"/>
    <p:sldId id="712" r:id="rId15"/>
    <p:sldId id="610" r:id="rId16"/>
    <p:sldId id="661" r:id="rId17"/>
    <p:sldId id="664" r:id="rId18"/>
    <p:sldId id="665" r:id="rId19"/>
    <p:sldId id="702" r:id="rId20"/>
    <p:sldId id="704" r:id="rId21"/>
    <p:sldId id="722" r:id="rId22"/>
    <p:sldId id="723" r:id="rId23"/>
    <p:sldId id="705" r:id="rId24"/>
    <p:sldId id="706" r:id="rId25"/>
    <p:sldId id="707" r:id="rId26"/>
    <p:sldId id="715" r:id="rId27"/>
    <p:sldId id="717" r:id="rId28"/>
    <p:sldId id="725" r:id="rId29"/>
    <p:sldId id="726" r:id="rId30"/>
    <p:sldId id="727" r:id="rId31"/>
    <p:sldId id="728" r:id="rId32"/>
    <p:sldId id="729" r:id="rId33"/>
    <p:sldId id="667" r:id="rId34"/>
    <p:sldId id="730" r:id="rId35"/>
    <p:sldId id="724" r:id="rId36"/>
    <p:sldId id="337" r:id="rId37"/>
    <p:sldId id="731" r:id="rId38"/>
    <p:sldId id="732" r:id="rId39"/>
    <p:sldId id="339" r:id="rId40"/>
    <p:sldId id="733" r:id="rId41"/>
    <p:sldId id="340" r:id="rId42"/>
    <p:sldId id="734" r:id="rId43"/>
    <p:sldId id="735" r:id="rId44"/>
    <p:sldId id="341" r:id="rId45"/>
    <p:sldId id="736" r:id="rId46"/>
    <p:sldId id="342" r:id="rId47"/>
    <p:sldId id="344" r:id="rId48"/>
    <p:sldId id="345" r:id="rId49"/>
    <p:sldId id="343" r:id="rId50"/>
    <p:sldId id="737" r:id="rId51"/>
    <p:sldId id="740" r:id="rId52"/>
    <p:sldId id="739" r:id="rId53"/>
    <p:sldId id="741" r:id="rId54"/>
    <p:sldId id="346" r:id="rId55"/>
    <p:sldId id="347" r:id="rId56"/>
    <p:sldId id="738" r:id="rId57"/>
    <p:sldId id="744" r:id="rId58"/>
    <p:sldId id="745" r:id="rId59"/>
    <p:sldId id="746" r:id="rId60"/>
    <p:sldId id="747" r:id="rId61"/>
    <p:sldId id="742" r:id="rId62"/>
    <p:sldId id="743" r:id="rId63"/>
    <p:sldId id="748" r:id="rId64"/>
    <p:sldId id="336" r:id="rId65"/>
  </p:sldIdLst>
  <p:sldSz cx="12192000" cy="6858000"/>
  <p:notesSz cx="7010400" cy="92964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Verdana" panose="020B0604030504040204" pitchFamily="34" charset="0"/>
      <p:regular r:id="rId72"/>
      <p:bold r:id="rId73"/>
      <p:italic r:id="rId74"/>
      <p:boldItalic r:id="rId7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5628" autoAdjust="0"/>
  </p:normalViewPr>
  <p:slideViewPr>
    <p:cSldViewPr snapToGrid="0">
      <p:cViewPr varScale="1">
        <p:scale>
          <a:sx n="78" d="100"/>
          <a:sy n="78" d="100"/>
        </p:scale>
        <p:origin x="208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B802726C-2FEF-4286-A914-F786E013A33C}"/>
    <pc:docChg chg="undo custSel addSld delSld modSld modMainMaster">
      <pc:chgData name="Prabhu NATARAJAN" userId="b568c39d-4608-44ca-adc0-616f90d36460" providerId="ADAL" clId="{B802726C-2FEF-4286-A914-F786E013A33C}" dt="2022-08-29T08:48:37.045" v="360" actId="6549"/>
      <pc:docMkLst>
        <pc:docMk/>
      </pc:docMkLst>
      <pc:sldChg chg="delSp modSp">
        <pc:chgData name="Prabhu NATARAJAN" userId="b568c39d-4608-44ca-adc0-616f90d36460" providerId="ADAL" clId="{B802726C-2FEF-4286-A914-F786E013A33C}" dt="2022-08-29T08:29:40.165" v="134" actId="1076"/>
        <pc:sldMkLst>
          <pc:docMk/>
          <pc:sldMk cId="0" sldId="256"/>
        </pc:sldMkLst>
        <pc:spChg chg="mod">
          <ac:chgData name="Prabhu NATARAJAN" userId="b568c39d-4608-44ca-adc0-616f90d36460" providerId="ADAL" clId="{B802726C-2FEF-4286-A914-F786E013A33C}" dt="2022-08-29T08:29:40.165" v="134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Prabhu NATARAJAN" userId="b568c39d-4608-44ca-adc0-616f90d36460" providerId="ADAL" clId="{B802726C-2FEF-4286-A914-F786E013A33C}" dt="2022-08-29T08:29:26.260" v="130" actId="404"/>
          <ac:spMkLst>
            <pc:docMk/>
            <pc:sldMk cId="0" sldId="256"/>
            <ac:spMk id="11" creationId="{00000000-0000-0000-0000-000000000000}"/>
          </ac:spMkLst>
        </pc:spChg>
        <pc:inkChg chg="del">
          <ac:chgData name="Prabhu NATARAJAN" userId="b568c39d-4608-44ca-adc0-616f90d36460" providerId="ADAL" clId="{B802726C-2FEF-4286-A914-F786E013A33C}" dt="2022-08-29T08:28:41.144" v="73" actId="478"/>
          <ac:inkMkLst>
            <pc:docMk/>
            <pc:sldMk cId="0" sldId="256"/>
            <ac:inkMk id="4" creationId="{6B303E30-24FD-4B35-9E81-AC2A25F57446}"/>
          </ac:inkMkLst>
        </pc:inkChg>
      </pc:sldChg>
      <pc:sldChg chg="delSp modSp">
        <pc:chgData name="Prabhu NATARAJAN" userId="b568c39d-4608-44ca-adc0-616f90d36460" providerId="ADAL" clId="{B802726C-2FEF-4286-A914-F786E013A33C}" dt="2022-08-29T08:48:37.045" v="360" actId="6549"/>
        <pc:sldMkLst>
          <pc:docMk/>
          <pc:sldMk cId="0" sldId="308"/>
        </pc:sldMkLst>
        <pc:spChg chg="mod">
          <ac:chgData name="Prabhu NATARAJAN" userId="b568c39d-4608-44ca-adc0-616f90d36460" providerId="ADAL" clId="{B802726C-2FEF-4286-A914-F786E013A33C}" dt="2022-08-29T08:28:34.566" v="72" actId="20577"/>
          <ac:spMkLst>
            <pc:docMk/>
            <pc:sldMk cId="0" sldId="308"/>
            <ac:spMk id="3" creationId="{00000000-0000-0000-0000-000000000000}"/>
          </ac:spMkLst>
        </pc:spChg>
        <pc:spChg chg="del mod">
          <ac:chgData name="Prabhu NATARAJAN" userId="b568c39d-4608-44ca-adc0-616f90d36460" providerId="ADAL" clId="{B802726C-2FEF-4286-A914-F786E013A33C}" dt="2022-08-29T08:28:24.317" v="52" actId="478"/>
          <ac:spMkLst>
            <pc:docMk/>
            <pc:sldMk cId="0" sldId="308"/>
            <ac:spMk id="5" creationId="{00000000-0000-0000-0000-000000000000}"/>
          </ac:spMkLst>
        </pc:spChg>
        <pc:spChg chg="mod">
          <ac:chgData name="Prabhu NATARAJAN" userId="b568c39d-4608-44ca-adc0-616f90d36460" providerId="ADAL" clId="{B802726C-2FEF-4286-A914-F786E013A33C}" dt="2022-08-29T08:48:37.045" v="360" actId="6549"/>
          <ac:spMkLst>
            <pc:docMk/>
            <pc:sldMk cId="0" sldId="308"/>
            <ac:spMk id="61442" creationId="{00000000-0000-0000-0000-000000000000}"/>
          </ac:spMkLst>
        </pc:spChg>
      </pc:sldChg>
      <pc:sldChg chg="addSp delSp modSp add">
        <pc:chgData name="Prabhu NATARAJAN" userId="b568c39d-4608-44ca-adc0-616f90d36460" providerId="ADAL" clId="{B802726C-2FEF-4286-A914-F786E013A33C}" dt="2022-08-29T08:34:31.337" v="226" actId="20577"/>
        <pc:sldMkLst>
          <pc:docMk/>
          <pc:sldMk cId="3972507484" sldId="311"/>
        </pc:sldMkLst>
        <pc:spChg chg="mod">
          <ac:chgData name="Prabhu NATARAJAN" userId="b568c39d-4608-44ca-adc0-616f90d36460" providerId="ADAL" clId="{B802726C-2FEF-4286-A914-F786E013A33C}" dt="2022-08-29T08:34:31.337" v="226" actId="20577"/>
          <ac:spMkLst>
            <pc:docMk/>
            <pc:sldMk cId="3972507484" sldId="311"/>
            <ac:spMk id="2" creationId="{F2090BD5-1424-4DAF-9334-0805D8C4A616}"/>
          </ac:spMkLst>
        </pc:spChg>
        <pc:spChg chg="del">
          <ac:chgData name="Prabhu NATARAJAN" userId="b568c39d-4608-44ca-adc0-616f90d36460" providerId="ADAL" clId="{B802726C-2FEF-4286-A914-F786E013A33C}" dt="2022-08-29T08:33:47.341" v="204" actId="478"/>
          <ac:spMkLst>
            <pc:docMk/>
            <pc:sldMk cId="3972507484" sldId="311"/>
            <ac:spMk id="4" creationId="{AEE9B610-A633-41A5-BE3A-64E560A9CB3D}"/>
          </ac:spMkLst>
        </pc:spChg>
        <pc:picChg chg="add mod">
          <ac:chgData name="Prabhu NATARAJAN" userId="b568c39d-4608-44ca-adc0-616f90d36460" providerId="ADAL" clId="{B802726C-2FEF-4286-A914-F786E013A33C}" dt="2022-08-29T08:33:55.009" v="207" actId="1076"/>
          <ac:picMkLst>
            <pc:docMk/>
            <pc:sldMk cId="3972507484" sldId="311"/>
            <ac:picMk id="7" creationId="{E903CCBC-DBB1-4855-8749-7DB40CAF9F2C}"/>
          </ac:picMkLst>
        </pc:picChg>
      </pc:sldChg>
      <pc:sldChg chg="add">
        <pc:chgData name="Prabhu NATARAJAN" userId="b568c39d-4608-44ca-adc0-616f90d36460" providerId="ADAL" clId="{B802726C-2FEF-4286-A914-F786E013A33C}" dt="2022-08-29T08:48:26.773" v="350"/>
        <pc:sldMkLst>
          <pc:docMk/>
          <pc:sldMk cId="3056174758" sldId="336"/>
        </pc:sldMkLst>
      </pc:sldChg>
      <pc:sldMasterChg chg="delSp modSp modSldLayout">
        <pc:chgData name="Prabhu NATARAJAN" userId="b568c39d-4608-44ca-adc0-616f90d36460" providerId="ADAL" clId="{B802726C-2FEF-4286-A914-F786E013A33C}" dt="2022-08-29T08:33:31.924" v="201" actId="20577"/>
        <pc:sldMasterMkLst>
          <pc:docMk/>
          <pc:sldMasterMk cId="0" sldId="2147485087"/>
        </pc:sldMasterMkLst>
        <pc:spChg chg="del">
          <ac:chgData name="Prabhu NATARAJAN" userId="b568c39d-4608-44ca-adc0-616f90d36460" providerId="ADAL" clId="{B802726C-2FEF-4286-A914-F786E013A33C}" dt="2022-08-29T08:32:13.207" v="187" actId="478"/>
          <ac:spMkLst>
            <pc:docMk/>
            <pc:sldMasterMk cId="0" sldId="2147485087"/>
            <ac:spMk id="4" creationId="{00000000-0000-0000-0000-000000000000}"/>
          </ac:spMkLst>
        </pc:spChg>
        <pc:spChg chg="mod">
          <ac:chgData name="Prabhu NATARAJAN" userId="b568c39d-4608-44ca-adc0-616f90d36460" providerId="ADAL" clId="{B802726C-2FEF-4286-A914-F786E013A33C}" dt="2022-08-29T08:32:20.894" v="188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Prabhu NATARAJAN" userId="b568c39d-4608-44ca-adc0-616f90d36460" providerId="ADAL" clId="{B802726C-2FEF-4286-A914-F786E013A33C}" dt="2022-08-29T08:33:31.924" v="201" actId="20577"/>
          <pc:sldLayoutMkLst>
            <pc:docMk/>
            <pc:sldMasterMk cId="0" sldId="2147485087"/>
            <pc:sldLayoutMk cId="0" sldId="2147485089"/>
          </pc:sldLayoutMkLst>
          <pc:spChg chg="mod">
            <ac:chgData name="Prabhu NATARAJAN" userId="b568c39d-4608-44ca-adc0-616f90d36460" providerId="ADAL" clId="{B802726C-2FEF-4286-A914-F786E013A33C}" dt="2022-08-29T08:30:53.441" v="181" actId="20577"/>
            <ac:spMkLst>
              <pc:docMk/>
              <pc:sldMasterMk cId="0" sldId="2147485087"/>
              <pc:sldLayoutMk cId="0" sldId="2147485089"/>
              <ac:spMk id="4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0:50.433" v="180" actId="20577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3:31.924" v="201" actId="2057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Prabhu NATARAJAN" userId="b568c39d-4608-44ca-adc0-616f90d36460" providerId="ADAL" clId="{B802726C-2FEF-4286-A914-F786E013A33C}" dt="2022-08-29T08:30:18.235" v="158" actId="6549"/>
          <pc:sldLayoutMkLst>
            <pc:docMk/>
            <pc:sldMasterMk cId="0" sldId="2147485087"/>
            <pc:sldLayoutMk cId="0" sldId="2147485093"/>
          </pc:sldLayoutMkLst>
          <pc:spChg chg="mod">
            <ac:chgData name="Prabhu NATARAJAN" userId="b568c39d-4608-44ca-adc0-616f90d36460" providerId="ADAL" clId="{B802726C-2FEF-4286-A914-F786E013A33C}" dt="2022-08-29T08:30:18.235" v="158" actId="6549"/>
            <ac:spMkLst>
              <pc:docMk/>
              <pc:sldMasterMk cId="0" sldId="2147485087"/>
              <pc:sldLayoutMk cId="0" sldId="2147485093"/>
              <ac:spMk id="3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0:13.174" v="157" actId="20577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Prabhu NATARAJAN" userId="b568c39d-4608-44ca-adc0-616f90d36460" providerId="ADAL" clId="{B802726C-2FEF-4286-A914-F786E013A33C}" dt="2022-08-29T08:31:20.903" v="183" actId="20577"/>
          <pc:sldLayoutMkLst>
            <pc:docMk/>
            <pc:sldMasterMk cId="0" sldId="2147485087"/>
            <pc:sldLayoutMk cId="0" sldId="2147485094"/>
          </pc:sldLayoutMkLst>
          <pc:spChg chg="mod">
            <ac:chgData name="Prabhu NATARAJAN" userId="b568c39d-4608-44ca-adc0-616f90d36460" providerId="ADAL" clId="{B802726C-2FEF-4286-A914-F786E013A33C}" dt="2022-08-29T08:31:20.903" v="183" actId="20577"/>
            <ac:spMkLst>
              <pc:docMk/>
              <pc:sldMasterMk cId="0" sldId="2147485087"/>
              <pc:sldLayoutMk cId="0" sldId="2147485094"/>
              <ac:spMk id="2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1:18.736" v="18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delSp modSp">
          <pc:chgData name="Prabhu NATARAJAN" userId="b568c39d-4608-44ca-adc0-616f90d36460" providerId="ADAL" clId="{B802726C-2FEF-4286-A914-F786E013A33C}" dt="2022-08-29T08:32:08.347" v="186" actId="478"/>
          <pc:sldLayoutMkLst>
            <pc:docMk/>
            <pc:sldMasterMk cId="0" sldId="2147485087"/>
            <pc:sldLayoutMk cId="0" sldId="2147485095"/>
          </pc:sldLayoutMkLst>
          <pc:spChg chg="del mod">
            <ac:chgData name="Prabhu NATARAJAN" userId="b568c39d-4608-44ca-adc0-616f90d36460" providerId="ADAL" clId="{B802726C-2FEF-4286-A914-F786E013A33C}" dt="2022-08-29T08:32:08.347" v="186" actId="478"/>
            <ac:spMkLst>
              <pc:docMk/>
              <pc:sldMasterMk cId="0" sldId="2147485087"/>
              <pc:sldLayoutMk cId="0" sldId="2147485095"/>
              <ac:spMk id="5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1:34.064" v="184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</pc:sldMasterChg>
    </pc:docChg>
  </pc:docChgLst>
  <pc:docChgLst>
    <pc:chgData name="Prabhu NATARAJAN" userId="b568c39d-4608-44ca-adc0-616f90d36460" providerId="ADAL" clId="{1B54B661-AAF6-4CDF-A5A6-7C9FE0B2D3EC}"/>
    <pc:docChg chg="custSel addSld delSld modSld sldOrd modMainMaster">
      <pc:chgData name="Prabhu NATARAJAN" userId="b568c39d-4608-44ca-adc0-616f90d36460" providerId="ADAL" clId="{1B54B661-AAF6-4CDF-A5A6-7C9FE0B2D3EC}" dt="2022-09-05T07:25:02.764" v="126" actId="20577"/>
      <pc:docMkLst>
        <pc:docMk/>
      </pc:docMkLst>
      <pc:sldChg chg="modSp">
        <pc:chgData name="Prabhu NATARAJAN" userId="b568c39d-4608-44ca-adc0-616f90d36460" providerId="ADAL" clId="{1B54B661-AAF6-4CDF-A5A6-7C9FE0B2D3EC}" dt="2022-09-05T07:14:48.037" v="12" actId="20577"/>
        <pc:sldMkLst>
          <pc:docMk/>
          <pc:sldMk cId="0" sldId="256"/>
        </pc:sldMkLst>
        <pc:spChg chg="mod">
          <ac:chgData name="Prabhu NATARAJAN" userId="b568c39d-4608-44ca-adc0-616f90d36460" providerId="ADAL" clId="{1B54B661-AAF6-4CDF-A5A6-7C9FE0B2D3EC}" dt="2022-09-05T07:14:35.19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Prabhu NATARAJAN" userId="b568c39d-4608-44ca-adc0-616f90d36460" providerId="ADAL" clId="{1B54B661-AAF6-4CDF-A5A6-7C9FE0B2D3EC}" dt="2022-09-05T07:14:48.037" v="12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Prabhu NATARAJAN" userId="b568c39d-4608-44ca-adc0-616f90d36460" providerId="ADAL" clId="{1B54B661-AAF6-4CDF-A5A6-7C9FE0B2D3EC}" dt="2022-09-05T07:24:56.944" v="124" actId="20577"/>
        <pc:sldMkLst>
          <pc:docMk/>
          <pc:sldMk cId="0" sldId="308"/>
        </pc:sldMkLst>
        <pc:spChg chg="mod">
          <ac:chgData name="Prabhu NATARAJAN" userId="b568c39d-4608-44ca-adc0-616f90d36460" providerId="ADAL" clId="{1B54B661-AAF6-4CDF-A5A6-7C9FE0B2D3EC}" dt="2022-09-05T07:24:56.944" v="124" actId="20577"/>
          <ac:spMkLst>
            <pc:docMk/>
            <pc:sldMk cId="0" sldId="308"/>
            <ac:spMk id="3" creationId="{00000000-0000-0000-0000-000000000000}"/>
          </ac:spMkLst>
        </pc:spChg>
      </pc:sldChg>
      <pc:sldChg chg="modSp">
        <pc:chgData name="Prabhu NATARAJAN" userId="b568c39d-4608-44ca-adc0-616f90d36460" providerId="ADAL" clId="{1B54B661-AAF6-4CDF-A5A6-7C9FE0B2D3EC}" dt="2022-09-05T07:18:58.043" v="48" actId="20577"/>
        <pc:sldMkLst>
          <pc:docMk/>
          <pc:sldMk cId="3972507484" sldId="311"/>
        </pc:sldMkLst>
        <pc:spChg chg="mod">
          <ac:chgData name="Prabhu NATARAJAN" userId="b568c39d-4608-44ca-adc0-616f90d36460" providerId="ADAL" clId="{1B54B661-AAF6-4CDF-A5A6-7C9FE0B2D3EC}" dt="2022-09-05T07:18:58.043" v="48" actId="20577"/>
          <ac:spMkLst>
            <pc:docMk/>
            <pc:sldMk cId="3972507484" sldId="311"/>
            <ac:spMk id="3" creationId="{AD9AB76F-B050-4E93-AD8A-B57B379DBBC8}"/>
          </ac:spMkLst>
        </pc:spChg>
        <pc:spChg chg="mod">
          <ac:chgData name="Prabhu NATARAJAN" userId="b568c39d-4608-44ca-adc0-616f90d36460" providerId="ADAL" clId="{1B54B661-AAF6-4CDF-A5A6-7C9FE0B2D3EC}" dt="2022-09-05T07:16:34.452" v="15" actId="20577"/>
          <ac:spMkLst>
            <pc:docMk/>
            <pc:sldMk cId="3972507484" sldId="311"/>
            <ac:spMk id="5" creationId="{77230D3B-2131-49AA-B049-6846D530EA3B}"/>
          </ac:spMkLst>
        </pc:spChg>
      </pc:sldChg>
      <pc:sldChg chg="del">
        <pc:chgData name="Prabhu NATARAJAN" userId="b568c39d-4608-44ca-adc0-616f90d36460" providerId="ADAL" clId="{1B54B661-AAF6-4CDF-A5A6-7C9FE0B2D3EC}" dt="2022-09-05T07:19:39.801" v="62" actId="2696"/>
        <pc:sldMkLst>
          <pc:docMk/>
          <pc:sldMk cId="2890474112" sldId="312"/>
        </pc:sldMkLst>
      </pc:sldChg>
      <pc:sldChg chg="del">
        <pc:chgData name="Prabhu NATARAJAN" userId="b568c39d-4608-44ca-adc0-616f90d36460" providerId="ADAL" clId="{1B54B661-AAF6-4CDF-A5A6-7C9FE0B2D3EC}" dt="2022-09-05T07:19:39.816" v="63" actId="2696"/>
        <pc:sldMkLst>
          <pc:docMk/>
          <pc:sldMk cId="4284355564" sldId="313"/>
        </pc:sldMkLst>
      </pc:sldChg>
      <pc:sldChg chg="del">
        <pc:chgData name="Prabhu NATARAJAN" userId="b568c39d-4608-44ca-adc0-616f90d36460" providerId="ADAL" clId="{1B54B661-AAF6-4CDF-A5A6-7C9FE0B2D3EC}" dt="2022-09-05T07:19:39.816" v="64" actId="2696"/>
        <pc:sldMkLst>
          <pc:docMk/>
          <pc:sldMk cId="892963305" sldId="314"/>
        </pc:sldMkLst>
      </pc:sldChg>
      <pc:sldChg chg="del">
        <pc:chgData name="Prabhu NATARAJAN" userId="b568c39d-4608-44ca-adc0-616f90d36460" providerId="ADAL" clId="{1B54B661-AAF6-4CDF-A5A6-7C9FE0B2D3EC}" dt="2022-09-05T07:19:39.832" v="65" actId="2696"/>
        <pc:sldMkLst>
          <pc:docMk/>
          <pc:sldMk cId="4029243622" sldId="315"/>
        </pc:sldMkLst>
      </pc:sldChg>
      <pc:sldChg chg="del">
        <pc:chgData name="Prabhu NATARAJAN" userId="b568c39d-4608-44ca-adc0-616f90d36460" providerId="ADAL" clId="{1B54B661-AAF6-4CDF-A5A6-7C9FE0B2D3EC}" dt="2022-09-05T07:19:39.832" v="66" actId="2696"/>
        <pc:sldMkLst>
          <pc:docMk/>
          <pc:sldMk cId="4054949543" sldId="316"/>
        </pc:sldMkLst>
      </pc:sldChg>
      <pc:sldChg chg="del">
        <pc:chgData name="Prabhu NATARAJAN" userId="b568c39d-4608-44ca-adc0-616f90d36460" providerId="ADAL" clId="{1B54B661-AAF6-4CDF-A5A6-7C9FE0B2D3EC}" dt="2022-09-05T07:19:39.848" v="67" actId="2696"/>
        <pc:sldMkLst>
          <pc:docMk/>
          <pc:sldMk cId="685913262" sldId="317"/>
        </pc:sldMkLst>
      </pc:sldChg>
      <pc:sldChg chg="del">
        <pc:chgData name="Prabhu NATARAJAN" userId="b568c39d-4608-44ca-adc0-616f90d36460" providerId="ADAL" clId="{1B54B661-AAF6-4CDF-A5A6-7C9FE0B2D3EC}" dt="2022-09-05T07:19:39.848" v="68" actId="2696"/>
        <pc:sldMkLst>
          <pc:docMk/>
          <pc:sldMk cId="4109636061" sldId="318"/>
        </pc:sldMkLst>
      </pc:sldChg>
      <pc:sldChg chg="del">
        <pc:chgData name="Prabhu NATARAJAN" userId="b568c39d-4608-44ca-adc0-616f90d36460" providerId="ADAL" clId="{1B54B661-AAF6-4CDF-A5A6-7C9FE0B2D3EC}" dt="2022-09-05T07:19:39.863" v="69" actId="2696"/>
        <pc:sldMkLst>
          <pc:docMk/>
          <pc:sldMk cId="655937466" sldId="319"/>
        </pc:sldMkLst>
      </pc:sldChg>
      <pc:sldChg chg="del">
        <pc:chgData name="Prabhu NATARAJAN" userId="b568c39d-4608-44ca-adc0-616f90d36460" providerId="ADAL" clId="{1B54B661-AAF6-4CDF-A5A6-7C9FE0B2D3EC}" dt="2022-09-05T07:19:39.863" v="70" actId="2696"/>
        <pc:sldMkLst>
          <pc:docMk/>
          <pc:sldMk cId="103150409" sldId="320"/>
        </pc:sldMkLst>
      </pc:sldChg>
      <pc:sldChg chg="del">
        <pc:chgData name="Prabhu NATARAJAN" userId="b568c39d-4608-44ca-adc0-616f90d36460" providerId="ADAL" clId="{1B54B661-AAF6-4CDF-A5A6-7C9FE0B2D3EC}" dt="2022-09-05T07:19:39.879" v="71" actId="2696"/>
        <pc:sldMkLst>
          <pc:docMk/>
          <pc:sldMk cId="2559290943" sldId="321"/>
        </pc:sldMkLst>
      </pc:sldChg>
      <pc:sldChg chg="del">
        <pc:chgData name="Prabhu NATARAJAN" userId="b568c39d-4608-44ca-adc0-616f90d36460" providerId="ADAL" clId="{1B54B661-AAF6-4CDF-A5A6-7C9FE0B2D3EC}" dt="2022-09-05T07:19:39.894" v="72" actId="2696"/>
        <pc:sldMkLst>
          <pc:docMk/>
          <pc:sldMk cId="152407562" sldId="322"/>
        </pc:sldMkLst>
      </pc:sldChg>
      <pc:sldChg chg="del">
        <pc:chgData name="Prabhu NATARAJAN" userId="b568c39d-4608-44ca-adc0-616f90d36460" providerId="ADAL" clId="{1B54B661-AAF6-4CDF-A5A6-7C9FE0B2D3EC}" dt="2022-09-05T07:19:39.894" v="73" actId="2696"/>
        <pc:sldMkLst>
          <pc:docMk/>
          <pc:sldMk cId="1354976075" sldId="323"/>
        </pc:sldMkLst>
      </pc:sldChg>
      <pc:sldChg chg="del">
        <pc:chgData name="Prabhu NATARAJAN" userId="b568c39d-4608-44ca-adc0-616f90d36460" providerId="ADAL" clId="{1B54B661-AAF6-4CDF-A5A6-7C9FE0B2D3EC}" dt="2022-09-05T07:19:39.910" v="74" actId="2696"/>
        <pc:sldMkLst>
          <pc:docMk/>
          <pc:sldMk cId="4109894335" sldId="324"/>
        </pc:sldMkLst>
      </pc:sldChg>
      <pc:sldChg chg="del">
        <pc:chgData name="Prabhu NATARAJAN" userId="b568c39d-4608-44ca-adc0-616f90d36460" providerId="ADAL" clId="{1B54B661-AAF6-4CDF-A5A6-7C9FE0B2D3EC}" dt="2022-09-05T07:19:39.910" v="75" actId="2696"/>
        <pc:sldMkLst>
          <pc:docMk/>
          <pc:sldMk cId="37406775" sldId="325"/>
        </pc:sldMkLst>
      </pc:sldChg>
      <pc:sldChg chg="del">
        <pc:chgData name="Prabhu NATARAJAN" userId="b568c39d-4608-44ca-adc0-616f90d36460" providerId="ADAL" clId="{1B54B661-AAF6-4CDF-A5A6-7C9FE0B2D3EC}" dt="2022-09-05T07:19:39.926" v="76" actId="2696"/>
        <pc:sldMkLst>
          <pc:docMk/>
          <pc:sldMk cId="2168466546" sldId="326"/>
        </pc:sldMkLst>
      </pc:sldChg>
      <pc:sldChg chg="del">
        <pc:chgData name="Prabhu NATARAJAN" userId="b568c39d-4608-44ca-adc0-616f90d36460" providerId="ADAL" clId="{1B54B661-AAF6-4CDF-A5A6-7C9FE0B2D3EC}" dt="2022-09-05T07:19:39.941" v="77" actId="2696"/>
        <pc:sldMkLst>
          <pc:docMk/>
          <pc:sldMk cId="3083573681" sldId="327"/>
        </pc:sldMkLst>
      </pc:sldChg>
      <pc:sldChg chg="del">
        <pc:chgData name="Prabhu NATARAJAN" userId="b568c39d-4608-44ca-adc0-616f90d36460" providerId="ADAL" clId="{1B54B661-AAF6-4CDF-A5A6-7C9FE0B2D3EC}" dt="2022-09-05T07:19:39.941" v="78" actId="2696"/>
        <pc:sldMkLst>
          <pc:docMk/>
          <pc:sldMk cId="2208676266" sldId="328"/>
        </pc:sldMkLst>
      </pc:sldChg>
      <pc:sldChg chg="del">
        <pc:chgData name="Prabhu NATARAJAN" userId="b568c39d-4608-44ca-adc0-616f90d36460" providerId="ADAL" clId="{1B54B661-AAF6-4CDF-A5A6-7C9FE0B2D3EC}" dt="2022-09-05T07:19:39.957" v="79" actId="2696"/>
        <pc:sldMkLst>
          <pc:docMk/>
          <pc:sldMk cId="2502879320" sldId="329"/>
        </pc:sldMkLst>
      </pc:sldChg>
      <pc:sldChg chg="del">
        <pc:chgData name="Prabhu NATARAJAN" userId="b568c39d-4608-44ca-adc0-616f90d36460" providerId="ADAL" clId="{1B54B661-AAF6-4CDF-A5A6-7C9FE0B2D3EC}" dt="2022-09-05T07:19:39.973" v="80" actId="2696"/>
        <pc:sldMkLst>
          <pc:docMk/>
          <pc:sldMk cId="2426944445" sldId="330"/>
        </pc:sldMkLst>
      </pc:sldChg>
      <pc:sldChg chg="del">
        <pc:chgData name="Prabhu NATARAJAN" userId="b568c39d-4608-44ca-adc0-616f90d36460" providerId="ADAL" clId="{1B54B661-AAF6-4CDF-A5A6-7C9FE0B2D3EC}" dt="2022-09-05T07:19:39.973" v="81" actId="2696"/>
        <pc:sldMkLst>
          <pc:docMk/>
          <pc:sldMk cId="3057090132" sldId="331"/>
        </pc:sldMkLst>
      </pc:sldChg>
      <pc:sldChg chg="del">
        <pc:chgData name="Prabhu NATARAJAN" userId="b568c39d-4608-44ca-adc0-616f90d36460" providerId="ADAL" clId="{1B54B661-AAF6-4CDF-A5A6-7C9FE0B2D3EC}" dt="2022-09-05T07:19:49.379" v="82" actId="2696"/>
        <pc:sldMkLst>
          <pc:docMk/>
          <pc:sldMk cId="1556009176" sldId="332"/>
        </pc:sldMkLst>
      </pc:sldChg>
      <pc:sldChg chg="del">
        <pc:chgData name="Prabhu NATARAJAN" userId="b568c39d-4608-44ca-adc0-616f90d36460" providerId="ADAL" clId="{1B54B661-AAF6-4CDF-A5A6-7C9FE0B2D3EC}" dt="2022-09-05T07:19:49.395" v="83" actId="2696"/>
        <pc:sldMkLst>
          <pc:docMk/>
          <pc:sldMk cId="4015091089" sldId="333"/>
        </pc:sldMkLst>
      </pc:sldChg>
      <pc:sldChg chg="del">
        <pc:chgData name="Prabhu NATARAJAN" userId="b568c39d-4608-44ca-adc0-616f90d36460" providerId="ADAL" clId="{1B54B661-AAF6-4CDF-A5A6-7C9FE0B2D3EC}" dt="2022-09-05T07:19:49.395" v="84" actId="2696"/>
        <pc:sldMkLst>
          <pc:docMk/>
          <pc:sldMk cId="3120476501" sldId="334"/>
        </pc:sldMkLst>
      </pc:sldChg>
      <pc:sldChg chg="del">
        <pc:chgData name="Prabhu NATARAJAN" userId="b568c39d-4608-44ca-adc0-616f90d36460" providerId="ADAL" clId="{1B54B661-AAF6-4CDF-A5A6-7C9FE0B2D3EC}" dt="2022-09-05T07:19:49.410" v="85" actId="2696"/>
        <pc:sldMkLst>
          <pc:docMk/>
          <pc:sldMk cId="3936070158" sldId="335"/>
        </pc:sldMkLst>
      </pc:sldChg>
      <pc:sldChg chg="modSp">
        <pc:chgData name="Prabhu NATARAJAN" userId="b568c39d-4608-44ca-adc0-616f90d36460" providerId="ADAL" clId="{1B54B661-AAF6-4CDF-A5A6-7C9FE0B2D3EC}" dt="2022-09-05T07:25:02.764" v="126" actId="20577"/>
        <pc:sldMkLst>
          <pc:docMk/>
          <pc:sldMk cId="3056174758" sldId="336"/>
        </pc:sldMkLst>
        <pc:spChg chg="mod">
          <ac:chgData name="Prabhu NATARAJAN" userId="b568c39d-4608-44ca-adc0-616f90d36460" providerId="ADAL" clId="{1B54B661-AAF6-4CDF-A5A6-7C9FE0B2D3EC}" dt="2022-09-05T07:25:02.764" v="126" actId="20577"/>
          <ac:spMkLst>
            <pc:docMk/>
            <pc:sldMk cId="3056174758" sldId="336"/>
            <ac:spMk id="3" creationId="{00000000-0000-0000-0000-000000000000}"/>
          </ac:spMkLst>
        </pc:spChg>
      </pc:sldChg>
      <pc:sldChg chg="addSp delSp modSp">
        <pc:chgData name="Prabhu NATARAJAN" userId="b568c39d-4608-44ca-adc0-616f90d36460" providerId="ADAL" clId="{1B54B661-AAF6-4CDF-A5A6-7C9FE0B2D3EC}" dt="2022-09-05T07:20:11.626" v="87" actId="1076"/>
        <pc:sldMkLst>
          <pc:docMk/>
          <pc:sldMk cId="579906018" sldId="337"/>
        </pc:sldMkLst>
        <pc:spChg chg="mod">
          <ac:chgData name="Prabhu NATARAJAN" userId="b568c39d-4608-44ca-adc0-616f90d36460" providerId="ADAL" clId="{1B54B661-AAF6-4CDF-A5A6-7C9FE0B2D3EC}" dt="2022-09-05T07:19:17.475" v="59" actId="20577"/>
          <ac:spMkLst>
            <pc:docMk/>
            <pc:sldMk cId="579906018" sldId="337"/>
            <ac:spMk id="2" creationId="{F2090BD5-1424-4DAF-9334-0805D8C4A616}"/>
          </ac:spMkLst>
        </pc:spChg>
        <pc:spChg chg="mod">
          <ac:chgData name="Prabhu NATARAJAN" userId="b568c39d-4608-44ca-adc0-616f90d36460" providerId="ADAL" clId="{1B54B661-AAF6-4CDF-A5A6-7C9FE0B2D3EC}" dt="2022-09-05T07:19:09.747" v="50" actId="20577"/>
          <ac:spMkLst>
            <pc:docMk/>
            <pc:sldMk cId="579906018" sldId="337"/>
            <ac:spMk id="5" creationId="{77230D3B-2131-49AA-B049-6846D530EA3B}"/>
          </ac:spMkLst>
        </pc:spChg>
        <pc:picChg chg="del">
          <ac:chgData name="Prabhu NATARAJAN" userId="b568c39d-4608-44ca-adc0-616f90d36460" providerId="ADAL" clId="{1B54B661-AAF6-4CDF-A5A6-7C9FE0B2D3EC}" dt="2022-09-05T07:19:21.498" v="60" actId="478"/>
          <ac:picMkLst>
            <pc:docMk/>
            <pc:sldMk cId="579906018" sldId="337"/>
            <ac:picMk id="7" creationId="{E903CCBC-DBB1-4855-8749-7DB40CAF9F2C}"/>
          </ac:picMkLst>
        </pc:picChg>
        <pc:picChg chg="add mod">
          <ac:chgData name="Prabhu NATARAJAN" userId="b568c39d-4608-44ca-adc0-616f90d36460" providerId="ADAL" clId="{1B54B661-AAF6-4CDF-A5A6-7C9FE0B2D3EC}" dt="2022-09-05T07:20:11.626" v="87" actId="1076"/>
          <ac:picMkLst>
            <pc:docMk/>
            <pc:sldMk cId="579906018" sldId="337"/>
            <ac:picMk id="8" creationId="{1817AE26-BFF1-4208-8C15-F3ADC1A82A6D}"/>
          </ac:picMkLst>
        </pc:picChg>
        <pc:inkChg chg="del">
          <ac:chgData name="Prabhu NATARAJAN" userId="b568c39d-4608-44ca-adc0-616f90d36460" providerId="ADAL" clId="{1B54B661-AAF6-4CDF-A5A6-7C9FE0B2D3EC}" dt="2022-09-05T07:19:24.289" v="61" actId="478"/>
          <ac:inkMkLst>
            <pc:docMk/>
            <pc:sldMk cId="579906018" sldId="337"/>
            <ac:inkMk id="4" creationId="{C2A3A9D6-141A-EB62-656C-FEE91550D021}"/>
          </ac:inkMkLst>
        </pc:inkChg>
      </pc:sldChg>
      <pc:sldChg chg="delSp modSp">
        <pc:chgData name="Prabhu NATARAJAN" userId="b568c39d-4608-44ca-adc0-616f90d36460" providerId="ADAL" clId="{1B54B661-AAF6-4CDF-A5A6-7C9FE0B2D3EC}" dt="2022-09-05T07:18:38.951" v="33" actId="20577"/>
        <pc:sldMkLst>
          <pc:docMk/>
          <pc:sldMk cId="1479277748" sldId="338"/>
        </pc:sldMkLst>
        <pc:spChg chg="mod">
          <ac:chgData name="Prabhu NATARAJAN" userId="b568c39d-4608-44ca-adc0-616f90d36460" providerId="ADAL" clId="{1B54B661-AAF6-4CDF-A5A6-7C9FE0B2D3EC}" dt="2022-09-05T07:18:38.951" v="33" actId="20577"/>
          <ac:spMkLst>
            <pc:docMk/>
            <pc:sldMk cId="1479277748" sldId="338"/>
            <ac:spMk id="2" creationId="{F2090BD5-1424-4DAF-9334-0805D8C4A616}"/>
          </ac:spMkLst>
        </pc:spChg>
        <pc:spChg chg="mod">
          <ac:chgData name="Prabhu NATARAJAN" userId="b568c39d-4608-44ca-adc0-616f90d36460" providerId="ADAL" clId="{1B54B661-AAF6-4CDF-A5A6-7C9FE0B2D3EC}" dt="2022-09-05T07:17:06.312" v="19" actId="20577"/>
          <ac:spMkLst>
            <pc:docMk/>
            <pc:sldMk cId="1479277748" sldId="338"/>
            <ac:spMk id="5" creationId="{77230D3B-2131-49AA-B049-6846D530EA3B}"/>
          </ac:spMkLst>
        </pc:spChg>
        <pc:spChg chg="del">
          <ac:chgData name="Prabhu NATARAJAN" userId="b568c39d-4608-44ca-adc0-616f90d36460" providerId="ADAL" clId="{1B54B661-AAF6-4CDF-A5A6-7C9FE0B2D3EC}" dt="2022-09-05T07:18:31.084" v="25" actId="478"/>
          <ac:spMkLst>
            <pc:docMk/>
            <pc:sldMk cId="1479277748" sldId="338"/>
            <ac:spMk id="7" creationId="{E7E15DD7-288E-4553-A5CE-385484BFB6F7}"/>
          </ac:spMkLst>
        </pc:spChg>
        <pc:grpChg chg="del">
          <ac:chgData name="Prabhu NATARAJAN" userId="b568c39d-4608-44ca-adc0-616f90d36460" providerId="ADAL" clId="{1B54B661-AAF6-4CDF-A5A6-7C9FE0B2D3EC}" dt="2022-09-05T07:18:27.349" v="24" actId="478"/>
          <ac:grpSpMkLst>
            <pc:docMk/>
            <pc:sldMk cId="1479277748" sldId="338"/>
            <ac:grpSpMk id="9" creationId="{AB1B6DEB-E60F-CB2C-D944-5303A13008E6}"/>
          </ac:grpSpMkLst>
        </pc:grpChg>
        <pc:inkChg chg="del">
          <ac:chgData name="Prabhu NATARAJAN" userId="b568c39d-4608-44ca-adc0-616f90d36460" providerId="ADAL" clId="{1B54B661-AAF6-4CDF-A5A6-7C9FE0B2D3EC}" dt="2022-09-05T07:18:24.719" v="23" actId="478"/>
          <ac:inkMkLst>
            <pc:docMk/>
            <pc:sldMk cId="1479277748" sldId="338"/>
            <ac:inkMk id="3" creationId="{E7D9646C-EF2E-79D0-9F5E-1069EEC2A476}"/>
          </ac:inkMkLst>
        </pc:inkChg>
      </pc:sldChg>
      <pc:sldChg chg="del">
        <pc:chgData name="Prabhu NATARAJAN" userId="b568c39d-4608-44ca-adc0-616f90d36460" providerId="ADAL" clId="{1B54B661-AAF6-4CDF-A5A6-7C9FE0B2D3EC}" dt="2022-09-05T07:15:28.130" v="13" actId="2696"/>
        <pc:sldMkLst>
          <pc:docMk/>
          <pc:sldMk cId="1242567942" sldId="339"/>
        </pc:sldMkLst>
      </pc:sldChg>
      <pc:sldChg chg="addSp delSp modSp add">
        <pc:chgData name="Prabhu NATARAJAN" userId="b568c39d-4608-44ca-adc0-616f90d36460" providerId="ADAL" clId="{1B54B661-AAF6-4CDF-A5A6-7C9FE0B2D3EC}" dt="2022-09-05T07:20:51.230" v="94" actId="1076"/>
        <pc:sldMkLst>
          <pc:docMk/>
          <pc:sldMk cId="4090712599" sldId="339"/>
        </pc:sldMkLst>
        <pc:picChg chg="add mod">
          <ac:chgData name="Prabhu NATARAJAN" userId="b568c39d-4608-44ca-adc0-616f90d36460" providerId="ADAL" clId="{1B54B661-AAF6-4CDF-A5A6-7C9FE0B2D3EC}" dt="2022-09-05T07:20:51.230" v="94" actId="1076"/>
          <ac:picMkLst>
            <pc:docMk/>
            <pc:sldMk cId="4090712599" sldId="339"/>
            <ac:picMk id="4" creationId="{4FA7007B-0356-46E1-BD99-B6257C22292D}"/>
          </ac:picMkLst>
        </pc:picChg>
        <pc:picChg chg="del">
          <ac:chgData name="Prabhu NATARAJAN" userId="b568c39d-4608-44ca-adc0-616f90d36460" providerId="ADAL" clId="{1B54B661-AAF6-4CDF-A5A6-7C9FE0B2D3EC}" dt="2022-09-05T07:20:17.819" v="89" actId="478"/>
          <ac:picMkLst>
            <pc:docMk/>
            <pc:sldMk cId="4090712599" sldId="339"/>
            <ac:picMk id="8" creationId="{1817AE26-BFF1-4208-8C15-F3ADC1A82A6D}"/>
          </ac:picMkLst>
        </pc:picChg>
      </pc:sldChg>
      <pc:sldChg chg="add del">
        <pc:chgData name="Prabhu NATARAJAN" userId="b568c39d-4608-44ca-adc0-616f90d36460" providerId="ADAL" clId="{1B54B661-AAF6-4CDF-A5A6-7C9FE0B2D3EC}" dt="2022-09-05T07:18:45.317" v="34" actId="2696"/>
        <pc:sldMkLst>
          <pc:docMk/>
          <pc:sldMk cId="4115539707" sldId="339"/>
        </pc:sldMkLst>
      </pc:sldChg>
      <pc:sldChg chg="addSp modSp add">
        <pc:chgData name="Prabhu NATARAJAN" userId="b568c39d-4608-44ca-adc0-616f90d36460" providerId="ADAL" clId="{1B54B661-AAF6-4CDF-A5A6-7C9FE0B2D3EC}" dt="2022-09-05T07:21:12.185" v="97" actId="1076"/>
        <pc:sldMkLst>
          <pc:docMk/>
          <pc:sldMk cId="3331730579" sldId="340"/>
        </pc:sldMkLst>
        <pc:picChg chg="add mod">
          <ac:chgData name="Prabhu NATARAJAN" userId="b568c39d-4608-44ca-adc0-616f90d36460" providerId="ADAL" clId="{1B54B661-AAF6-4CDF-A5A6-7C9FE0B2D3EC}" dt="2022-09-05T07:21:12.185" v="97" actId="1076"/>
          <ac:picMkLst>
            <pc:docMk/>
            <pc:sldMk cId="3331730579" sldId="340"/>
            <ac:picMk id="4" creationId="{3D93768B-98AB-4FED-B40A-802A9CDE4DDA}"/>
          </ac:picMkLst>
        </pc:picChg>
      </pc:sldChg>
      <pc:sldChg chg="addSp modSp add">
        <pc:chgData name="Prabhu NATARAJAN" userId="b568c39d-4608-44ca-adc0-616f90d36460" providerId="ADAL" clId="{1B54B661-AAF6-4CDF-A5A6-7C9FE0B2D3EC}" dt="2022-09-05T07:21:53.639" v="100" actId="1076"/>
        <pc:sldMkLst>
          <pc:docMk/>
          <pc:sldMk cId="3432348020" sldId="341"/>
        </pc:sldMkLst>
        <pc:picChg chg="add mod">
          <ac:chgData name="Prabhu NATARAJAN" userId="b568c39d-4608-44ca-adc0-616f90d36460" providerId="ADAL" clId="{1B54B661-AAF6-4CDF-A5A6-7C9FE0B2D3EC}" dt="2022-09-05T07:21:53.639" v="100" actId="1076"/>
          <ac:picMkLst>
            <pc:docMk/>
            <pc:sldMk cId="3432348020" sldId="341"/>
            <ac:picMk id="4" creationId="{E08DB3C1-DA5C-4701-99C3-D15D0AB90A57}"/>
          </ac:picMkLst>
        </pc:picChg>
      </pc:sldChg>
      <pc:sldChg chg="addSp modSp add">
        <pc:chgData name="Prabhu NATARAJAN" userId="b568c39d-4608-44ca-adc0-616f90d36460" providerId="ADAL" clId="{1B54B661-AAF6-4CDF-A5A6-7C9FE0B2D3EC}" dt="2022-09-05T07:22:10.932" v="103" actId="1076"/>
        <pc:sldMkLst>
          <pc:docMk/>
          <pc:sldMk cId="3217715478" sldId="342"/>
        </pc:sldMkLst>
        <pc:picChg chg="add mod">
          <ac:chgData name="Prabhu NATARAJAN" userId="b568c39d-4608-44ca-adc0-616f90d36460" providerId="ADAL" clId="{1B54B661-AAF6-4CDF-A5A6-7C9FE0B2D3EC}" dt="2022-09-05T07:22:10.932" v="103" actId="1076"/>
          <ac:picMkLst>
            <pc:docMk/>
            <pc:sldMk cId="3217715478" sldId="342"/>
            <ac:picMk id="4" creationId="{2CFA5196-D6AD-4AA2-87B7-1B8EC16724CC}"/>
          </ac:picMkLst>
        </pc:picChg>
      </pc:sldChg>
      <pc:sldChg chg="addSp modSp add ord">
        <pc:chgData name="Prabhu NATARAJAN" userId="b568c39d-4608-44ca-adc0-616f90d36460" providerId="ADAL" clId="{1B54B661-AAF6-4CDF-A5A6-7C9FE0B2D3EC}" dt="2022-09-05T07:23:40.233" v="117" actId="14100"/>
        <pc:sldMkLst>
          <pc:docMk/>
          <pc:sldMk cId="3998718769" sldId="343"/>
        </pc:sldMkLst>
        <pc:picChg chg="add mod">
          <ac:chgData name="Prabhu NATARAJAN" userId="b568c39d-4608-44ca-adc0-616f90d36460" providerId="ADAL" clId="{1B54B661-AAF6-4CDF-A5A6-7C9FE0B2D3EC}" dt="2022-09-05T07:23:40.233" v="117" actId="14100"/>
          <ac:picMkLst>
            <pc:docMk/>
            <pc:sldMk cId="3998718769" sldId="343"/>
            <ac:picMk id="4" creationId="{ADA00C4C-D382-4B8F-8EBA-6CB5B95C839C}"/>
          </ac:picMkLst>
        </pc:picChg>
      </pc:sldChg>
      <pc:sldChg chg="addSp modSp add">
        <pc:chgData name="Prabhu NATARAJAN" userId="b568c39d-4608-44ca-adc0-616f90d36460" providerId="ADAL" clId="{1B54B661-AAF6-4CDF-A5A6-7C9FE0B2D3EC}" dt="2022-09-05T07:22:30.850" v="106" actId="1076"/>
        <pc:sldMkLst>
          <pc:docMk/>
          <pc:sldMk cId="1593800180" sldId="344"/>
        </pc:sldMkLst>
        <pc:picChg chg="add mod">
          <ac:chgData name="Prabhu NATARAJAN" userId="b568c39d-4608-44ca-adc0-616f90d36460" providerId="ADAL" clId="{1B54B661-AAF6-4CDF-A5A6-7C9FE0B2D3EC}" dt="2022-09-05T07:22:30.850" v="106" actId="1076"/>
          <ac:picMkLst>
            <pc:docMk/>
            <pc:sldMk cId="1593800180" sldId="344"/>
            <ac:picMk id="4" creationId="{9C3FB62D-E851-4635-8A9C-3DEBA35D5A0C}"/>
          </ac:picMkLst>
        </pc:picChg>
      </pc:sldChg>
      <pc:sldChg chg="addSp modSp add ord">
        <pc:chgData name="Prabhu NATARAJAN" userId="b568c39d-4608-44ca-adc0-616f90d36460" providerId="ADAL" clId="{1B54B661-AAF6-4CDF-A5A6-7C9FE0B2D3EC}" dt="2022-09-05T07:23:01.903" v="111"/>
        <pc:sldMkLst>
          <pc:docMk/>
          <pc:sldMk cId="312067023" sldId="345"/>
        </pc:sldMkLst>
        <pc:picChg chg="add mod">
          <ac:chgData name="Prabhu NATARAJAN" userId="b568c39d-4608-44ca-adc0-616f90d36460" providerId="ADAL" clId="{1B54B661-AAF6-4CDF-A5A6-7C9FE0B2D3EC}" dt="2022-09-05T07:22:52.272" v="109" actId="1076"/>
          <ac:picMkLst>
            <pc:docMk/>
            <pc:sldMk cId="312067023" sldId="345"/>
            <ac:picMk id="4" creationId="{D937C203-24D9-4D0E-A3A9-321BE0403BF2}"/>
          </ac:picMkLst>
        </pc:picChg>
      </pc:sldChg>
      <pc:sldChg chg="addSp modSp add">
        <pc:chgData name="Prabhu NATARAJAN" userId="b568c39d-4608-44ca-adc0-616f90d36460" providerId="ADAL" clId="{1B54B661-AAF6-4CDF-A5A6-7C9FE0B2D3EC}" dt="2022-09-05T07:23:57.981" v="120" actId="1076"/>
        <pc:sldMkLst>
          <pc:docMk/>
          <pc:sldMk cId="2007197117" sldId="346"/>
        </pc:sldMkLst>
        <pc:picChg chg="add mod">
          <ac:chgData name="Prabhu NATARAJAN" userId="b568c39d-4608-44ca-adc0-616f90d36460" providerId="ADAL" clId="{1B54B661-AAF6-4CDF-A5A6-7C9FE0B2D3EC}" dt="2022-09-05T07:23:57.981" v="120" actId="1076"/>
          <ac:picMkLst>
            <pc:docMk/>
            <pc:sldMk cId="2007197117" sldId="346"/>
            <ac:picMk id="4" creationId="{E3F5D22E-408C-4636-AB56-629A1CE37FC8}"/>
          </ac:picMkLst>
        </pc:picChg>
      </pc:sldChg>
      <pc:sldChg chg="addSp modSp add">
        <pc:chgData name="Prabhu NATARAJAN" userId="b568c39d-4608-44ca-adc0-616f90d36460" providerId="ADAL" clId="{1B54B661-AAF6-4CDF-A5A6-7C9FE0B2D3EC}" dt="2022-09-05T07:24:22.447" v="122" actId="1076"/>
        <pc:sldMkLst>
          <pc:docMk/>
          <pc:sldMk cId="3964567009" sldId="347"/>
        </pc:sldMkLst>
        <pc:picChg chg="add mod">
          <ac:chgData name="Prabhu NATARAJAN" userId="b568c39d-4608-44ca-adc0-616f90d36460" providerId="ADAL" clId="{1B54B661-AAF6-4CDF-A5A6-7C9FE0B2D3EC}" dt="2022-09-05T07:24:22.447" v="122" actId="1076"/>
          <ac:picMkLst>
            <pc:docMk/>
            <pc:sldMk cId="3964567009" sldId="347"/>
            <ac:picMk id="4" creationId="{292A5EB2-A1C8-4985-AF4F-0502EBDC515D}"/>
          </ac:picMkLst>
        </pc:picChg>
      </pc:sldChg>
      <pc:sldMasterChg chg="modSldLayout">
        <pc:chgData name="Prabhu NATARAJAN" userId="b568c39d-4608-44ca-adc0-616f90d36460" providerId="ADAL" clId="{1B54B661-AAF6-4CDF-A5A6-7C9FE0B2D3EC}" dt="2022-09-05T07:17:36.348" v="21" actId="20577"/>
        <pc:sldMasterMkLst>
          <pc:docMk/>
          <pc:sldMasterMk cId="0" sldId="2147485087"/>
        </pc:sldMasterMkLst>
        <pc:sldLayoutChg chg="modSp">
          <pc:chgData name="Prabhu NATARAJAN" userId="b568c39d-4608-44ca-adc0-616f90d36460" providerId="ADAL" clId="{1B54B661-AAF6-4CDF-A5A6-7C9FE0B2D3EC}" dt="2022-09-05T07:16:55.823" v="17" actId="20577"/>
          <pc:sldLayoutMkLst>
            <pc:docMk/>
            <pc:sldMasterMk cId="0" sldId="2147485087"/>
            <pc:sldLayoutMk cId="0" sldId="2147485089"/>
          </pc:sldLayoutMkLst>
          <pc:spChg chg="mod">
            <ac:chgData name="Prabhu NATARAJAN" userId="b568c39d-4608-44ca-adc0-616f90d36460" providerId="ADAL" clId="{1B54B661-AAF6-4CDF-A5A6-7C9FE0B2D3EC}" dt="2022-09-05T07:16:55.823" v="17" actId="20577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Prabhu NATARAJAN" userId="b568c39d-4608-44ca-adc0-616f90d36460" providerId="ADAL" clId="{1B54B661-AAF6-4CDF-A5A6-7C9FE0B2D3EC}" dt="2022-09-05T07:17:36.348" v="21" actId="20577"/>
          <pc:sldLayoutMkLst>
            <pc:docMk/>
            <pc:sldMasterMk cId="0" sldId="2147485087"/>
            <pc:sldLayoutMk cId="0" sldId="2147485093"/>
          </pc:sldLayoutMkLst>
          <pc:spChg chg="mod">
            <ac:chgData name="Prabhu NATARAJAN" userId="b568c39d-4608-44ca-adc0-616f90d36460" providerId="ADAL" clId="{1B54B661-AAF6-4CDF-A5A6-7C9FE0B2D3EC}" dt="2022-09-05T07:17:36.348" v="21" actId="20577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</pc:sldMasterChg>
    </pc:docChg>
  </pc:docChgLst>
  <pc:docChgLst>
    <pc:chgData name="Prabhu NATARAJAN" userId="b568c39d-4608-44ca-adc0-616f90d36460" providerId="ADAL" clId="{25BAAA23-758C-4735-8A70-2607241E0322}"/>
    <pc:docChg chg="modSld">
      <pc:chgData name="Prabhu NATARAJAN" userId="b568c39d-4608-44ca-adc0-616f90d36460" providerId="ADAL" clId="{25BAAA23-758C-4735-8A70-2607241E0322}" dt="2022-08-30T09:55:06.145" v="94"/>
      <pc:docMkLst>
        <pc:docMk/>
      </pc:docMkLst>
      <pc:sldChg chg="modSp mod">
        <pc:chgData name="Prabhu NATARAJAN" userId="b568c39d-4608-44ca-adc0-616f90d36460" providerId="ADAL" clId="{25BAAA23-758C-4735-8A70-2607241E0322}" dt="2022-08-30T07:22:43.537" v="91" actId="207"/>
        <pc:sldMkLst>
          <pc:docMk/>
          <pc:sldMk cId="0" sldId="256"/>
        </pc:sldMkLst>
        <pc:spChg chg="mod">
          <ac:chgData name="Prabhu NATARAJAN" userId="b568c39d-4608-44ca-adc0-616f90d36460" providerId="ADAL" clId="{25BAAA23-758C-4735-8A70-2607241E0322}" dt="2022-08-30T07:22:43.537" v="91" actId="207"/>
          <ac:spMkLst>
            <pc:docMk/>
            <pc:sldMk cId="0" sldId="256"/>
            <ac:spMk id="11" creationId="{00000000-0000-0000-0000-000000000000}"/>
          </ac:spMkLst>
        </pc:spChg>
      </pc:sldChg>
      <pc:sldChg chg="addSp modSp mod">
        <pc:chgData name="Prabhu NATARAJAN" userId="b568c39d-4608-44ca-adc0-616f90d36460" providerId="ADAL" clId="{25BAAA23-758C-4735-8A70-2607241E0322}" dt="2022-08-30T09:55:06.145" v="94"/>
        <pc:sldMkLst>
          <pc:docMk/>
          <pc:sldMk cId="1479277748" sldId="338"/>
        </pc:sldMkLst>
        <pc:spChg chg="mod">
          <ac:chgData name="Prabhu NATARAJAN" userId="b568c39d-4608-44ca-adc0-616f90d36460" providerId="ADAL" clId="{25BAAA23-758C-4735-8A70-2607241E0322}" dt="2022-08-30T07:19:57.067" v="61" actId="403"/>
          <ac:spMkLst>
            <pc:docMk/>
            <pc:sldMk cId="1479277748" sldId="338"/>
            <ac:spMk id="2" creationId="{F2090BD5-1424-4DAF-9334-0805D8C4A616}"/>
          </ac:spMkLst>
        </pc:spChg>
        <pc:grpChg chg="mod">
          <ac:chgData name="Prabhu NATARAJAN" userId="b568c39d-4608-44ca-adc0-616f90d36460" providerId="ADAL" clId="{25BAAA23-758C-4735-8A70-2607241E0322}" dt="2022-08-30T09:55:06.145" v="94"/>
          <ac:grpSpMkLst>
            <pc:docMk/>
            <pc:sldMk cId="1479277748" sldId="338"/>
            <ac:grpSpMk id="9" creationId="{AB1B6DEB-E60F-CB2C-D944-5303A13008E6}"/>
          </ac:grpSpMkLst>
        </pc:grpChg>
        <pc:inkChg chg="add mod">
          <ac:chgData name="Prabhu NATARAJAN" userId="b568c39d-4608-44ca-adc0-616f90d36460" providerId="ADAL" clId="{25BAAA23-758C-4735-8A70-2607241E0322}" dt="2022-08-30T09:55:06.145" v="94"/>
          <ac:inkMkLst>
            <pc:docMk/>
            <pc:sldMk cId="1479277748" sldId="338"/>
            <ac:inkMk id="4" creationId="{CEB4A9C8-2667-F8DE-98EF-6DFAF8942C34}"/>
          </ac:inkMkLst>
        </pc:inkChg>
        <pc:inkChg chg="add mod">
          <ac:chgData name="Prabhu NATARAJAN" userId="b568c39d-4608-44ca-adc0-616f90d36460" providerId="ADAL" clId="{25BAAA23-758C-4735-8A70-2607241E0322}" dt="2022-08-30T09:55:06.145" v="94"/>
          <ac:inkMkLst>
            <pc:docMk/>
            <pc:sldMk cId="1479277748" sldId="338"/>
            <ac:inkMk id="8" creationId="{088834D2-ADFB-71E1-9077-A0CF7EEDE6EB}"/>
          </ac:inkMkLst>
        </pc:inkChg>
      </pc:sldChg>
    </pc:docChg>
  </pc:docChgLst>
  <pc:docChgLst>
    <pc:chgData name="Prabhu NATARAJAN" userId="b568c39d-4608-44ca-adc0-616f90d36460" providerId="ADAL" clId="{F511CBFD-1819-4BFD-84E8-4CD2145D1F62}"/>
    <pc:docChg chg="custSel addSld modSld">
      <pc:chgData name="Prabhu NATARAJAN" userId="b568c39d-4608-44ca-adc0-616f90d36460" providerId="ADAL" clId="{F511CBFD-1819-4BFD-84E8-4CD2145D1F62}" dt="2022-08-30T06:01:20.516" v="72" actId="1076"/>
      <pc:docMkLst>
        <pc:docMk/>
      </pc:docMkLst>
      <pc:sldChg chg="delSp modSp">
        <pc:chgData name="Prabhu NATARAJAN" userId="b568c39d-4608-44ca-adc0-616f90d36460" providerId="ADAL" clId="{F511CBFD-1819-4BFD-84E8-4CD2145D1F62}" dt="2022-08-30T04:57:22.521" v="47" actId="403"/>
        <pc:sldMkLst>
          <pc:docMk/>
          <pc:sldMk cId="3972507484" sldId="311"/>
        </pc:sldMkLst>
        <pc:spChg chg="mod">
          <ac:chgData name="Prabhu NATARAJAN" userId="b568c39d-4608-44ca-adc0-616f90d36460" providerId="ADAL" clId="{F511CBFD-1819-4BFD-84E8-4CD2145D1F62}" dt="2022-08-30T04:57:01.483" v="7" actId="20577"/>
          <ac:spMkLst>
            <pc:docMk/>
            <pc:sldMk cId="3972507484" sldId="311"/>
            <ac:spMk id="2" creationId="{F2090BD5-1424-4DAF-9334-0805D8C4A616}"/>
          </ac:spMkLst>
        </pc:spChg>
        <pc:spChg chg="mod">
          <ac:chgData name="Prabhu NATARAJAN" userId="b568c39d-4608-44ca-adc0-616f90d36460" providerId="ADAL" clId="{F511CBFD-1819-4BFD-84E8-4CD2145D1F62}" dt="2022-08-30T04:57:22.521" v="47" actId="403"/>
          <ac:spMkLst>
            <pc:docMk/>
            <pc:sldMk cId="3972507484" sldId="311"/>
            <ac:spMk id="3" creationId="{AD9AB76F-B050-4E93-AD8A-B57B379DBBC8}"/>
          </ac:spMkLst>
        </pc:spChg>
        <pc:picChg chg="del">
          <ac:chgData name="Prabhu NATARAJAN" userId="b568c39d-4608-44ca-adc0-616f90d36460" providerId="ADAL" clId="{F511CBFD-1819-4BFD-84E8-4CD2145D1F62}" dt="2022-08-30T04:56:57.024" v="1" actId="478"/>
          <ac:picMkLst>
            <pc:docMk/>
            <pc:sldMk cId="3972507484" sldId="311"/>
            <ac:picMk id="7" creationId="{E903CCBC-DBB1-4855-8749-7DB40CAF9F2C}"/>
          </ac:picMkLst>
        </pc:picChg>
      </pc:sldChg>
      <pc:sldChg chg="add">
        <pc:chgData name="Prabhu NATARAJAN" userId="b568c39d-4608-44ca-adc0-616f90d36460" providerId="ADAL" clId="{F511CBFD-1819-4BFD-84E8-4CD2145D1F62}" dt="2022-08-30T04:56:53.929" v="0"/>
        <pc:sldMkLst>
          <pc:docMk/>
          <pc:sldMk cId="579906018" sldId="337"/>
        </pc:sldMkLst>
      </pc:sldChg>
      <pc:sldChg chg="addSp delSp modSp add">
        <pc:chgData name="Prabhu NATARAJAN" userId="b568c39d-4608-44ca-adc0-616f90d36460" providerId="ADAL" clId="{F511CBFD-1819-4BFD-84E8-4CD2145D1F62}" dt="2022-08-30T05:55:59.432" v="65" actId="20577"/>
        <pc:sldMkLst>
          <pc:docMk/>
          <pc:sldMk cId="1479277748" sldId="338"/>
        </pc:sldMkLst>
        <pc:spChg chg="mod">
          <ac:chgData name="Prabhu NATARAJAN" userId="b568c39d-4608-44ca-adc0-616f90d36460" providerId="ADAL" clId="{F511CBFD-1819-4BFD-84E8-4CD2145D1F62}" dt="2022-08-30T05:55:59.432" v="65" actId="20577"/>
          <ac:spMkLst>
            <pc:docMk/>
            <pc:sldMk cId="1479277748" sldId="338"/>
            <ac:spMk id="2" creationId="{F2090BD5-1424-4DAF-9334-0805D8C4A616}"/>
          </ac:spMkLst>
        </pc:spChg>
        <pc:spChg chg="del">
          <ac:chgData name="Prabhu NATARAJAN" userId="b568c39d-4608-44ca-adc0-616f90d36460" providerId="ADAL" clId="{F511CBFD-1819-4BFD-84E8-4CD2145D1F62}" dt="2022-08-30T05:54:13.623" v="49" actId="478"/>
          <ac:spMkLst>
            <pc:docMk/>
            <pc:sldMk cId="1479277748" sldId="338"/>
            <ac:spMk id="3" creationId="{AD9AB76F-B050-4E93-AD8A-B57B379DBBC8}"/>
          </ac:spMkLst>
        </pc:spChg>
        <pc:spChg chg="add mod">
          <ac:chgData name="Prabhu NATARAJAN" userId="b568c39d-4608-44ca-adc0-616f90d36460" providerId="ADAL" clId="{F511CBFD-1819-4BFD-84E8-4CD2145D1F62}" dt="2022-08-30T05:54:13.623" v="49" actId="478"/>
          <ac:spMkLst>
            <pc:docMk/>
            <pc:sldMk cId="1479277748" sldId="338"/>
            <ac:spMk id="7" creationId="{E7E15DD7-288E-4553-A5CE-385484BFB6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17323"/>
          <a:ext cx="8001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+mn-lt"/>
            </a:rPr>
            <a:t>Special cases:  </a:t>
          </a:r>
          <a:r>
            <a:rPr lang="en-US" sz="1700" b="1" kern="1200" dirty="0" err="1">
              <a:latin typeface="Courier New" pitchFamily="49" charset="0"/>
            </a:rPr>
            <a:t>srl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sll</a:t>
          </a:r>
          <a:r>
            <a:rPr lang="en-US" sz="1700" kern="1200" dirty="0"/>
            <a:t>, etc.</a:t>
          </a:r>
        </a:p>
      </dsp:txBody>
      <dsp:txXfrm>
        <a:off x="0" y="417323"/>
        <a:ext cx="8001000" cy="1285200"/>
      </dsp:txXfrm>
    </dsp:sp>
    <dsp:sp modelId="{B0C4D1D3-0035-4BD0-BEF4-3B6980AA5D0A}">
      <dsp:nvSpPr>
        <dsp:cNvPr id="0" name=""/>
        <dsp:cNvSpPr/>
      </dsp:nvSpPr>
      <dsp:spPr>
        <a:xfrm>
          <a:off x="400050" y="166403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4548" y="190901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63971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e.g. </a:t>
          </a:r>
          <a:r>
            <a:rPr lang="en-US" sz="1700" b="1" kern="1200" dirty="0" err="1">
              <a:latin typeface="Courier New" pitchFamily="49" charset="0"/>
            </a:rPr>
            <a:t>addi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andi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ori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slti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lw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beq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bne</a:t>
          </a:r>
          <a:r>
            <a:rPr lang="en-US" sz="1700" kern="1200" dirty="0"/>
            <a:t>, etc.</a:t>
          </a:r>
        </a:p>
      </dsp:txBody>
      <dsp:txXfrm>
        <a:off x="0" y="2063971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94323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4548" y="1818821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92838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j</a:t>
          </a:r>
          <a:r>
            <a:rPr lang="en-US" sz="1700" kern="1200" dirty="0"/>
            <a:t> instruction uses only one immediate value</a:t>
          </a:r>
        </a:p>
      </dsp:txBody>
      <dsp:txXfrm>
        <a:off x="0" y="3592838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41918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J-format</a:t>
          </a:r>
          <a:r>
            <a:rPr lang="en-US" sz="1700" kern="1200" dirty="0"/>
            <a:t> (Jump format: </a:t>
          </a:r>
          <a:r>
            <a:rPr lang="en-US" sz="17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 dirty="0"/>
            <a:t>)</a:t>
          </a:r>
        </a:p>
      </dsp:txBody>
      <dsp:txXfrm>
        <a:off x="424548" y="3366416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2/5/23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3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 dirty="0"/>
              <a:t>CS2100: Recitation-3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 dirty="0"/>
              <a:t>CS2100: Recitation-3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 dirty="0"/>
              <a:t>CS2100: Recitation-3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754034" y="2816537"/>
            <a:ext cx="26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Recitation-4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8"/>
            <a:ext cx="725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</a:rPr>
              <a:t>MIPS – 3 &amp; ISA</a:t>
            </a:r>
          </a:p>
          <a:p>
            <a:pPr algn="ctr"/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</a:rPr>
              <a:t>L9 and L10 videos</a:t>
            </a:r>
          </a:p>
          <a:p>
            <a:pPr algn="ctr"/>
            <a:endParaRPr lang="en-US" sz="2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Prabhu NATARAJAN</a:t>
            </a:r>
            <a:endParaRPr lang="en-SG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981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269164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1905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5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1981200" y="4954792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5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133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05940" y="2448069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882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05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5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882140" y="4962668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05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880860" y="1243034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2034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981200" y="307471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981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2133600" y="2388916"/>
            <a:ext cx="8153400" cy="827088"/>
            <a:chOff x="432" y="3120"/>
            <a:chExt cx="5136" cy="521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3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80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94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981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81199" y="2632475"/>
            <a:ext cx="8229600" cy="1360488"/>
            <a:chOff x="240" y="1392"/>
            <a:chExt cx="5184" cy="85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521"/>
              <a:chOff x="432" y="3120"/>
              <a:chExt cx="5136" cy="521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1904999" y="3851675"/>
            <a:ext cx="8305800" cy="1360488"/>
            <a:chOff x="240" y="2304"/>
            <a:chExt cx="5232" cy="857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33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057400" y="5178851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057400" y="2588051"/>
            <a:ext cx="8229600" cy="1589088"/>
            <a:chOff x="240" y="1440"/>
            <a:chExt cx="5184" cy="1001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1981200" y="4035851"/>
            <a:ext cx="8305800" cy="1360488"/>
            <a:chOff x="240" y="2304"/>
            <a:chExt cx="5232" cy="857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133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88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85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10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34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27162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09780" y="5681335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80161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758440" y="1855299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2758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43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905000" y="3352801"/>
            <a:ext cx="8229600" cy="1589088"/>
            <a:chOff x="240" y="1440"/>
            <a:chExt cx="5184" cy="100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1905000" y="4876801"/>
            <a:ext cx="8305800" cy="1360488"/>
            <a:chOff x="240" y="2304"/>
            <a:chExt cx="5232" cy="857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MIPS Revision</a:t>
            </a:r>
          </a:p>
          <a:p>
            <a:r>
              <a:rPr lang="en-US" sz="4400" dirty="0"/>
              <a:t>Quiz questions</a:t>
            </a:r>
          </a:p>
          <a:p>
            <a:r>
              <a:rPr lang="en-US" sz="4400" dirty="0" err="1"/>
              <a:t>Slido</a:t>
            </a:r>
            <a:r>
              <a:rPr lang="en-US" sz="4400" dirty="0"/>
              <a:t> Q/A</a:t>
            </a:r>
          </a:p>
          <a:p>
            <a:r>
              <a:rPr lang="en-US" sz="4400" dirty="0"/>
              <a:t>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74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495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16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057400" y="1950159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981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057400" y="3397959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81200" y="4236158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006600"/>
                </a:solidFill>
              </a:rPr>
              <a:t>Optimization: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two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057400" y="3367760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7802880" y="3821611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7400" y="4432327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0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1787531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465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2422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56549" y="2224381"/>
            <a:ext cx="846885" cy="369332"/>
            <a:chOff x="7522714" y="2377159"/>
            <a:chExt cx="846885" cy="369332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302" y="237715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620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06625" y="5425160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181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981201" y="5806160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637338" y="5885535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505201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981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3505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70514" y="1121229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(1/4)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33600" y="1412960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A: Work with the most constrained instruction types first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33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C00000"/>
                </a:solidFill>
              </a:rPr>
              <a:t>Expanding Opcode</a:t>
            </a:r>
            <a:r>
              <a:rPr lang="en-US" sz="2800" kern="0" dirty="0">
                <a:solidFill>
                  <a:srgbClr val="C00000"/>
                </a:solidFill>
              </a:rPr>
              <a:t> </a:t>
            </a:r>
            <a:r>
              <a:rPr lang="en-US" sz="2800" kern="0" dirty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B03737-C54B-47BB-8A3A-D64E82AA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57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(2/4)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72604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Type-A: </a:t>
            </a:r>
            <a:r>
              <a:rPr lang="en-US" dirty="0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Type-B: </a:t>
            </a:r>
            <a:r>
              <a:rPr lang="en-US" dirty="0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905001" y="3992003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7162801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Wasted bits in </a:t>
            </a:r>
            <a:br>
              <a:rPr lang="en-US" sz="2000" dirty="0"/>
            </a:br>
            <a:r>
              <a:rPr lang="en-US" sz="2000" dirty="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Maximum total number of instructions is 2</a:t>
            </a:r>
            <a:r>
              <a:rPr lang="en-US" sz="2000" baseline="30000" dirty="0"/>
              <a:t>6</a:t>
            </a:r>
            <a:r>
              <a:rPr lang="en-US" sz="2000" dirty="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2117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First Attempt: </a:t>
            </a:r>
          </a:p>
          <a:p>
            <a:r>
              <a:rPr lang="en-US" dirty="0">
                <a:solidFill>
                  <a:srgbClr val="660066"/>
                </a:solidFill>
              </a:rPr>
              <a:t>Fixed length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61C56CD0-33EA-4782-ADEF-FBA84BE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22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(3/4)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401203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/>
              <a:t>expanding opcode </a:t>
            </a:r>
            <a:r>
              <a:rPr lang="en-US" dirty="0"/>
              <a:t>scheme:</a:t>
            </a:r>
            <a:endParaRPr lang="en-US" b="1" dirty="0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Extend the opcode for type-B instructions to </a:t>
            </a:r>
            <a:r>
              <a:rPr lang="en-US" b="1" dirty="0"/>
              <a:t>11 bits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No wasted bits and result in a larger instruction set</a:t>
            </a:r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648201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905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1965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Second Attempt: </a:t>
            </a:r>
          </a:p>
          <a:p>
            <a:r>
              <a:rPr lang="en-US" dirty="0">
                <a:solidFill>
                  <a:srgbClr val="660066"/>
                </a:solidFill>
              </a:rPr>
              <a:t>Expanding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88ABA7C4-C4B5-41E4-86B9-57A58C8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186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(4/4)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81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981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every 6-bit prefix (front-part) given to Type-B, we get </a:t>
            </a:r>
            <a:r>
              <a:rPr lang="en-US" sz="2000" b="1" dirty="0"/>
              <a:t>2</a:t>
            </a:r>
            <a:r>
              <a:rPr lang="en-US" sz="2000" b="1" baseline="30000" dirty="0"/>
              <a:t>5</a:t>
            </a:r>
            <a:r>
              <a:rPr lang="en-US" sz="2000" dirty="0"/>
              <a:t> unique patterns, e.g.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So, we should minimize Type-A instruction and give </a:t>
            </a:r>
            <a:r>
              <a:rPr lang="en-US" sz="2000" dirty="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 dirty="0">
                <a:sym typeface="Wingdings" pitchFamily="2" charset="2"/>
              </a:rPr>
              <a:t>        1 Type-A instruction,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– 1</a:t>
            </a:r>
            <a:r>
              <a:rPr lang="en-US" sz="2000" dirty="0">
                <a:sym typeface="Wingdings" pitchFamily="2" charset="2"/>
              </a:rPr>
              <a:t> prefixes for Type-B</a:t>
            </a:r>
            <a:endParaRPr lang="en-US" sz="20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2057401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7543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839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Expanding Opcode: Another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981199" y="1299519"/>
            <a:ext cx="8035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Design an expanding opcode for the following to be encoded in a 36-bit instruction format. An address takes up 15 bits and a register number 3 bits.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7 instructions with two addresses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500 instructions with one address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 instructions with no address or register. 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3429001" y="3356919"/>
            <a:ext cx="6283325" cy="3087688"/>
            <a:chOff x="910" y="1276"/>
            <a:chExt cx="3958" cy="1945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970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 </a:t>
              </a:r>
              <a:r>
                <a:rPr lang="en-US">
                  <a:sym typeface="Wingdings" pitchFamily="2" charset="2"/>
                </a:rPr>
                <a:t> 110</a:t>
              </a:r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039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208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12" y="1524"/>
              <a:ext cx="5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24" y="1276"/>
              <a:ext cx="53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078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292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231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965" y="1689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134" y="2015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887" y="1998"/>
              <a:ext cx="110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000000 + 9 bits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922" y="2189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943" y="2292"/>
              <a:ext cx="9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292" y="1998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241" y="1998"/>
              <a:ext cx="53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134" y="2676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882" y="2512"/>
              <a:ext cx="70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000001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287" y="2676"/>
              <a:ext cx="60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190" y="2676"/>
              <a:ext cx="634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882" y="2789"/>
              <a:ext cx="69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110010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152" y="2623"/>
              <a:ext cx="205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: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475" y="2631"/>
              <a:ext cx="48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+ 9 0s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15" y="1491"/>
              <a:ext cx="3953" cy="1729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915" y="1954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910" y="2435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507" y="2292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29" y="2952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937" y="3055"/>
              <a:ext cx="9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501" y="3055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156" y="1491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6" y="1486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813" y="1497"/>
              <a:ext cx="0" cy="4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819" y="1966"/>
              <a:ext cx="0" cy="1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2039144" y="3554563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One possible answer:</a:t>
            </a: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B6352507-2B75-4A1F-89EF-46B6F5E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784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8EF5-75C2-5CB5-CDC6-74EC797C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314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57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2257168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None of the above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0853" y="463678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695DB97-ABD0-4212-9998-5A1A318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57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32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dirty="0"/>
              <a:t>What is the minimum total number of instructions, assuming the encoding space is completely utilized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None of the above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6606" y="43040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(a)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0DB3E2-014F-4D6D-8F56-CE74FC2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quiz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8EF5-75C2-5CB5-CDC6-74EC797C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9124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7AE26-BFF1-4208-8C15-F3ADC1A8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5022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601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21EB7-1B0C-6652-F7C9-B4C3A4FB4373}"/>
              </a:ext>
            </a:extLst>
          </p:cNvPr>
          <p:cNvGrpSpPr/>
          <p:nvPr/>
        </p:nvGrpSpPr>
        <p:grpSpPr>
          <a:xfrm>
            <a:off x="1447799" y="3350044"/>
            <a:ext cx="8229600" cy="457200"/>
            <a:chOff x="457200" y="3429000"/>
            <a:chExt cx="8229600" cy="45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259C8-7955-EACD-4525-F005ACFB8E84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B168A-6BD6-CC43-651E-A8EB7EA5EDA7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44E90E-3629-D52B-6A78-67D5B1F7ABDB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00D577-C65D-151A-B1A0-56D01521F7E5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4ECD704-BF5A-9D4B-4EE2-9357F766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938528"/>
            <a:ext cx="2518925" cy="69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7502E-B03A-4780-CFC2-6BB9A3B4DD45}"/>
              </a:ext>
            </a:extLst>
          </p:cNvPr>
          <p:cNvSpPr txBox="1"/>
          <p:nvPr/>
        </p:nvSpPr>
        <p:spPr>
          <a:xfrm>
            <a:off x="2209800" y="14040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299A3-4862-21C5-5E83-10EAF11E6556}"/>
              </a:ext>
            </a:extLst>
          </p:cNvPr>
          <p:cNvSpPr txBox="1"/>
          <p:nvPr/>
        </p:nvSpPr>
        <p:spPr>
          <a:xfrm>
            <a:off x="2870200" y="14040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rs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5C53E-5673-2257-8ED5-F4CFD3B6B427}"/>
              </a:ext>
            </a:extLst>
          </p:cNvPr>
          <p:cNvCxnSpPr>
            <a:stCxn id="14" idx="2"/>
          </p:cNvCxnSpPr>
          <p:nvPr/>
        </p:nvCxnSpPr>
        <p:spPr>
          <a:xfrm flipH="1">
            <a:off x="2324100" y="1773428"/>
            <a:ext cx="114300" cy="3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4267B-4963-E649-2D84-320E9172D095}"/>
              </a:ext>
            </a:extLst>
          </p:cNvPr>
          <p:cNvCxnSpPr>
            <a:cxnSpLocks/>
          </p:cNvCxnSpPr>
          <p:nvPr/>
        </p:nvCxnSpPr>
        <p:spPr>
          <a:xfrm>
            <a:off x="2971800" y="1773428"/>
            <a:ext cx="0" cy="3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E6E210-B0B6-AFAE-3792-FAFB9A798418}"/>
              </a:ext>
            </a:extLst>
          </p:cNvPr>
          <p:cNvSpPr txBox="1"/>
          <p:nvPr/>
        </p:nvSpPr>
        <p:spPr>
          <a:xfrm>
            <a:off x="1676399" y="3827997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72D6F6-46B6-6AF8-C012-0C39CA173BF0}"/>
              </a:ext>
            </a:extLst>
          </p:cNvPr>
          <p:cNvSpPr txBox="1"/>
          <p:nvPr/>
        </p:nvSpPr>
        <p:spPr>
          <a:xfrm>
            <a:off x="3098800" y="3835718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2773F6-AA34-F853-E001-C32993A5DFD9}"/>
              </a:ext>
            </a:extLst>
          </p:cNvPr>
          <p:cNvSpPr txBox="1"/>
          <p:nvPr/>
        </p:nvSpPr>
        <p:spPr>
          <a:xfrm>
            <a:off x="4419598" y="3835718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7033A9-3290-19C2-3812-E48F01E2EB69}"/>
              </a:ext>
            </a:extLst>
          </p:cNvPr>
          <p:cNvSpPr txBox="1"/>
          <p:nvPr/>
        </p:nvSpPr>
        <p:spPr>
          <a:xfrm>
            <a:off x="1513113" y="4260138"/>
            <a:ext cx="441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-32 = -(0b0000 0000 0010 0000</a:t>
            </a:r>
            <a:r>
              <a:rPr lang="en-GB" baseline="-25000" dirty="0"/>
              <a:t>2s</a:t>
            </a:r>
            <a:r>
              <a:rPr lang="en-GB" dirty="0"/>
              <a:t>)</a:t>
            </a:r>
          </a:p>
          <a:p>
            <a:r>
              <a:rPr lang="en-GB" dirty="0"/>
              <a:t>= 0b1111 1111 1110 0000</a:t>
            </a:r>
            <a:r>
              <a:rPr lang="en-GB" baseline="-25000" dirty="0"/>
              <a:t>2s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1F6FDA-7F30-A0F0-8294-8175F06117D9}"/>
              </a:ext>
            </a:extLst>
          </p:cNvPr>
          <p:cNvSpPr txBox="1"/>
          <p:nvPr/>
        </p:nvSpPr>
        <p:spPr>
          <a:xfrm>
            <a:off x="5600699" y="3827997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1111 1111 1110 0000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844DD9-49B1-DFD1-3164-15F76F54B9E5}"/>
              </a:ext>
            </a:extLst>
          </p:cNvPr>
          <p:cNvSpPr txBox="1"/>
          <p:nvPr/>
        </p:nvSpPr>
        <p:spPr>
          <a:xfrm>
            <a:off x="1028700" y="5200650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Encoding = 0b0010 0001 0100 1001 1111 1111 1110 0000</a:t>
            </a:r>
          </a:p>
          <a:p>
            <a:r>
              <a:rPr lang="en-GB" dirty="0"/>
              <a:t>= 0x2149FFE0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28D35A-3977-1782-B7AE-0775E08D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2627050"/>
            <a:ext cx="7759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46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1B7-F175-2FE1-55CF-41D1B2FB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E4C-E18C-BD70-A7D7-7851579A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3475-32AE-AD1F-80C0-EBD25032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8177-FEB6-5D03-E34B-16FA0FA5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85659-7D70-B5A1-7D7C-257D2589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50225" cy="3972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B226D-69C9-6ED4-EA73-5D91C65F4B22}"/>
              </a:ext>
            </a:extLst>
          </p:cNvPr>
          <p:cNvSpPr txBox="1"/>
          <p:nvPr/>
        </p:nvSpPr>
        <p:spPr>
          <a:xfrm>
            <a:off x="1014413" y="4700588"/>
            <a:ext cx="238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0x2149FFE0</a:t>
            </a:r>
          </a:p>
        </p:txBody>
      </p:sp>
    </p:spTree>
    <p:extLst>
      <p:ext uri="{BB962C8B-B14F-4D97-AF65-F5344CB8AC3E}">
        <p14:creationId xmlns:p14="http://schemas.microsoft.com/office/powerpoint/2010/main" val="3053001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7007B-0356-46E1-BD99-B6257C22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2007"/>
            <a:ext cx="9167446" cy="497051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649B2-6C0A-0CE5-6996-567C778C6216}"/>
              </a:ext>
            </a:extLst>
          </p:cNvPr>
          <p:cNvGrpSpPr/>
          <p:nvPr/>
        </p:nvGrpSpPr>
        <p:grpSpPr>
          <a:xfrm>
            <a:off x="1543050" y="4572000"/>
            <a:ext cx="2271713" cy="1600200"/>
            <a:chOff x="1543050" y="4572000"/>
            <a:chExt cx="2271713" cy="1600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9B965F-E917-3C83-D8E5-BE0EF3B7DB84}"/>
                </a:ext>
              </a:extLst>
            </p:cNvPr>
            <p:cNvCxnSpPr/>
            <p:nvPr/>
          </p:nvCxnSpPr>
          <p:spPr>
            <a:xfrm>
              <a:off x="2843213" y="4572000"/>
              <a:ext cx="9715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88BCE1-181D-71D6-62FF-7E8EF2E67B39}"/>
                </a:ext>
              </a:extLst>
            </p:cNvPr>
            <p:cNvCxnSpPr/>
            <p:nvPr/>
          </p:nvCxnSpPr>
          <p:spPr>
            <a:xfrm>
              <a:off x="3800474" y="4586287"/>
              <a:ext cx="0" cy="1585913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394A48-8C5C-6A40-86FA-168A88363567}"/>
                </a:ext>
              </a:extLst>
            </p:cNvPr>
            <p:cNvCxnSpPr/>
            <p:nvPr/>
          </p:nvCxnSpPr>
          <p:spPr>
            <a:xfrm flipH="1">
              <a:off x="1543050" y="6172200"/>
              <a:ext cx="22717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5E6A01-7601-D9B4-FF1B-1707EE1BAC4F}"/>
              </a:ext>
            </a:extLst>
          </p:cNvPr>
          <p:cNvSpPr txBox="1"/>
          <p:nvPr/>
        </p:nvSpPr>
        <p:spPr>
          <a:xfrm>
            <a:off x="3986213" y="4986338"/>
            <a:ext cx="19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90712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81F-638F-8861-AC13-E5BA1E28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5FAB-43C6-D3AE-9328-57EC8B3A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691B-3C5B-33D0-0994-0DADF2B2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2B4F-E3B0-7DAB-4A67-4937C810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7E6FB-86AE-8EDD-E73E-3CDCAECB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1" y="2871268"/>
            <a:ext cx="7543800" cy="571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8A4033-04E1-7732-ADAA-4DE3B3BD31DE}"/>
              </a:ext>
            </a:extLst>
          </p:cNvPr>
          <p:cNvGrpSpPr/>
          <p:nvPr/>
        </p:nvGrpSpPr>
        <p:grpSpPr>
          <a:xfrm>
            <a:off x="938211" y="4191000"/>
            <a:ext cx="8229600" cy="457200"/>
            <a:chOff x="457200" y="3429000"/>
            <a:chExt cx="8229600" cy="457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42E92-4DD6-37AC-1C7C-E0DB2B56C533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04DD62-5B20-1843-CF29-FE694229C2FC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374474-31D2-012B-B2BA-1CDC8A960FDB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2CFBE5-9265-8E1D-57EC-EC243DAE7154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50C44A-D030-4A75-2B65-0FE00E95AEAA}"/>
              </a:ext>
            </a:extLst>
          </p:cNvPr>
          <p:cNvSpPr txBox="1"/>
          <p:nvPr/>
        </p:nvSpPr>
        <p:spPr>
          <a:xfrm>
            <a:off x="938211" y="476250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67D02-4185-A6B7-6E98-D6AEBFE05154}"/>
              </a:ext>
            </a:extLst>
          </p:cNvPr>
          <p:cNvSpPr txBox="1"/>
          <p:nvPr/>
        </p:nvSpPr>
        <p:spPr>
          <a:xfrm>
            <a:off x="2360612" y="4770221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1D55E-00E8-CF02-EF85-388CE00BF7D9}"/>
              </a:ext>
            </a:extLst>
          </p:cNvPr>
          <p:cNvSpPr txBox="1"/>
          <p:nvPr/>
        </p:nvSpPr>
        <p:spPr>
          <a:xfrm>
            <a:off x="3681410" y="4770221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0AECC-F455-A58D-8118-86E2D2976DAA}"/>
              </a:ext>
            </a:extLst>
          </p:cNvPr>
          <p:cNvSpPr txBox="1"/>
          <p:nvPr/>
        </p:nvSpPr>
        <p:spPr>
          <a:xfrm>
            <a:off x="5091111" y="476250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0000 0000 0000 0100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3722DE-9E2F-7B09-E001-609A6D7C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49171"/>
            <a:ext cx="2881310" cy="5380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9EEE7B-3DFD-A65C-AB95-C0A8A1AF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1" y="1987247"/>
            <a:ext cx="4724400" cy="7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07A141-6293-1D20-98EE-7C2D773B607E}"/>
              </a:ext>
            </a:extLst>
          </p:cNvPr>
          <p:cNvSpPr txBox="1"/>
          <p:nvPr/>
        </p:nvSpPr>
        <p:spPr>
          <a:xfrm>
            <a:off x="1090611" y="3429000"/>
            <a:ext cx="28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$s0 = 16, $s1=17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0D76D-F249-0DDF-A193-C41725301B6F}"/>
              </a:ext>
            </a:extLst>
          </p:cNvPr>
          <p:cNvSpPr txBox="1"/>
          <p:nvPr/>
        </p:nvSpPr>
        <p:spPr>
          <a:xfrm>
            <a:off x="4192585" y="765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9D6F0-87BA-04F1-85C6-8C227661088A}"/>
              </a:ext>
            </a:extLst>
          </p:cNvPr>
          <p:cNvSpPr txBox="1"/>
          <p:nvPr/>
        </p:nvSpPr>
        <p:spPr>
          <a:xfrm>
            <a:off x="4852985" y="765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D3D22-6A17-6CE5-813B-C1781D3915D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343943" y="1134624"/>
            <a:ext cx="2077242" cy="41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6EC64B-7FE2-509F-104D-B825D6C29400}"/>
              </a:ext>
            </a:extLst>
          </p:cNvPr>
          <p:cNvCxnSpPr>
            <a:cxnSpLocks/>
          </p:cNvCxnSpPr>
          <p:nvPr/>
        </p:nvCxnSpPr>
        <p:spPr>
          <a:xfrm flipH="1">
            <a:off x="2857500" y="1134624"/>
            <a:ext cx="2097085" cy="41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915837-2ED6-233C-49F7-70DE76604B84}"/>
              </a:ext>
            </a:extLst>
          </p:cNvPr>
          <p:cNvSpPr txBox="1"/>
          <p:nvPr/>
        </p:nvSpPr>
        <p:spPr>
          <a:xfrm>
            <a:off x="800100" y="5329238"/>
            <a:ext cx="857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Encoding: 0b000100 10000 10001 0000 0000 0000 0100</a:t>
            </a:r>
          </a:p>
          <a:p>
            <a:r>
              <a:rPr lang="en-GB" dirty="0"/>
              <a:t>= 0b0001 0010 0001 0001 0000 0000 0000 0100</a:t>
            </a:r>
            <a:endParaRPr lang="en-GB" baseline="-25000" dirty="0"/>
          </a:p>
          <a:p>
            <a:r>
              <a:rPr lang="en-GB" dirty="0"/>
              <a:t>= 0x12110004</a:t>
            </a:r>
          </a:p>
        </p:txBody>
      </p:sp>
    </p:spTree>
    <p:extLst>
      <p:ext uri="{BB962C8B-B14F-4D97-AF65-F5344CB8AC3E}">
        <p14:creationId xmlns:p14="http://schemas.microsoft.com/office/powerpoint/2010/main" val="3594793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/>
      <p:bldP spid="20" grpId="0"/>
      <p:bldP spid="21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768B-98AB-4FED-B40A-802A9CDE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3117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057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5C9D-0D18-053F-535B-E35D1530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5E52-9D06-152C-EA92-14264E4F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04E8-883E-35F2-EB9C-8EC3025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0E2C-62C6-7A32-AAC1-1B416C1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A7AC2-70D1-5AC8-CCB7-ABB10CA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1308100"/>
            <a:ext cx="1951133" cy="534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A1860-E661-3711-4DB3-40D631B4571A}"/>
              </a:ext>
            </a:extLst>
          </p:cNvPr>
          <p:cNvSpPr txBox="1"/>
          <p:nvPr/>
        </p:nvSpPr>
        <p:spPr>
          <a:xfrm>
            <a:off x="971550" y="1843088"/>
            <a:ext cx="522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0b1000 1101 1000 1011 1111 1111 0001 1101</a:t>
            </a:r>
          </a:p>
          <a:p>
            <a:r>
              <a:rPr lang="en-GB" dirty="0"/>
              <a:t>= 0b100011 01 1000 1011 1111 1111 0001 1101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527FE-2DD6-3E51-F728-FB0B0ADC96AB}"/>
              </a:ext>
            </a:extLst>
          </p:cNvPr>
          <p:cNvSpPr txBox="1"/>
          <p:nvPr/>
        </p:nvSpPr>
        <p:spPr>
          <a:xfrm>
            <a:off x="971550" y="2489419"/>
            <a:ext cx="581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Opcode = 0x23 = </a:t>
            </a:r>
            <a:r>
              <a:rPr lang="en-GB" dirty="0" err="1"/>
              <a:t>lw</a:t>
            </a:r>
            <a:endParaRPr lang="en-GB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F08BDA-450B-519A-F565-02DEF22162D9}"/>
              </a:ext>
            </a:extLst>
          </p:cNvPr>
          <p:cNvSpPr/>
          <p:nvPr/>
        </p:nvSpPr>
        <p:spPr>
          <a:xfrm>
            <a:off x="1214438" y="2183844"/>
            <a:ext cx="1071562" cy="2769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2B66EE-F4B4-333E-2D76-DCA59D16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881490"/>
            <a:ext cx="7683500" cy="393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BFF6B9-35C4-F433-202E-636053A14E06}"/>
              </a:ext>
            </a:extLst>
          </p:cNvPr>
          <p:cNvSpPr txBox="1"/>
          <p:nvPr/>
        </p:nvSpPr>
        <p:spPr>
          <a:xfrm>
            <a:off x="971550" y="39992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0b100011 01100 01011 1111 1111 0001 1101</a:t>
            </a:r>
          </a:p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297F3-FFE6-3AF7-3BF1-66E6B770576B}"/>
              </a:ext>
            </a:extLst>
          </p:cNvPr>
          <p:cNvGrpSpPr/>
          <p:nvPr/>
        </p:nvGrpSpPr>
        <p:grpSpPr>
          <a:xfrm>
            <a:off x="971550" y="3275190"/>
            <a:ext cx="8229600" cy="457200"/>
            <a:chOff x="457200" y="3429000"/>
            <a:chExt cx="8229600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C3047B-1737-1CDE-5D9D-D9E3F71A89B1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497477-1181-A423-12D3-42F3088A16E3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6EC78A-32B0-35E7-C5DA-F40B77FAA7BD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1D7959-C5A9-E352-D232-69ECEB31311D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3010E-67E1-0ADC-6228-CA13A5643D84}"/>
              </a:ext>
            </a:extLst>
          </p:cNvPr>
          <p:cNvCxnSpPr>
            <a:cxnSpLocks/>
          </p:cNvCxnSpPr>
          <p:nvPr/>
        </p:nvCxnSpPr>
        <p:spPr>
          <a:xfrm flipH="1">
            <a:off x="1964724" y="3732390"/>
            <a:ext cx="2278664" cy="1111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7DA9D8-4BE1-43FE-B007-C9A033CC272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759170" y="3732390"/>
            <a:ext cx="384080" cy="104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FD2A18-6681-CAD9-A09D-5745EC887511}"/>
              </a:ext>
            </a:extLst>
          </p:cNvPr>
          <p:cNvSpPr txBox="1"/>
          <p:nvPr/>
        </p:nvSpPr>
        <p:spPr>
          <a:xfrm>
            <a:off x="971550" y="4450776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</a:t>
            </a:r>
            <a:r>
              <a:rPr lang="en-GB" dirty="0" err="1"/>
              <a:t>lw</a:t>
            </a:r>
            <a:r>
              <a:rPr lang="en-GB" dirty="0"/>
              <a:t> $11, $12, -227</a:t>
            </a:r>
          </a:p>
          <a:p>
            <a:r>
              <a:rPr lang="en-GB" dirty="0"/>
              <a:t>= </a:t>
            </a:r>
            <a:r>
              <a:rPr lang="en-GB" dirty="0" err="1"/>
              <a:t>lw</a:t>
            </a:r>
            <a:r>
              <a:rPr lang="en-GB" dirty="0"/>
              <a:t> $11, -227($12)</a:t>
            </a:r>
          </a:p>
        </p:txBody>
      </p:sp>
    </p:spTree>
    <p:extLst>
      <p:ext uri="{BB962C8B-B14F-4D97-AF65-F5344CB8AC3E}">
        <p14:creationId xmlns:p14="http://schemas.microsoft.com/office/powerpoint/2010/main" val="150500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68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768B-98AB-4FED-B40A-802A9CDE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31172" cy="3810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0CE7C-5790-1AF8-BB51-34F0531F78E2}"/>
              </a:ext>
            </a:extLst>
          </p:cNvPr>
          <p:cNvSpPr txBox="1"/>
          <p:nvPr/>
        </p:nvSpPr>
        <p:spPr>
          <a:xfrm>
            <a:off x="971550" y="4600575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lw</a:t>
            </a:r>
            <a:r>
              <a:rPr lang="en-GB" dirty="0"/>
              <a:t> $12, -227($11)</a:t>
            </a:r>
          </a:p>
        </p:txBody>
      </p:sp>
    </p:spTree>
    <p:extLst>
      <p:ext uri="{BB962C8B-B14F-4D97-AF65-F5344CB8AC3E}">
        <p14:creationId xmlns:p14="http://schemas.microsoft.com/office/powerpoint/2010/main" val="331830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B3C1-DA5C-4701-99C3-D15D0AB9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8833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80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E1C-6FE4-F392-70AC-1BDCDD2E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7C6A-F05B-C08D-D81B-B676641D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3A17-AA04-1102-3026-D469A17D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0A74-C061-1213-8B40-4FCEEEC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FB2CC-78FF-239B-961A-764CF315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24000"/>
            <a:ext cx="1721827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1FCC9-31CA-914F-3D3E-927E3C07454F}"/>
              </a:ext>
            </a:extLst>
          </p:cNvPr>
          <p:cNvSpPr txBox="1"/>
          <p:nvPr/>
        </p:nvSpPr>
        <p:spPr>
          <a:xfrm>
            <a:off x="609599" y="2000250"/>
            <a:ext cx="5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0b0000 0000 0001 0010 1000 1001 1100 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B998E-12A8-A1F7-95F2-EBF1D3067B5F}"/>
              </a:ext>
            </a:extLst>
          </p:cNvPr>
          <p:cNvSpPr txBox="1"/>
          <p:nvPr/>
        </p:nvSpPr>
        <p:spPr>
          <a:xfrm>
            <a:off x="609599" y="2334101"/>
            <a:ext cx="5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0b000000 00 0001 0010 1000 1001 1100 0010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BDBA0-2A0A-1E6F-98AD-E91D4A508252}"/>
              </a:ext>
            </a:extLst>
          </p:cNvPr>
          <p:cNvSpPr txBox="1"/>
          <p:nvPr/>
        </p:nvSpPr>
        <p:spPr>
          <a:xfrm>
            <a:off x="609599" y="2700528"/>
            <a:ext cx="5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Opcode = 0x00 = R-Type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6A6E4-4D02-B443-03ED-4CB3081E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93420"/>
            <a:ext cx="7645400" cy="622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0B027B-4C63-2E8D-B8EA-10102823FA21}"/>
              </a:ext>
            </a:extLst>
          </p:cNvPr>
          <p:cNvSpPr txBox="1"/>
          <p:nvPr/>
        </p:nvSpPr>
        <p:spPr>
          <a:xfrm>
            <a:off x="785813" y="4691905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0b000000 00000 10010 10001 00111 000010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32E75-9969-47DC-5917-E0E5C47B6D4C}"/>
              </a:ext>
            </a:extLst>
          </p:cNvPr>
          <p:cNvSpPr txBox="1"/>
          <p:nvPr/>
        </p:nvSpPr>
        <p:spPr>
          <a:xfrm>
            <a:off x="609599" y="3069860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funct</a:t>
            </a:r>
            <a:r>
              <a:rPr lang="en-GB" dirty="0"/>
              <a:t> = 0b000010 = 0x2 = </a:t>
            </a:r>
            <a:r>
              <a:rPr lang="en-GB" dirty="0" err="1"/>
              <a:t>srl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FE1ED4-07C2-13FC-9216-74DABC0301CE}"/>
              </a:ext>
            </a:extLst>
          </p:cNvPr>
          <p:cNvCxnSpPr/>
          <p:nvPr/>
        </p:nvCxnSpPr>
        <p:spPr>
          <a:xfrm flipH="1">
            <a:off x="3986213" y="4332764"/>
            <a:ext cx="871537" cy="35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69C1F-BDD0-51DE-258A-44F14D2CE246}"/>
              </a:ext>
            </a:extLst>
          </p:cNvPr>
          <p:cNvCxnSpPr/>
          <p:nvPr/>
        </p:nvCxnSpPr>
        <p:spPr>
          <a:xfrm flipH="1">
            <a:off x="3298031" y="4474242"/>
            <a:ext cx="502444" cy="21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16060B3-C0CA-9149-F924-21F40553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47522"/>
            <a:ext cx="7772400" cy="2911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B655C2-5119-0C91-24BC-DE55B7C65BC0}"/>
              </a:ext>
            </a:extLst>
          </p:cNvPr>
          <p:cNvSpPr txBox="1"/>
          <p:nvPr/>
        </p:nvSpPr>
        <p:spPr>
          <a:xfrm>
            <a:off x="784225" y="5137422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srl</a:t>
            </a:r>
            <a:r>
              <a:rPr lang="en-GB" dirty="0"/>
              <a:t> $17, $18, 7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4CCC54-3A66-5965-2F28-8C5BF9405F89}"/>
              </a:ext>
            </a:extLst>
          </p:cNvPr>
          <p:cNvSpPr/>
          <p:nvPr/>
        </p:nvSpPr>
        <p:spPr>
          <a:xfrm>
            <a:off x="4957763" y="2369582"/>
            <a:ext cx="742950" cy="3309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84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25" grpId="0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A5196-D6AD-4AA2-87B7-1B8EC167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69277" cy="392484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F4B079-6929-E621-D3D9-97AD3B6ACDAA}"/>
              </a:ext>
            </a:extLst>
          </p:cNvPr>
          <p:cNvSpPr/>
          <p:nvPr/>
        </p:nvSpPr>
        <p:spPr>
          <a:xfrm>
            <a:off x="757238" y="3429000"/>
            <a:ext cx="9529762" cy="1400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715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FB62D-E851-4635-8A9C-3DEBA35D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59751" cy="395342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8B08AA-A66E-1D45-9C47-186BE396B995}"/>
              </a:ext>
            </a:extLst>
          </p:cNvPr>
          <p:cNvSpPr/>
          <p:nvPr/>
        </p:nvSpPr>
        <p:spPr>
          <a:xfrm>
            <a:off x="771525" y="3429000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328506-B3F3-AA28-93E0-8530EB68F464}"/>
              </a:ext>
            </a:extLst>
          </p:cNvPr>
          <p:cNvSpPr/>
          <p:nvPr/>
        </p:nvSpPr>
        <p:spPr>
          <a:xfrm>
            <a:off x="771525" y="3890686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B7319C-0743-8D33-33B6-BD53BE47CFB6}"/>
              </a:ext>
            </a:extLst>
          </p:cNvPr>
          <p:cNvSpPr/>
          <p:nvPr/>
        </p:nvSpPr>
        <p:spPr>
          <a:xfrm>
            <a:off x="760307" y="4786312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00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7C203-24D9-4D0E-A3A9-321BE04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31172" cy="329611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C07354-F1AF-A5BE-695F-D1713C8EA5E8}"/>
              </a:ext>
            </a:extLst>
          </p:cNvPr>
          <p:cNvSpPr/>
          <p:nvPr/>
        </p:nvSpPr>
        <p:spPr>
          <a:xfrm>
            <a:off x="814388" y="3529013"/>
            <a:ext cx="1014412" cy="5715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7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0C4C-D382-4B8F-8EBA-6CB5B95C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455877" cy="49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876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E16E-625A-9211-8CD5-C17FCF52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42BD-8A53-CAA3-FB7A-D5328170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A: </a:t>
            </a:r>
          </a:p>
          <a:p>
            <a:pPr lvl="1"/>
            <a:r>
              <a:rPr lang="en-GB" dirty="0"/>
              <a:t>Total = 16 bits. 3 operands = 3 x 4 = 12 bits.</a:t>
            </a:r>
          </a:p>
          <a:p>
            <a:pPr lvl="1"/>
            <a:r>
              <a:rPr lang="en-GB" dirty="0"/>
              <a:t>Opcode = 4 bits</a:t>
            </a:r>
          </a:p>
          <a:p>
            <a:r>
              <a:rPr lang="en-GB" dirty="0"/>
              <a:t>Type B:</a:t>
            </a:r>
          </a:p>
          <a:p>
            <a:pPr lvl="1"/>
            <a:r>
              <a:rPr lang="en-GB" dirty="0"/>
              <a:t>Total = 16 bits, 2 operands = 2 x 8 = 8 bits.</a:t>
            </a:r>
          </a:p>
          <a:p>
            <a:pPr lvl="1"/>
            <a:r>
              <a:rPr lang="en-GB" dirty="0"/>
              <a:t>Opcode = 8 bits.</a:t>
            </a:r>
          </a:p>
          <a:p>
            <a:r>
              <a:rPr lang="en-GB" dirty="0"/>
              <a:t>Calculating maximum:</a:t>
            </a:r>
          </a:p>
          <a:p>
            <a:pPr lvl="1"/>
            <a:r>
              <a:rPr lang="en-GB" dirty="0"/>
              <a:t>Maximize number of opcodes for Type B.</a:t>
            </a:r>
          </a:p>
          <a:p>
            <a:pPr lvl="2"/>
            <a:r>
              <a:rPr lang="en-GB" dirty="0"/>
              <a:t>Set aside 0b1111 </a:t>
            </a:r>
            <a:r>
              <a:rPr lang="en-GB" dirty="0" err="1"/>
              <a:t>xxxx</a:t>
            </a:r>
            <a:r>
              <a:rPr lang="en-GB" dirty="0"/>
              <a:t> for Type A.</a:t>
            </a:r>
          </a:p>
          <a:p>
            <a:pPr lvl="2"/>
            <a:r>
              <a:rPr lang="en-GB" dirty="0"/>
              <a:t># of opcodes for Type B = 256 – 16 = 240 opcodes.</a:t>
            </a:r>
          </a:p>
          <a:p>
            <a:pPr lvl="2"/>
            <a:r>
              <a:rPr lang="en-GB" dirty="0"/>
              <a:t># of opcodes for Type A = 1</a:t>
            </a:r>
          </a:p>
          <a:p>
            <a:pPr lvl="2"/>
            <a:r>
              <a:rPr lang="en-GB" dirty="0"/>
              <a:t>Total = 241 opcodes.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02E7-3AAD-1FF6-D239-B829D1F4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FC01-EFD3-BD62-A59D-946C8189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B76B-CA60-49B3-A1E3-9D7A995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649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0C4C-D382-4B8F-8EBA-6CB5B95C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455877" cy="492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92996-BEAE-0321-2AD1-889C2B419121}"/>
              </a:ext>
            </a:extLst>
          </p:cNvPr>
          <p:cNvSpPr txBox="1"/>
          <p:nvPr/>
        </p:nvSpPr>
        <p:spPr>
          <a:xfrm>
            <a:off x="2222339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7F3C5-4BDE-232A-5863-6B20B01BC0E8}"/>
              </a:ext>
            </a:extLst>
          </p:cNvPr>
          <p:cNvSpPr txBox="1"/>
          <p:nvPr/>
        </p:nvSpPr>
        <p:spPr>
          <a:xfrm>
            <a:off x="4337538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411907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E16E-625A-9211-8CD5-C17FCF52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42BD-8A53-CAA3-FB7A-D5328170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A: </a:t>
            </a:r>
          </a:p>
          <a:p>
            <a:pPr lvl="1"/>
            <a:r>
              <a:rPr lang="en-GB" dirty="0"/>
              <a:t>Total = 16 bits. 3 operands = 3 x 4 = 12 bits.</a:t>
            </a:r>
          </a:p>
          <a:p>
            <a:pPr lvl="1"/>
            <a:r>
              <a:rPr lang="en-GB" dirty="0"/>
              <a:t>Opcode = 4 bits</a:t>
            </a:r>
          </a:p>
          <a:p>
            <a:r>
              <a:rPr lang="en-GB" dirty="0"/>
              <a:t>Type B:</a:t>
            </a:r>
          </a:p>
          <a:p>
            <a:pPr lvl="1"/>
            <a:r>
              <a:rPr lang="en-GB" dirty="0"/>
              <a:t>Total = 16 bits, 2 operands = 2 x 8 = 8 bits.</a:t>
            </a:r>
          </a:p>
          <a:p>
            <a:pPr lvl="1"/>
            <a:r>
              <a:rPr lang="en-GB" dirty="0"/>
              <a:t>Opcode = 8 bits.</a:t>
            </a:r>
          </a:p>
          <a:p>
            <a:r>
              <a:rPr lang="en-GB" dirty="0"/>
              <a:t>Calculating minimum:</a:t>
            </a:r>
          </a:p>
          <a:p>
            <a:pPr lvl="1"/>
            <a:r>
              <a:rPr lang="en-GB" dirty="0"/>
              <a:t>Maximize number of opcodes for Type A:</a:t>
            </a:r>
          </a:p>
          <a:p>
            <a:pPr lvl="2"/>
            <a:r>
              <a:rPr lang="en-GB" dirty="0"/>
              <a:t>Set aside 0b1111 for opcodes for Type B.</a:t>
            </a:r>
          </a:p>
          <a:p>
            <a:pPr lvl="2"/>
            <a:r>
              <a:rPr lang="en-GB" dirty="0"/>
              <a:t>This gives us 15 opcodes for Type A</a:t>
            </a:r>
          </a:p>
          <a:p>
            <a:pPr lvl="2"/>
            <a:r>
              <a:rPr lang="en-GB" dirty="0"/>
              <a:t>For type B we have 0b1111xxxx: This gives us 16 Type B opcodes.</a:t>
            </a:r>
          </a:p>
          <a:p>
            <a:pPr lvl="2"/>
            <a:r>
              <a:rPr lang="en-GB" dirty="0"/>
              <a:t>Total = 15 + 16 = 31.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02E7-3AAD-1FF6-D239-B829D1F4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FC01-EFD3-BD62-A59D-946C8189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B76B-CA60-49B3-A1E3-9D7A995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78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0C4C-D382-4B8F-8EBA-6CB5B95C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455877" cy="492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92996-BEAE-0321-2AD1-889C2B419121}"/>
              </a:ext>
            </a:extLst>
          </p:cNvPr>
          <p:cNvSpPr txBox="1"/>
          <p:nvPr/>
        </p:nvSpPr>
        <p:spPr>
          <a:xfrm>
            <a:off x="2222339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7F3C5-4BDE-232A-5863-6B20B01BC0E8}"/>
              </a:ext>
            </a:extLst>
          </p:cNvPr>
          <p:cNvSpPr txBox="1"/>
          <p:nvPr/>
        </p:nvSpPr>
        <p:spPr>
          <a:xfrm>
            <a:off x="4337538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85EBF-2FF7-F0C7-F77E-0BF38D27DCF6}"/>
              </a:ext>
            </a:extLst>
          </p:cNvPr>
          <p:cNvSpPr txBox="1"/>
          <p:nvPr/>
        </p:nvSpPr>
        <p:spPr>
          <a:xfrm>
            <a:off x="2222339" y="5441066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BDE19-7802-B628-A3DB-9318EC8F6324}"/>
              </a:ext>
            </a:extLst>
          </p:cNvPr>
          <p:cNvSpPr txBox="1"/>
          <p:nvPr/>
        </p:nvSpPr>
        <p:spPr>
          <a:xfrm>
            <a:off x="4402238" y="5441066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0457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D22E-408C-4636-AB56-629A1CE3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31172" cy="39057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4BE25E-BCA4-62C8-92B6-F7F44914DB61}"/>
              </a:ext>
            </a:extLst>
          </p:cNvPr>
          <p:cNvSpPr/>
          <p:nvPr/>
        </p:nvSpPr>
        <p:spPr>
          <a:xfrm>
            <a:off x="771525" y="3429000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5BD635-2AC2-C826-6CE7-2FB1026F04B8}"/>
              </a:ext>
            </a:extLst>
          </p:cNvPr>
          <p:cNvSpPr/>
          <p:nvPr/>
        </p:nvSpPr>
        <p:spPr>
          <a:xfrm>
            <a:off x="771525" y="3900488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7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A5EB2-A1C8-4985-AF4F-0502EBDC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2" y="1600200"/>
            <a:ext cx="9897856" cy="333421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A945B9-6F44-F3F5-3155-7618DF6133E4}"/>
              </a:ext>
            </a:extLst>
          </p:cNvPr>
          <p:cNvSpPr/>
          <p:nvPr/>
        </p:nvSpPr>
        <p:spPr>
          <a:xfrm>
            <a:off x="609600" y="3802856"/>
            <a:ext cx="1462088" cy="3548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67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slido</a:t>
            </a:r>
            <a:r>
              <a:rPr lang="en-US" sz="3600" dirty="0"/>
              <a:t>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8EF5-75C2-5CB5-CDC6-74EC797C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896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24F1-64D8-E73C-82D8-1CA9818C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MIPS Instruction Formats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91AD-9F3A-6F49-2A4D-445FFBFC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130D-3065-0F92-0A98-BDB72C0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C9E6-7BDC-8EF3-6CDA-405F712E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86D13-DAC8-1DBF-6A50-D0B7DAF6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7" y="1254369"/>
            <a:ext cx="8554656" cy="47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344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771F-910D-72F4-DB4A-66803A16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MIPS Instruction Formats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9C7A-AF35-32AB-6664-11BFEBA3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D654-D89F-0043-BBC0-BEEA03A3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93D9-17A7-5B26-DECA-8F907251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DBB68-45C2-305D-A883-2147FD68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8343"/>
            <a:ext cx="7578524" cy="53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682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F59D-7D5D-DC2E-61DE-B4B812F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MIPS Instruction Formats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B5B2-9C65-4BEA-8EB0-F0F2CE98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BECE-65A9-EAFC-A0CC-72B1ABFC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BC70-4F40-E067-27BE-0DE426B2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9078A-CE4D-44E7-1C18-B90ED4B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2" y="1353348"/>
            <a:ext cx="7953776" cy="52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280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E612-F01F-2C1A-0901-945487A1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MIPS Instruction Formats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0AEB-A812-00EB-E847-51023F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FC41-39DF-4ED7-3884-A5E12F7F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BF97-5533-C6E0-9060-270EF5D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BA2FF-70A9-2DD4-79C3-D6F0094D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313918"/>
            <a:ext cx="7121611" cy="51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1942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77DD-FC03-8300-B406-B4CB3E00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A95B-C934-C5AA-62B0-7CF231DC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097C-1C6C-74D1-EED6-7ABA0B8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F3B6-2438-38E5-8EB0-DE22AE6D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6154B-D7DE-E25D-ED2E-99239CB3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9520"/>
            <a:ext cx="8661722" cy="44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86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6C4E-F7C5-8B22-B9C3-70AD5ACF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2B41-250B-E9C6-4678-C75DE0F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8CA0-4D16-C55A-5708-D05FF2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FA76-6A26-20F2-1204-58A22958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3279F-4FF9-AD6A-BF29-16900F2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99090"/>
            <a:ext cx="7839919" cy="53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91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/>
        </p:nvGraphicFramePr>
        <p:xfrm>
          <a:off x="2095500" y="1949114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53B5-3CF8-2F3B-8C5F-06A92CAD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Opcodes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E853-2445-2773-CA64-F40E9FDD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1AE0-2459-E2AC-4D10-BDFB0C45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5944-A65B-9F44-87F2-380FB85C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2B0AA-73D6-8F28-AAF9-52A080CA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35" y="361066"/>
            <a:ext cx="5962864" cy="61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6534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 dirty="0"/>
              <a:t>CS2100: Recitation-4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1747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16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2148841" y="2557273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/>
        </p:nvGraphicFramePr>
        <p:xfrm>
          <a:off x="6416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2526665" y="5562495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1905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1981200" y="2224479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981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981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81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5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00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96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91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86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712720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55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7AEBEB0EED479AE28502770B2CA6" ma:contentTypeVersion="13" ma:contentTypeDescription="Create a new document." ma:contentTypeScope="" ma:versionID="ccae0ab66e2b4c60a382f5a0edad2228">
  <xsd:schema xmlns:xsd="http://www.w3.org/2001/XMLSchema" xmlns:xs="http://www.w3.org/2001/XMLSchema" xmlns:p="http://schemas.microsoft.com/office/2006/metadata/properties" xmlns:ns3="f42f906c-6fd7-4d23-99cc-d312b45e8275" xmlns:ns4="9c72a1f7-0518-44a8-b646-c6499bb05abf" targetNamespace="http://schemas.microsoft.com/office/2006/metadata/properties" ma:root="true" ma:fieldsID="e057198f2df7f6ae7b14f750773c1e9b" ns3:_="" ns4:_="">
    <xsd:import namespace="f42f906c-6fd7-4d23-99cc-d312b45e8275"/>
    <xsd:import namespace="9c72a1f7-0518-44a8-b646-c6499bb05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f906c-6fd7-4d23-99cc-d312b45e8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2a1f7-0518-44a8-b646-c6499bb05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E9492-A1E0-4358-A8D8-EF6BF1DE1ECB}">
  <ds:schemaRefs>
    <ds:schemaRef ds:uri="http://schemas.microsoft.com/office/infopath/2007/PartnerControls"/>
    <ds:schemaRef ds:uri="9c72a1f7-0518-44a8-b646-c6499bb05abf"/>
    <ds:schemaRef ds:uri="http://schemas.microsoft.com/office/2006/documentManagement/types"/>
    <ds:schemaRef ds:uri="http://purl.org/dc/elements/1.1/"/>
    <ds:schemaRef ds:uri="http://schemas.microsoft.com/office/2006/metadata/properties"/>
    <ds:schemaRef ds:uri="f42f906c-6fd7-4d23-99cc-d312b45e8275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AC9B06-91EA-4458-B6F0-5312A22B3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f906c-6fd7-4d23-99cc-d312b45e8275"/>
    <ds:schemaRef ds:uri="9c72a1f7-0518-44a8-b646-c6499bb05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23493</TotalTime>
  <Words>3362</Words>
  <Application>Microsoft Macintosh PowerPoint</Application>
  <PresentationFormat>Widescreen</PresentationFormat>
  <Paragraphs>770</Paragraphs>
  <Slides>61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Times New Roman</vt:lpstr>
      <vt:lpstr>Calibri</vt:lpstr>
      <vt:lpstr>Wingdings</vt:lpstr>
      <vt:lpstr>Courier New</vt:lpstr>
      <vt:lpstr>Verdana</vt:lpstr>
      <vt:lpstr>Helvetica</vt:lpstr>
      <vt:lpstr>Arial</vt:lpstr>
      <vt:lpstr>Clarity</vt:lpstr>
      <vt:lpstr>http://www.comp.nus.edu.sg/~cs2100/</vt:lpstr>
      <vt:lpstr>Agenda</vt:lpstr>
      <vt:lpstr>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solution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slido questions</vt:lpstr>
      <vt:lpstr>MIPS Instruction Formats</vt:lpstr>
      <vt:lpstr>MIPS Instruction Formats</vt:lpstr>
      <vt:lpstr>MIPS Instruction Formats</vt:lpstr>
      <vt:lpstr>MIPS Instruction Formats</vt:lpstr>
      <vt:lpstr>Addressing Modes</vt:lpstr>
      <vt:lpstr>Addressing Modes</vt:lpstr>
      <vt:lpstr>Expanding Opcodes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2001</cp:revision>
  <cp:lastPrinted>2022-08-06T08:00:37Z</cp:lastPrinted>
  <dcterms:created xsi:type="dcterms:W3CDTF">1998-09-05T15:03:32Z</dcterms:created>
  <dcterms:modified xsi:type="dcterms:W3CDTF">2023-02-05T12:53:37Z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0x01010019457AEBEB0EED479AE28502770B2CA6</vt:lpwstr>
  </property>
</Properties>
</file>