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8" r:id="rId4"/>
    <p:sldId id="260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FF5DD"/>
    <a:srgbClr val="FFDDDE"/>
    <a:srgbClr val="FFB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25"/>
    <p:restoredTop sz="90845"/>
  </p:normalViewPr>
  <p:slideViewPr>
    <p:cSldViewPr snapToGrid="0" snapToObjects="1">
      <p:cViewPr varScale="1">
        <p:scale>
          <a:sx n="112" d="100"/>
          <a:sy n="112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14459-DE03-9048-93F6-1642F60D0772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1AF4C-2D0E-EF4A-A928-219769437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4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1AF4C-2D0E-EF4A-A928-219769437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00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200" b="1" u="sng" dirty="0" err="1">
                <a:solidFill>
                  <a:srgbClr val="FF7E79"/>
                </a:solidFill>
                <a:latin typeface="Avenir Next Demi Bold" panose="020B0503020202020204" pitchFamily="34" charset="0"/>
              </a:rPr>
              <a:t>canvas.nus.edu.sg</a:t>
            </a:r>
            <a:r>
              <a:rPr lang="en-SG" sz="1200" b="1" u="sng" dirty="0">
                <a:solidFill>
                  <a:srgbClr val="FF7E79"/>
                </a:solidFill>
                <a:latin typeface="Avenir Next Demi Bold" panose="020B0503020202020204" pitchFamily="34" charset="0"/>
              </a:rPr>
              <a:t>/</a:t>
            </a:r>
            <a:endParaRPr lang="en-US" sz="1200" b="1" dirty="0">
              <a:solidFill>
                <a:srgbClr val="FF7E79"/>
              </a:solidFill>
              <a:latin typeface="Avenir Next Demi Bold" panose="020B0503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71AF4C-2D0E-EF4A-A928-219769437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6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FE94-EA96-A541-9F1E-DE9132C37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CEC7B-E3E7-BD48-8B05-62107D979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BE6A-90DF-3545-8B72-010BF857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5A69-B731-7446-B7AE-36F369D4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240C-8D71-694A-A8B2-DE182F2BD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44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170A-606F-944B-AC03-0945AC29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B4071-5133-914F-A37B-FBD4CA704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EF70-18FD-0A46-9B8E-40027DD3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48810-5A0A-1945-A81F-952CB192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355A-A583-6644-92C3-55AFF388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5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9AE95-AB93-4E46-AF3A-0562E8502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DEB600-AD47-574D-A0F8-5B8A61BA2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10406-9FC6-5C48-8D4F-5E3CE7E1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B65EF-5923-B543-BC85-5804EB1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3B44E-53DE-8545-9521-06B217B3A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7C50-62DC-1541-8C9C-02A023E6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CA8C1-A587-B44A-A713-BFEBE68DF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2A211-9534-1846-97A9-2E4CC3E6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D7E0-9D83-534E-82E7-04D90AA0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D1983-A34E-AC4A-B0DA-4AB5B4C9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FEB2-791F-F54D-8FA3-ADD0789B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E699-E757-284C-80A9-22E285D3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E6361-B948-CD45-9338-C28BDA35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83D3-4025-E244-99C7-9B96625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11B88-A2DE-1848-AF74-CDCA7CBB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6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F3BD-49A4-AB4F-91D5-7E389077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027EF-668D-BF43-AF26-06F089889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D613A-0B4B-F545-A810-31A52302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1ED59-D4C4-174D-B729-5C005D28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5783D-848F-A24C-85EC-48F3525E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7CBC-0822-FF46-BC6C-FC9260A8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1114-A600-BD49-852F-D33CB7D2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C7639-D53A-354A-8161-6E638405B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34EF-2B53-0247-92BA-874F608D7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04408-8F02-2B42-9FAF-66F0C66E3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0F338D-50A0-D544-9A43-AF4713CE9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74CE0-A85E-9C48-B455-D75171B0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74841-AA76-E54D-B4D3-C95BD36E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C0FE4-8A5B-EC49-980A-58D9DCA9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87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2CD3-C3D2-7645-A352-6C7844B6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A9137-0F4E-B64B-9D1C-8DDDE4D0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5980C-1728-6D41-94AC-90CBE3E9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C803B-B255-B94A-94D4-F21BA167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0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0919D4-4F0A-FA49-95D6-4DA762C41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0A462-3BEC-CE4E-B6AE-41CF6E92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FF546-9AEF-6A4B-9CAA-24B8DB97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EBFB-4BEB-6549-9E85-018D6A00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0CFE-4C90-264E-8F80-75AE9D1C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508AC-FF35-104B-A800-27EF374F7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75267-6F4D-F34C-B322-209F35E6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0E184-39AE-AD4E-BDE7-CA69C7F6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2047-0496-BB40-B5D1-62001578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6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AAFF-20E6-9F4A-8DA0-0977CF89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D7F4F-99CB-CF40-A0A5-455B10C87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628A2-8F54-8F44-950A-81406531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7E9F-A74E-1948-978A-98F3A3D8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A6564-98CE-254F-B22E-31753088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8B940-EFC0-664F-A831-6C3FB408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7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EE521-031E-0941-8592-B3E8350D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2E8F-828F-5542-8AA7-EC8F17DC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4E1C-B167-6F47-BCBE-9FCCDA297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D4A63-A5B6-E540-83C7-8FA44304E620}" type="datetimeFigureOut">
              <a:rPr lang="en-US" smtClean="0"/>
              <a:t>1/31/23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53AF0-2E66-E44D-A941-726A32CF9C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833A7-010A-5F4D-A125-E34DA912D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38783-A72E-5446-B6DA-3F16A0EA4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9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37E975-DC0B-6448-969A-4955C91389F8}"/>
              </a:ext>
            </a:extLst>
          </p:cNvPr>
          <p:cNvSpPr txBox="1"/>
          <p:nvPr/>
        </p:nvSpPr>
        <p:spPr>
          <a:xfrm>
            <a:off x="1530552" y="5745552"/>
            <a:ext cx="285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E2420-9410-F845-8B22-5FD596509CDC}"/>
              </a:ext>
            </a:extLst>
          </p:cNvPr>
          <p:cNvSpPr txBox="1"/>
          <p:nvPr/>
        </p:nvSpPr>
        <p:spPr>
          <a:xfrm>
            <a:off x="5609737" y="5745552"/>
            <a:ext cx="1792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33752-F09B-D74B-854A-4D2137206F8E}"/>
              </a:ext>
            </a:extLst>
          </p:cNvPr>
          <p:cNvSpPr txBox="1"/>
          <p:nvPr/>
        </p:nvSpPr>
        <p:spPr>
          <a:xfrm>
            <a:off x="8563059" y="5753851"/>
            <a:ext cx="11904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[Type here]</a:t>
            </a:r>
          </a:p>
        </p:txBody>
      </p:sp>
    </p:spTree>
    <p:extLst>
      <p:ext uri="{BB962C8B-B14F-4D97-AF65-F5344CB8AC3E}">
        <p14:creationId xmlns:p14="http://schemas.microsoft.com/office/powerpoint/2010/main" val="41380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715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4E3D8-59CE-D94A-9B28-2B6C5F954E67}"/>
              </a:ext>
            </a:extLst>
          </p:cNvPr>
          <p:cNvSpPr txBox="1"/>
          <p:nvPr/>
        </p:nvSpPr>
        <p:spPr>
          <a:xfrm>
            <a:off x="962499" y="1375514"/>
            <a:ext cx="1661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[Action]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C75F0-65AC-B647-B236-34CFBC5DDD23}"/>
              </a:ext>
            </a:extLst>
          </p:cNvPr>
          <p:cNvSpPr txBox="1"/>
          <p:nvPr/>
        </p:nvSpPr>
        <p:spPr>
          <a:xfrm>
            <a:off x="962499" y="930036"/>
            <a:ext cx="2532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[e.g. Preparing to go out]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DB55C-7F87-4344-808B-B38C941C31FE}"/>
              </a:ext>
            </a:extLst>
          </p:cNvPr>
          <p:cNvSpPr txBox="1"/>
          <p:nvPr/>
        </p:nvSpPr>
        <p:spPr>
          <a:xfrm>
            <a:off x="3349934" y="930036"/>
            <a:ext cx="1799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[e.g. Walking the dog]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C4F883-0671-6849-BF3C-32BC83DFA4EC}"/>
              </a:ext>
            </a:extLst>
          </p:cNvPr>
          <p:cNvSpPr txBox="1"/>
          <p:nvPr/>
        </p:nvSpPr>
        <p:spPr>
          <a:xfrm>
            <a:off x="3100764" y="1375514"/>
            <a:ext cx="166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[Action]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65C86-E5CF-FE4C-915D-CC34477DFB5D}"/>
              </a:ext>
            </a:extLst>
          </p:cNvPr>
          <p:cNvSpPr txBox="1"/>
          <p:nvPr/>
        </p:nvSpPr>
        <p:spPr>
          <a:xfrm>
            <a:off x="9758626" y="930036"/>
            <a:ext cx="147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[e.g. Cleaning up]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18F9E-CC95-2A14-A28D-8C0115050229}"/>
              </a:ext>
            </a:extLst>
          </p:cNvPr>
          <p:cNvSpPr txBox="1"/>
          <p:nvPr/>
        </p:nvSpPr>
        <p:spPr>
          <a:xfrm>
            <a:off x="5255241" y="1375514"/>
            <a:ext cx="166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[Action]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1717A-3E7B-4E82-B7D9-1397C4A2C2E3}"/>
              </a:ext>
            </a:extLst>
          </p:cNvPr>
          <p:cNvSpPr txBox="1"/>
          <p:nvPr/>
        </p:nvSpPr>
        <p:spPr>
          <a:xfrm>
            <a:off x="7397191" y="1375514"/>
            <a:ext cx="166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[Action]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CC383A-F530-2D58-74D4-A090860A0E27}"/>
              </a:ext>
            </a:extLst>
          </p:cNvPr>
          <p:cNvSpPr txBox="1"/>
          <p:nvPr/>
        </p:nvSpPr>
        <p:spPr>
          <a:xfrm>
            <a:off x="9551667" y="1375514"/>
            <a:ext cx="1661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venir Next" panose="020B0503020202020204" pitchFamily="34" charset="0"/>
              </a:rPr>
              <a:t>[Action]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C0724527-535B-99A1-D8D3-C9F02C826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907" y="3697695"/>
            <a:ext cx="231822" cy="228142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003020E3-35B4-C94D-DB0A-C4A9351CD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012" y="4144712"/>
            <a:ext cx="231822" cy="2281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E0FED3-CF18-F97C-480D-BF827B384058}"/>
              </a:ext>
            </a:extLst>
          </p:cNvPr>
          <p:cNvCxnSpPr>
            <a:cxnSpLocks/>
          </p:cNvCxnSpPr>
          <p:nvPr/>
        </p:nvCxnSpPr>
        <p:spPr>
          <a:xfrm flipV="1">
            <a:off x="2228896" y="3838053"/>
            <a:ext cx="1621744" cy="419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653A54E4-B603-2AFD-3E60-B2C9C5594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7559" y="4587410"/>
            <a:ext cx="231822" cy="22814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1608FC1-DC90-1338-2A5E-8B384F563E12}"/>
              </a:ext>
            </a:extLst>
          </p:cNvPr>
          <p:cNvSpPr txBox="1"/>
          <p:nvPr/>
        </p:nvSpPr>
        <p:spPr>
          <a:xfrm>
            <a:off x="1522444" y="4414105"/>
            <a:ext cx="88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[Emotion]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16F2D0-375E-A7A6-6DE1-7CF0BCF09DBD}"/>
              </a:ext>
            </a:extLst>
          </p:cNvPr>
          <p:cNvSpPr txBox="1"/>
          <p:nvPr/>
        </p:nvSpPr>
        <p:spPr>
          <a:xfrm>
            <a:off x="3692339" y="3980369"/>
            <a:ext cx="88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[Emotion]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53CBB4-9C47-C1E8-E2E8-611009ED4E06}"/>
              </a:ext>
            </a:extLst>
          </p:cNvPr>
          <p:cNvSpPr txBox="1"/>
          <p:nvPr/>
        </p:nvSpPr>
        <p:spPr>
          <a:xfrm>
            <a:off x="5811991" y="4275605"/>
            <a:ext cx="882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[Emotion]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D6CF32-E25B-C650-6572-1BA0C2B89C46}"/>
              </a:ext>
            </a:extLst>
          </p:cNvPr>
          <p:cNvCxnSpPr>
            <a:cxnSpLocks/>
          </p:cNvCxnSpPr>
          <p:nvPr/>
        </p:nvCxnSpPr>
        <p:spPr>
          <a:xfrm>
            <a:off x="4389120" y="3838053"/>
            <a:ext cx="1649620" cy="853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046DA2-F205-F3EA-8CBB-C76E9A84520C}"/>
              </a:ext>
            </a:extLst>
          </p:cNvPr>
          <p:cNvSpPr txBox="1"/>
          <p:nvPr/>
        </p:nvSpPr>
        <p:spPr>
          <a:xfrm>
            <a:off x="4490721" y="445459"/>
            <a:ext cx="2824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[age, gender, household role]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E777E-CBAE-D821-85D1-CAC7FF321E87}"/>
              </a:ext>
            </a:extLst>
          </p:cNvPr>
          <p:cNvSpPr txBox="1"/>
          <p:nvPr/>
        </p:nvSpPr>
        <p:spPr>
          <a:xfrm>
            <a:off x="8439267" y="445459"/>
            <a:ext cx="3136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[chore-related goal]</a:t>
            </a:r>
          </a:p>
        </p:txBody>
      </p:sp>
    </p:spTree>
    <p:extLst>
      <p:ext uri="{BB962C8B-B14F-4D97-AF65-F5344CB8AC3E}">
        <p14:creationId xmlns:p14="http://schemas.microsoft.com/office/powerpoint/2010/main" val="283328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5D0EEED-EA91-5B4D-AF0E-C1C4B4EF36E9}"/>
              </a:ext>
            </a:extLst>
          </p:cNvPr>
          <p:cNvSpPr txBox="1"/>
          <p:nvPr/>
        </p:nvSpPr>
        <p:spPr>
          <a:xfrm>
            <a:off x="708988" y="1762355"/>
            <a:ext cx="498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[Describe and explain your first key finding clearly and in detail here. </a:t>
            </a:r>
          </a:p>
          <a:p>
            <a:r>
              <a:rPr lang="en-US" sz="1200" dirty="0">
                <a:latin typeface="Avenir Next" panose="020B0503020202020204" pitchFamily="34" charset="0"/>
              </a:rPr>
              <a:t>Tell us what you have realized and what the issue is.]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FF76D-F0DB-652E-C876-1862BA81DD5C}"/>
              </a:ext>
            </a:extLst>
          </p:cNvPr>
          <p:cNvSpPr txBox="1"/>
          <p:nvPr/>
        </p:nvSpPr>
        <p:spPr>
          <a:xfrm>
            <a:off x="6333934" y="1762355"/>
            <a:ext cx="498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</a:rPr>
              <a:t>[Describe and explain your second key finding clearly and in detail here. Tell us what you have realized and what the issue is.]</a:t>
            </a:r>
          </a:p>
        </p:txBody>
      </p:sp>
    </p:spTree>
    <p:extLst>
      <p:ext uri="{BB962C8B-B14F-4D97-AF65-F5344CB8AC3E}">
        <p14:creationId xmlns:p14="http://schemas.microsoft.com/office/powerpoint/2010/main" val="201433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58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E50E03-F374-4D4C-8691-DE4F949F75E2}"/>
              </a:ext>
            </a:extLst>
          </p:cNvPr>
          <p:cNvSpPr txBox="1"/>
          <p:nvPr/>
        </p:nvSpPr>
        <p:spPr>
          <a:xfrm>
            <a:off x="1858150" y="2465148"/>
            <a:ext cx="3268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u="sng" dirty="0">
                <a:solidFill>
                  <a:srgbClr val="FFB901"/>
                </a:solidFill>
                <a:latin typeface="Avenir Next Demi Bold" panose="020B0503020202020204" pitchFamily="34" charset="0"/>
              </a:rPr>
              <a:t>https://</a:t>
            </a:r>
            <a:r>
              <a:rPr lang="en-SG" sz="1400" b="1" u="sng" dirty="0" err="1">
                <a:solidFill>
                  <a:srgbClr val="FFB901"/>
                </a:solidFill>
                <a:latin typeface="Avenir Next Demi Bold" panose="020B0503020202020204" pitchFamily="34" charset="0"/>
              </a:rPr>
              <a:t>canvas.nus.edu.sg</a:t>
            </a:r>
            <a:r>
              <a:rPr lang="en-SG" sz="1400" b="1" u="sng" dirty="0">
                <a:solidFill>
                  <a:srgbClr val="FFB901"/>
                </a:solidFill>
                <a:latin typeface="Avenir Next Demi Bold" panose="020B0503020202020204" pitchFamily="34" charset="0"/>
              </a:rPr>
              <a:t>/</a:t>
            </a:r>
            <a:endParaRPr lang="en-US" sz="1400" b="1" dirty="0">
              <a:solidFill>
                <a:srgbClr val="FFB901"/>
              </a:solidFill>
              <a:latin typeface="Avenir Next Demi Bold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95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16029</TotalTime>
  <Words>149</Words>
  <Application>Microsoft Macintosh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</vt:lpstr>
      <vt:lpstr>Avenir Next Demi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 Ning Ng</dc:creator>
  <cp:lastModifiedBy>Zi Ning Ng</cp:lastModifiedBy>
  <cp:revision>54</cp:revision>
  <dcterms:created xsi:type="dcterms:W3CDTF">2021-09-01T08:02:06Z</dcterms:created>
  <dcterms:modified xsi:type="dcterms:W3CDTF">2023-01-31T04:12:10Z</dcterms:modified>
</cp:coreProperties>
</file>