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38" r:id="rId3"/>
    <p:sldId id="468" r:id="rId4"/>
    <p:sldId id="611" r:id="rId5"/>
    <p:sldId id="558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4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4457894-6E42-C66D-5F61-45CBDAA0A4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50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0E67-71CB-4AC0-ACDD-14997063A386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73D6F-B72C-4864-8032-F3474B5A7896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ACE37-4A6C-4CCE-9BAA-51BF499AFD3E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0E5D6-177F-4301-A99E-2C208667429A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37670-102A-4802-B3C8-A48D1E15733F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25471-95CF-4B0F-8455-6D08D43079B9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9ABBF-C07B-43C9-BBC2-95C1B4B112D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 animBg="1"/>
      <p:bldP spid="19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783880" imgH="2616120" progId="Word.Document.8">
                  <p:embed/>
                </p:oleObj>
              </mc:Choice>
              <mc:Fallback>
                <p:oleObj name="Document" r:id="rId3" imgW="2783880" imgH="2616120" progId="Word.Document.8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36400" imgH="1981080" progId="Word.Document.8">
                  <p:embed/>
                </p:oleObj>
              </mc:Choice>
              <mc:Fallback>
                <p:oleObj name="Document" r:id="rId3" imgW="4136400" imgH="1981080" progId="Word.Documen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131518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accent1"/>
          </a:solidFill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17691</TotalTime>
  <Words>1525</Words>
  <Application>Microsoft Macintosh PowerPoint</Application>
  <PresentationFormat>On-screen Show (4:3)</PresentationFormat>
  <Paragraphs>200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Clarity</vt:lpstr>
      <vt:lpstr>Document</vt:lpstr>
      <vt:lpstr>http://www.comp.nus.edu.sg/~cs2100/</vt:lpstr>
      <vt:lpstr>Questions?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1467</cp:revision>
  <cp:lastPrinted>2017-06-30T03:15:07Z</cp:lastPrinted>
  <dcterms:created xsi:type="dcterms:W3CDTF">1998-09-05T15:03:32Z</dcterms:created>
  <dcterms:modified xsi:type="dcterms:W3CDTF">2022-07-02T23:00:03Z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