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37"/>
  </p:notesMasterIdLst>
  <p:handoutMasterIdLst>
    <p:handoutMasterId r:id="rId38"/>
  </p:handoutMasterIdLst>
  <p:sldIdLst>
    <p:sldId id="256" r:id="rId5"/>
    <p:sldId id="311" r:id="rId6"/>
    <p:sldId id="737" r:id="rId7"/>
    <p:sldId id="639" r:id="rId8"/>
    <p:sldId id="729" r:id="rId9"/>
    <p:sldId id="601" r:id="rId10"/>
    <p:sldId id="604" r:id="rId11"/>
    <p:sldId id="700" r:id="rId12"/>
    <p:sldId id="338" r:id="rId13"/>
    <p:sldId id="748" r:id="rId14"/>
    <p:sldId id="749" r:id="rId15"/>
    <p:sldId id="750" r:id="rId16"/>
    <p:sldId id="751" r:id="rId17"/>
    <p:sldId id="770" r:id="rId18"/>
    <p:sldId id="771" r:id="rId19"/>
    <p:sldId id="772" r:id="rId20"/>
    <p:sldId id="757" r:id="rId21"/>
    <p:sldId id="371" r:id="rId22"/>
    <p:sldId id="758" r:id="rId23"/>
    <p:sldId id="337" r:id="rId24"/>
    <p:sldId id="354" r:id="rId25"/>
    <p:sldId id="355" r:id="rId26"/>
    <p:sldId id="356" r:id="rId27"/>
    <p:sldId id="357" r:id="rId28"/>
    <p:sldId id="358" r:id="rId29"/>
    <p:sldId id="336" r:id="rId30"/>
    <p:sldId id="372" r:id="rId31"/>
    <p:sldId id="373" r:id="rId32"/>
    <p:sldId id="374" r:id="rId33"/>
    <p:sldId id="375" r:id="rId34"/>
    <p:sldId id="376" r:id="rId35"/>
    <p:sldId id="361" r:id="rId36"/>
  </p:sldIdLst>
  <p:sldSz cx="12192000" cy="6858000"/>
  <p:notesSz cx="7010400" cy="92964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Wingdings 2" panose="05020102010507070707" pitchFamily="18" charset="2"/>
      <p:regular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E2FFC5"/>
    <a:srgbClr val="CCECFF"/>
    <a:srgbClr val="FFFFCC"/>
    <a:srgbClr val="0000FF"/>
    <a:srgbClr val="99CCFF"/>
    <a:srgbClr val="666699"/>
    <a:srgbClr val="FF6600"/>
    <a:srgbClr val="00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0" autoAdjust="0"/>
    <p:restoredTop sz="95574" autoAdjust="0"/>
  </p:normalViewPr>
  <p:slideViewPr>
    <p:cSldViewPr snapToGrid="0">
      <p:cViewPr varScale="1">
        <p:scale>
          <a:sx n="109" d="100"/>
          <a:sy n="109" d="100"/>
        </p:scale>
        <p:origin x="126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16600A12-B550-47D0-A787-9B2EEEAF5268}"/>
    <pc:docChg chg="modSld">
      <pc:chgData name="Prabhu NATARAJAN" userId="b568c39d-4608-44ca-adc0-616f90d36460" providerId="ADAL" clId="{16600A12-B550-47D0-A787-9B2EEEAF5268}" dt="2022-09-27T09:55:28.249" v="1"/>
      <pc:docMkLst>
        <pc:docMk/>
      </pc:docMkLst>
      <pc:sldChg chg="addSp">
        <pc:chgData name="Prabhu NATARAJAN" userId="b568c39d-4608-44ca-adc0-616f90d36460" providerId="ADAL" clId="{16600A12-B550-47D0-A787-9B2EEEAF5268}" dt="2022-09-27T09:12:24.226" v="0"/>
        <pc:sldMkLst>
          <pc:docMk/>
          <pc:sldMk cId="579906018" sldId="337"/>
        </pc:sldMkLst>
        <pc:inkChg chg="add">
          <ac:chgData name="Prabhu NATARAJAN" userId="b568c39d-4608-44ca-adc0-616f90d36460" providerId="ADAL" clId="{16600A12-B550-47D0-A787-9B2EEEAF5268}" dt="2022-09-27T09:12:24.226" v="0"/>
          <ac:inkMkLst>
            <pc:docMk/>
            <pc:sldMk cId="579906018" sldId="337"/>
            <ac:inkMk id="4" creationId="{80972B42-5F22-52D9-5DBA-EFDD892D84A5}"/>
          </ac:inkMkLst>
        </pc:inkChg>
      </pc:sldChg>
      <pc:sldChg chg="addSp">
        <pc:chgData name="Prabhu NATARAJAN" userId="b568c39d-4608-44ca-adc0-616f90d36460" providerId="ADAL" clId="{16600A12-B550-47D0-A787-9B2EEEAF5268}" dt="2022-09-27T09:12:24.226" v="0"/>
        <pc:sldMkLst>
          <pc:docMk/>
          <pc:sldMk cId="1479277748" sldId="338"/>
        </pc:sldMkLst>
        <pc:inkChg chg="add">
          <ac:chgData name="Prabhu NATARAJAN" userId="b568c39d-4608-44ca-adc0-616f90d36460" providerId="ADAL" clId="{16600A12-B550-47D0-A787-9B2EEEAF5268}" dt="2022-09-27T09:12:24.226" v="0"/>
          <ac:inkMkLst>
            <pc:docMk/>
            <pc:sldMk cId="1479277748" sldId="338"/>
            <ac:inkMk id="3" creationId="{33F2A753-4ED0-E133-EAF4-BE87592E5E0E}"/>
          </ac:inkMkLst>
        </pc:inkChg>
      </pc:sldChg>
      <pc:sldChg chg="addSp">
        <pc:chgData name="Prabhu NATARAJAN" userId="b568c39d-4608-44ca-adc0-616f90d36460" providerId="ADAL" clId="{16600A12-B550-47D0-A787-9B2EEEAF5268}" dt="2022-09-27T09:12:24.226" v="0"/>
        <pc:sldMkLst>
          <pc:docMk/>
          <pc:sldMk cId="4116706073" sldId="354"/>
        </pc:sldMkLst>
        <pc:inkChg chg="add">
          <ac:chgData name="Prabhu NATARAJAN" userId="b568c39d-4608-44ca-adc0-616f90d36460" providerId="ADAL" clId="{16600A12-B550-47D0-A787-9B2EEEAF5268}" dt="2022-09-27T09:12:24.226" v="0"/>
          <ac:inkMkLst>
            <pc:docMk/>
            <pc:sldMk cId="4116706073" sldId="354"/>
            <ac:inkMk id="3" creationId="{6A71CF6B-FD1D-059E-AD48-19AA8B2DEFE9}"/>
          </ac:inkMkLst>
        </pc:inkChg>
      </pc:sldChg>
      <pc:sldChg chg="addSp">
        <pc:chgData name="Prabhu NATARAJAN" userId="b568c39d-4608-44ca-adc0-616f90d36460" providerId="ADAL" clId="{16600A12-B550-47D0-A787-9B2EEEAF5268}" dt="2022-09-27T09:12:24.226" v="0"/>
        <pc:sldMkLst>
          <pc:docMk/>
          <pc:sldMk cId="1029276511" sldId="355"/>
        </pc:sldMkLst>
        <pc:inkChg chg="add">
          <ac:chgData name="Prabhu NATARAJAN" userId="b568c39d-4608-44ca-adc0-616f90d36460" providerId="ADAL" clId="{16600A12-B550-47D0-A787-9B2EEEAF5268}" dt="2022-09-27T09:12:24.226" v="0"/>
          <ac:inkMkLst>
            <pc:docMk/>
            <pc:sldMk cId="1029276511" sldId="355"/>
            <ac:inkMk id="3" creationId="{7268433F-8B9C-C54C-53F1-F304ACA0FB09}"/>
          </ac:inkMkLst>
        </pc:inkChg>
      </pc:sldChg>
      <pc:sldChg chg="addSp">
        <pc:chgData name="Prabhu NATARAJAN" userId="b568c39d-4608-44ca-adc0-616f90d36460" providerId="ADAL" clId="{16600A12-B550-47D0-A787-9B2EEEAF5268}" dt="2022-09-27T09:12:24.226" v="0"/>
        <pc:sldMkLst>
          <pc:docMk/>
          <pc:sldMk cId="3192371762" sldId="356"/>
        </pc:sldMkLst>
        <pc:inkChg chg="add">
          <ac:chgData name="Prabhu NATARAJAN" userId="b568c39d-4608-44ca-adc0-616f90d36460" providerId="ADAL" clId="{16600A12-B550-47D0-A787-9B2EEEAF5268}" dt="2022-09-27T09:12:24.226" v="0"/>
          <ac:inkMkLst>
            <pc:docMk/>
            <pc:sldMk cId="3192371762" sldId="356"/>
            <ac:inkMk id="4" creationId="{D445E23D-523B-A345-0B19-53AFC9CD834E}"/>
          </ac:inkMkLst>
        </pc:inkChg>
      </pc:sldChg>
      <pc:sldChg chg="addSp">
        <pc:chgData name="Prabhu NATARAJAN" userId="b568c39d-4608-44ca-adc0-616f90d36460" providerId="ADAL" clId="{16600A12-B550-47D0-A787-9B2EEEAF5268}" dt="2022-09-27T09:12:24.226" v="0"/>
        <pc:sldMkLst>
          <pc:docMk/>
          <pc:sldMk cId="2000155975" sldId="357"/>
        </pc:sldMkLst>
        <pc:inkChg chg="add">
          <ac:chgData name="Prabhu NATARAJAN" userId="b568c39d-4608-44ca-adc0-616f90d36460" providerId="ADAL" clId="{16600A12-B550-47D0-A787-9B2EEEAF5268}" dt="2022-09-27T09:12:24.226" v="0"/>
          <ac:inkMkLst>
            <pc:docMk/>
            <pc:sldMk cId="2000155975" sldId="357"/>
            <ac:inkMk id="3" creationId="{97C81883-081E-A57E-2024-A97C51A9AD87}"/>
          </ac:inkMkLst>
        </pc:inkChg>
      </pc:sldChg>
      <pc:sldChg chg="addSp">
        <pc:chgData name="Prabhu NATARAJAN" userId="b568c39d-4608-44ca-adc0-616f90d36460" providerId="ADAL" clId="{16600A12-B550-47D0-A787-9B2EEEAF5268}" dt="2022-09-27T09:12:24.226" v="0"/>
        <pc:sldMkLst>
          <pc:docMk/>
          <pc:sldMk cId="687909597" sldId="358"/>
        </pc:sldMkLst>
        <pc:inkChg chg="add">
          <ac:chgData name="Prabhu NATARAJAN" userId="b568c39d-4608-44ca-adc0-616f90d36460" providerId="ADAL" clId="{16600A12-B550-47D0-A787-9B2EEEAF5268}" dt="2022-09-27T09:12:24.226" v="0"/>
          <ac:inkMkLst>
            <pc:docMk/>
            <pc:sldMk cId="687909597" sldId="358"/>
            <ac:inkMk id="4" creationId="{6FD71F9A-34D8-9B9E-8242-94082B0D51E2}"/>
          </ac:inkMkLst>
        </pc:inkChg>
      </pc:sldChg>
      <pc:sldChg chg="addSp">
        <pc:chgData name="Prabhu NATARAJAN" userId="b568c39d-4608-44ca-adc0-616f90d36460" providerId="ADAL" clId="{16600A12-B550-47D0-A787-9B2EEEAF5268}" dt="2022-09-27T09:12:24.226" v="0"/>
        <pc:sldMkLst>
          <pc:docMk/>
          <pc:sldMk cId="309094098" sldId="359"/>
        </pc:sldMkLst>
        <pc:inkChg chg="add">
          <ac:chgData name="Prabhu NATARAJAN" userId="b568c39d-4608-44ca-adc0-616f90d36460" providerId="ADAL" clId="{16600A12-B550-47D0-A787-9B2EEEAF5268}" dt="2022-09-27T09:12:24.226" v="0"/>
          <ac:inkMkLst>
            <pc:docMk/>
            <pc:sldMk cId="309094098" sldId="359"/>
            <ac:inkMk id="3" creationId="{B9EBACD4-DC7D-4EF2-33E1-BE49B817F0B9}"/>
          </ac:inkMkLst>
        </pc:inkChg>
      </pc:sldChg>
      <pc:sldChg chg="addSp">
        <pc:chgData name="Prabhu NATARAJAN" userId="b568c39d-4608-44ca-adc0-616f90d36460" providerId="ADAL" clId="{16600A12-B550-47D0-A787-9B2EEEAF5268}" dt="2022-09-27T09:55:28.249" v="1"/>
        <pc:sldMkLst>
          <pc:docMk/>
          <pc:sldMk cId="3343209349" sldId="362"/>
        </pc:sldMkLst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3343209349" sldId="362"/>
            <ac:inkMk id="2" creationId="{338B363B-5F33-8AB5-68F1-9C43628D5BD8}"/>
          </ac:inkMkLst>
        </pc:inkChg>
      </pc:sldChg>
      <pc:sldChg chg="addSp">
        <pc:chgData name="Prabhu NATARAJAN" userId="b568c39d-4608-44ca-adc0-616f90d36460" providerId="ADAL" clId="{16600A12-B550-47D0-A787-9B2EEEAF5268}" dt="2022-09-27T09:55:28.249" v="1"/>
        <pc:sldMkLst>
          <pc:docMk/>
          <pc:sldMk cId="4023027790" sldId="364"/>
        </pc:sldMkLst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4023027790" sldId="364"/>
            <ac:inkMk id="6" creationId="{9AA40CC1-309B-7FF2-9EF0-35AA8AEA6B7A}"/>
          </ac:inkMkLst>
        </pc:inkChg>
      </pc:sldChg>
      <pc:sldChg chg="addSp">
        <pc:chgData name="Prabhu NATARAJAN" userId="b568c39d-4608-44ca-adc0-616f90d36460" providerId="ADAL" clId="{16600A12-B550-47D0-A787-9B2EEEAF5268}" dt="2022-09-27T09:55:28.249" v="1"/>
        <pc:sldMkLst>
          <pc:docMk/>
          <pc:sldMk cId="664367169" sldId="365"/>
        </pc:sldMkLst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664367169" sldId="365"/>
            <ac:inkMk id="8" creationId="{0ED0BFBA-87D3-467D-E754-F65C8DBFCE48}"/>
          </ac:inkMkLst>
        </pc:inkChg>
      </pc:sldChg>
      <pc:sldChg chg="addSp">
        <pc:chgData name="Prabhu NATARAJAN" userId="b568c39d-4608-44ca-adc0-616f90d36460" providerId="ADAL" clId="{16600A12-B550-47D0-A787-9B2EEEAF5268}" dt="2022-09-27T09:55:28.249" v="1"/>
        <pc:sldMkLst>
          <pc:docMk/>
          <pc:sldMk cId="3418692880" sldId="366"/>
        </pc:sldMkLst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3418692880" sldId="366"/>
            <ac:inkMk id="6" creationId="{436264AA-C44E-8BF3-E6E4-F8741D06AA25}"/>
          </ac:inkMkLst>
        </pc:inkChg>
      </pc:sldChg>
      <pc:sldChg chg="addSp">
        <pc:chgData name="Prabhu NATARAJAN" userId="b568c39d-4608-44ca-adc0-616f90d36460" providerId="ADAL" clId="{16600A12-B550-47D0-A787-9B2EEEAF5268}" dt="2022-09-27T09:55:28.249" v="1"/>
        <pc:sldMkLst>
          <pc:docMk/>
          <pc:sldMk cId="3828867480" sldId="367"/>
        </pc:sldMkLst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3828867480" sldId="367"/>
            <ac:inkMk id="6" creationId="{861CEE8E-FB04-2EDF-EBA5-C7FAEA2ED013}"/>
          </ac:inkMkLst>
        </pc:inkChg>
      </pc:sldChg>
      <pc:sldChg chg="addSp">
        <pc:chgData name="Prabhu NATARAJAN" userId="b568c39d-4608-44ca-adc0-616f90d36460" providerId="ADAL" clId="{16600A12-B550-47D0-A787-9B2EEEAF5268}" dt="2022-09-27T09:55:28.249" v="1"/>
        <pc:sldMkLst>
          <pc:docMk/>
          <pc:sldMk cId="1753288381" sldId="369"/>
        </pc:sldMkLst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1753288381" sldId="369"/>
            <ac:inkMk id="3" creationId="{8D720C72-C52F-B958-F4B7-A07EF9EB6CE2}"/>
          </ac:inkMkLst>
        </pc:inkChg>
      </pc:sldChg>
      <pc:sldChg chg="addSp">
        <pc:chgData name="Prabhu NATARAJAN" userId="b568c39d-4608-44ca-adc0-616f90d36460" providerId="ADAL" clId="{16600A12-B550-47D0-A787-9B2EEEAF5268}" dt="2022-09-27T09:12:24.226" v="0"/>
        <pc:sldMkLst>
          <pc:docMk/>
          <pc:sldMk cId="1779128585" sldId="370"/>
        </pc:sldMkLst>
        <pc:inkChg chg="add">
          <ac:chgData name="Prabhu NATARAJAN" userId="b568c39d-4608-44ca-adc0-616f90d36460" providerId="ADAL" clId="{16600A12-B550-47D0-A787-9B2EEEAF5268}" dt="2022-09-27T09:12:24.226" v="0"/>
          <ac:inkMkLst>
            <pc:docMk/>
            <pc:sldMk cId="1779128585" sldId="370"/>
            <ac:inkMk id="3" creationId="{AD4867F7-411E-6169-4A61-D245DC4EEC43}"/>
          </ac:inkMkLst>
        </pc:inkChg>
      </pc:sldChg>
      <pc:sldChg chg="addSp">
        <pc:chgData name="Prabhu NATARAJAN" userId="b568c39d-4608-44ca-adc0-616f90d36460" providerId="ADAL" clId="{16600A12-B550-47D0-A787-9B2EEEAF5268}" dt="2022-09-27T09:55:28.249" v="1"/>
        <pc:sldMkLst>
          <pc:docMk/>
          <pc:sldMk cId="2721220060" sldId="371"/>
        </pc:sldMkLst>
        <pc:inkChg chg="add">
          <ac:chgData name="Prabhu NATARAJAN" userId="b568c39d-4608-44ca-adc0-616f90d36460" providerId="ADAL" clId="{16600A12-B550-47D0-A787-9B2EEEAF5268}" dt="2022-09-27T09:12:24.226" v="0"/>
          <ac:inkMkLst>
            <pc:docMk/>
            <pc:sldMk cId="2721220060" sldId="371"/>
            <ac:inkMk id="6" creationId="{EB651876-3D6E-F561-4115-7B09B95564CC}"/>
          </ac:inkMkLst>
        </pc:inkChg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2721220060" sldId="371"/>
            <ac:inkMk id="9" creationId="{7E62FEE5-484F-1C8E-3451-CC2CC80D54F4}"/>
          </ac:inkMkLst>
        </pc:inkChg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2721220060" sldId="371"/>
            <ac:inkMk id="10" creationId="{3729636F-38BB-8355-BD08-43322F49D8E7}"/>
          </ac:inkMkLst>
        </pc:inkChg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2721220060" sldId="371"/>
            <ac:inkMk id="11" creationId="{8046AEBF-06B9-895A-EB54-B5CB0790C891}"/>
          </ac:inkMkLst>
        </pc:inkChg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2721220060" sldId="371"/>
            <ac:inkMk id="12" creationId="{EE664C6D-5100-FA77-05E0-917972F5FF43}"/>
          </ac:inkMkLst>
        </pc:inkChg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2721220060" sldId="371"/>
            <ac:inkMk id="13" creationId="{E8410BE2-51EF-2C91-F65A-153E5B7530B4}"/>
          </ac:inkMkLst>
        </pc:inkChg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2721220060" sldId="371"/>
            <ac:inkMk id="14" creationId="{F7CF54F2-FE39-C049-F510-E974305B67D3}"/>
          </ac:inkMkLst>
        </pc:inkChg>
      </pc:sldChg>
      <pc:sldChg chg="addSp">
        <pc:chgData name="Prabhu NATARAJAN" userId="b568c39d-4608-44ca-adc0-616f90d36460" providerId="ADAL" clId="{16600A12-B550-47D0-A787-9B2EEEAF5268}" dt="2022-09-27T09:55:28.249" v="1"/>
        <pc:sldMkLst>
          <pc:docMk/>
          <pc:sldMk cId="4272915773" sldId="372"/>
        </pc:sldMkLst>
        <pc:inkChg chg="add">
          <ac:chgData name="Prabhu NATARAJAN" userId="b568c39d-4608-44ca-adc0-616f90d36460" providerId="ADAL" clId="{16600A12-B550-47D0-A787-9B2EEEAF5268}" dt="2022-09-27T09:55:28.249" v="1"/>
          <ac:inkMkLst>
            <pc:docMk/>
            <pc:sldMk cId="4272915773" sldId="372"/>
            <ac:inkMk id="6" creationId="{043DA5B1-0CEE-7567-96BD-3677F79B9957}"/>
          </ac:inkMkLst>
        </pc:inkChg>
      </pc:sldChg>
    </pc:docChg>
  </pc:docChgLst>
  <pc:docChgLst>
    <pc:chgData name="Prabhu NATARAJAN" userId="b568c39d-4608-44ca-adc0-616f90d36460" providerId="ADAL" clId="{1228AF20-9E0F-427F-8F1E-9E86C462C3F0}"/>
    <pc:docChg chg="undo custSel addSld delSld modSld sldOrd">
      <pc:chgData name="Prabhu NATARAJAN" userId="b568c39d-4608-44ca-adc0-616f90d36460" providerId="ADAL" clId="{1228AF20-9E0F-427F-8F1E-9E86C462C3F0}" dt="2022-09-27T07:35:42.314" v="510" actId="20577"/>
      <pc:docMkLst>
        <pc:docMk/>
      </pc:docMkLst>
      <pc:sldChg chg="modSp">
        <pc:chgData name="Prabhu NATARAJAN" userId="b568c39d-4608-44ca-adc0-616f90d36460" providerId="ADAL" clId="{1228AF20-9E0F-427F-8F1E-9E86C462C3F0}" dt="2022-09-26T05:55:53.843" v="25" actId="6549"/>
        <pc:sldMkLst>
          <pc:docMk/>
          <pc:sldMk cId="0" sldId="256"/>
        </pc:sldMkLst>
        <pc:spChg chg="mod">
          <ac:chgData name="Prabhu NATARAJAN" userId="b568c39d-4608-44ca-adc0-616f90d36460" providerId="ADAL" clId="{1228AF20-9E0F-427F-8F1E-9E86C462C3F0}" dt="2022-09-26T05:55:37.301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Prabhu NATARAJAN" userId="b568c39d-4608-44ca-adc0-616f90d36460" providerId="ADAL" clId="{1228AF20-9E0F-427F-8F1E-9E86C462C3F0}" dt="2022-09-26T05:55:53.843" v="25" actId="6549"/>
          <ac:spMkLst>
            <pc:docMk/>
            <pc:sldMk cId="0" sldId="256"/>
            <ac:spMk id="11" creationId="{00000000-0000-0000-0000-000000000000}"/>
          </ac:spMkLst>
        </pc:spChg>
      </pc:sldChg>
      <pc:sldChg chg="del">
        <pc:chgData name="Prabhu NATARAJAN" userId="b568c39d-4608-44ca-adc0-616f90d36460" providerId="ADAL" clId="{1228AF20-9E0F-427F-8F1E-9E86C462C3F0}" dt="2022-09-26T06:09:21.235" v="76" actId="2696"/>
        <pc:sldMkLst>
          <pc:docMk/>
          <pc:sldMk cId="0" sldId="308"/>
        </pc:sldMkLst>
      </pc:sldChg>
      <pc:sldChg chg="modSp">
        <pc:chgData name="Prabhu NATARAJAN" userId="b568c39d-4608-44ca-adc0-616f90d36460" providerId="ADAL" clId="{1228AF20-9E0F-427F-8F1E-9E86C462C3F0}" dt="2022-09-27T04:44:18.706" v="213" actId="20577"/>
        <pc:sldMkLst>
          <pc:docMk/>
          <pc:sldMk cId="3972507484" sldId="311"/>
        </pc:sldMkLst>
        <pc:spChg chg="mod">
          <ac:chgData name="Prabhu NATARAJAN" userId="b568c39d-4608-44ca-adc0-616f90d36460" providerId="ADAL" clId="{1228AF20-9E0F-427F-8F1E-9E86C462C3F0}" dt="2022-09-27T04:44:18.706" v="213" actId="20577"/>
          <ac:spMkLst>
            <pc:docMk/>
            <pc:sldMk cId="3972507484" sldId="311"/>
            <ac:spMk id="3" creationId="{AD9AB76F-B050-4E93-AD8A-B57B379DBBC8}"/>
          </ac:spMkLst>
        </pc:spChg>
        <pc:spChg chg="mod">
          <ac:chgData name="Prabhu NATARAJAN" userId="b568c39d-4608-44ca-adc0-616f90d36460" providerId="ADAL" clId="{1228AF20-9E0F-427F-8F1E-9E86C462C3F0}" dt="2022-09-26T06:04:59.051" v="31" actId="20577"/>
          <ac:spMkLst>
            <pc:docMk/>
            <pc:sldMk cId="3972507484" sldId="311"/>
            <ac:spMk id="5" creationId="{77230D3B-2131-49AA-B049-6846D530EA3B}"/>
          </ac:spMkLst>
        </pc:spChg>
      </pc:sldChg>
      <pc:sldChg chg="modSp">
        <pc:chgData name="Prabhu NATARAJAN" userId="b568c39d-4608-44ca-adc0-616f90d36460" providerId="ADAL" clId="{1228AF20-9E0F-427F-8F1E-9E86C462C3F0}" dt="2022-09-26T08:00:49.663" v="117" actId="20577"/>
        <pc:sldMkLst>
          <pc:docMk/>
          <pc:sldMk cId="3056174758" sldId="336"/>
        </pc:sldMkLst>
        <pc:spChg chg="mod">
          <ac:chgData name="Prabhu NATARAJAN" userId="b568c39d-4608-44ca-adc0-616f90d36460" providerId="ADAL" clId="{1228AF20-9E0F-427F-8F1E-9E86C462C3F0}" dt="2022-09-26T08:00:49.663" v="117" actId="20577"/>
          <ac:spMkLst>
            <pc:docMk/>
            <pc:sldMk cId="3056174758" sldId="336"/>
            <ac:spMk id="61442" creationId="{00000000-0000-0000-0000-000000000000}"/>
          </ac:spMkLst>
        </pc:spChg>
      </pc:sldChg>
      <pc:sldChg chg="addSp delSp modSp">
        <pc:chgData name="Prabhu NATARAJAN" userId="b568c39d-4608-44ca-adc0-616f90d36460" providerId="ADAL" clId="{1228AF20-9E0F-427F-8F1E-9E86C462C3F0}" dt="2022-09-26T06:06:34.354" v="39" actId="1076"/>
        <pc:sldMkLst>
          <pc:docMk/>
          <pc:sldMk cId="579906018" sldId="337"/>
        </pc:sldMkLst>
        <pc:spChg chg="mod">
          <ac:chgData name="Prabhu NATARAJAN" userId="b568c39d-4608-44ca-adc0-616f90d36460" providerId="ADAL" clId="{1228AF20-9E0F-427F-8F1E-9E86C462C3F0}" dt="2022-09-26T06:05:50.352" v="33" actId="20577"/>
          <ac:spMkLst>
            <pc:docMk/>
            <pc:sldMk cId="579906018" sldId="337"/>
            <ac:spMk id="2" creationId="{F2090BD5-1424-4DAF-9334-0805D8C4A616}"/>
          </ac:spMkLst>
        </pc:spChg>
        <pc:picChg chg="add mod">
          <ac:chgData name="Prabhu NATARAJAN" userId="b568c39d-4608-44ca-adc0-616f90d36460" providerId="ADAL" clId="{1228AF20-9E0F-427F-8F1E-9E86C462C3F0}" dt="2022-09-26T06:06:34.354" v="39" actId="1076"/>
          <ac:picMkLst>
            <pc:docMk/>
            <pc:sldMk cId="579906018" sldId="337"/>
            <ac:picMk id="7" creationId="{9C206505-D027-4C87-AB3C-EDD7034CCB32}"/>
          </ac:picMkLst>
        </pc:picChg>
        <pc:picChg chg="del">
          <ac:chgData name="Prabhu NATARAJAN" userId="b568c39d-4608-44ca-adc0-616f90d36460" providerId="ADAL" clId="{1228AF20-9E0F-427F-8F1E-9E86C462C3F0}" dt="2022-09-26T06:05:54.879" v="34" actId="478"/>
          <ac:picMkLst>
            <pc:docMk/>
            <pc:sldMk cId="579906018" sldId="337"/>
            <ac:picMk id="8" creationId="{1817AE26-BFF1-4208-8C15-F3ADC1A82A6D}"/>
          </ac:picMkLst>
        </pc:picChg>
        <pc:inkChg chg="del">
          <ac:chgData name="Prabhu NATARAJAN" userId="b568c39d-4608-44ca-adc0-616f90d36460" providerId="ADAL" clId="{1228AF20-9E0F-427F-8F1E-9E86C462C3F0}" dt="2022-09-26T06:05:57.342" v="35" actId="478"/>
          <ac:inkMkLst>
            <pc:docMk/>
            <pc:sldMk cId="579906018" sldId="337"/>
            <ac:inkMk id="4" creationId="{77D24EEB-1110-1E79-64C5-09D7FF864399}"/>
          </ac:inkMkLst>
        </pc:inkChg>
      </pc:sldChg>
      <pc:sldChg chg="addSp delSp modSp delAnim modAnim">
        <pc:chgData name="Prabhu NATARAJAN" userId="b568c39d-4608-44ca-adc0-616f90d36460" providerId="ADAL" clId="{1228AF20-9E0F-427F-8F1E-9E86C462C3F0}" dt="2022-09-27T06:12:06.250" v="479" actId="1076"/>
        <pc:sldMkLst>
          <pc:docMk/>
          <pc:sldMk cId="1479277748" sldId="338"/>
        </pc:sldMkLst>
        <pc:spChg chg="add del">
          <ac:chgData name="Prabhu NATARAJAN" userId="b568c39d-4608-44ca-adc0-616f90d36460" providerId="ADAL" clId="{1228AF20-9E0F-427F-8F1E-9E86C462C3F0}" dt="2022-09-27T04:57:31.980" v="338" actId="478"/>
          <ac:spMkLst>
            <pc:docMk/>
            <pc:sldMk cId="1479277748" sldId="338"/>
            <ac:spMk id="7" creationId="{5A569FB1-CAF1-4D2B-A8CC-D50D38CA36BB}"/>
          </ac:spMkLst>
        </pc:spChg>
        <pc:graphicFrameChg chg="add mod modGraphic">
          <ac:chgData name="Prabhu NATARAJAN" userId="b568c39d-4608-44ca-adc0-616f90d36460" providerId="ADAL" clId="{1228AF20-9E0F-427F-8F1E-9E86C462C3F0}" dt="2022-09-27T06:11:55.641" v="475" actId="1076"/>
          <ac:graphicFrameMkLst>
            <pc:docMk/>
            <pc:sldMk cId="1479277748" sldId="338"/>
            <ac:graphicFrameMk id="10" creationId="{FBB00FF3-63A2-47C2-9A97-2810C7782632}"/>
          </ac:graphicFrameMkLst>
        </pc:graphicFrameChg>
        <pc:picChg chg="add del mod">
          <ac:chgData name="Prabhu NATARAJAN" userId="b568c39d-4608-44ca-adc0-616f90d36460" providerId="ADAL" clId="{1228AF20-9E0F-427F-8F1E-9E86C462C3F0}" dt="2022-09-27T04:57:30.366" v="336"/>
          <ac:picMkLst>
            <pc:docMk/>
            <pc:sldMk cId="1479277748" sldId="338"/>
            <ac:picMk id="3" creationId="{5F98F4BA-DF69-4114-B644-7DF15B0C3CE3}"/>
          </ac:picMkLst>
        </pc:picChg>
        <pc:picChg chg="add del mod ord">
          <ac:chgData name="Prabhu NATARAJAN" userId="b568c39d-4608-44ca-adc0-616f90d36460" providerId="ADAL" clId="{1228AF20-9E0F-427F-8F1E-9E86C462C3F0}" dt="2022-09-27T04:58:00.321" v="344" actId="478"/>
          <ac:picMkLst>
            <pc:docMk/>
            <pc:sldMk cId="1479277748" sldId="338"/>
            <ac:picMk id="4" creationId="{3AD56A52-42A4-4DA1-87A6-86D02D42E6B2}"/>
          </ac:picMkLst>
        </pc:picChg>
        <pc:picChg chg="add mod">
          <ac:chgData name="Prabhu NATARAJAN" userId="b568c39d-4608-44ca-adc0-616f90d36460" providerId="ADAL" clId="{1228AF20-9E0F-427F-8F1E-9E86C462C3F0}" dt="2022-09-27T06:12:02.721" v="477" actId="1076"/>
          <ac:picMkLst>
            <pc:docMk/>
            <pc:sldMk cId="1479277748" sldId="338"/>
            <ac:picMk id="8" creationId="{D805667F-8E91-4736-AD39-8D84F287FFF2}"/>
          </ac:picMkLst>
        </pc:picChg>
        <pc:picChg chg="add mod">
          <ac:chgData name="Prabhu NATARAJAN" userId="b568c39d-4608-44ca-adc0-616f90d36460" providerId="ADAL" clId="{1228AF20-9E0F-427F-8F1E-9E86C462C3F0}" dt="2022-09-27T06:12:06.250" v="479" actId="1076"/>
          <ac:picMkLst>
            <pc:docMk/>
            <pc:sldMk cId="1479277748" sldId="338"/>
            <ac:picMk id="9" creationId="{6D7AF990-F9BF-464F-89B3-0C0CC5DB4B0A}"/>
          </ac:picMkLst>
        </pc:picChg>
        <pc:inkChg chg="del">
          <ac:chgData name="Prabhu NATARAJAN" userId="b568c39d-4608-44ca-adc0-616f90d36460" providerId="ADAL" clId="{1228AF20-9E0F-427F-8F1E-9E86C462C3F0}" dt="2022-09-26T06:04:51.498" v="29" actId="478"/>
          <ac:inkMkLst>
            <pc:docMk/>
            <pc:sldMk cId="1479277748" sldId="338"/>
            <ac:inkMk id="3" creationId="{728722F1-3D2D-13C7-364A-CFB3E100F52B}"/>
          </ac:inkMkLst>
        </pc:inkChg>
      </pc:sldChg>
      <pc:sldChg chg="del">
        <pc:chgData name="Prabhu NATARAJAN" userId="b568c39d-4608-44ca-adc0-616f90d36460" providerId="ADAL" clId="{1228AF20-9E0F-427F-8F1E-9E86C462C3F0}" dt="2022-09-26T06:09:21.078" v="65" actId="2696"/>
        <pc:sldMkLst>
          <pc:docMk/>
          <pc:sldMk cId="4090712599" sldId="339"/>
        </pc:sldMkLst>
      </pc:sldChg>
      <pc:sldChg chg="del">
        <pc:chgData name="Prabhu NATARAJAN" userId="b568c39d-4608-44ca-adc0-616f90d36460" providerId="ADAL" clId="{1228AF20-9E0F-427F-8F1E-9E86C462C3F0}" dt="2022-09-26T06:09:21.109" v="66" actId="2696"/>
        <pc:sldMkLst>
          <pc:docMk/>
          <pc:sldMk cId="3331730579" sldId="340"/>
        </pc:sldMkLst>
      </pc:sldChg>
      <pc:sldChg chg="del">
        <pc:chgData name="Prabhu NATARAJAN" userId="b568c39d-4608-44ca-adc0-616f90d36460" providerId="ADAL" clId="{1228AF20-9E0F-427F-8F1E-9E86C462C3F0}" dt="2022-09-26T06:09:21.109" v="67" actId="2696"/>
        <pc:sldMkLst>
          <pc:docMk/>
          <pc:sldMk cId="3432348020" sldId="341"/>
        </pc:sldMkLst>
      </pc:sldChg>
      <pc:sldChg chg="del">
        <pc:chgData name="Prabhu NATARAJAN" userId="b568c39d-4608-44ca-adc0-616f90d36460" providerId="ADAL" clId="{1228AF20-9E0F-427F-8F1E-9E86C462C3F0}" dt="2022-09-26T06:09:21.124" v="68" actId="2696"/>
        <pc:sldMkLst>
          <pc:docMk/>
          <pc:sldMk cId="3217715478" sldId="342"/>
        </pc:sldMkLst>
      </pc:sldChg>
      <pc:sldChg chg="del">
        <pc:chgData name="Prabhu NATARAJAN" userId="b568c39d-4608-44ca-adc0-616f90d36460" providerId="ADAL" clId="{1228AF20-9E0F-427F-8F1E-9E86C462C3F0}" dt="2022-09-26T06:09:21.156" v="71" actId="2696"/>
        <pc:sldMkLst>
          <pc:docMk/>
          <pc:sldMk cId="3998718769" sldId="343"/>
        </pc:sldMkLst>
      </pc:sldChg>
      <pc:sldChg chg="del">
        <pc:chgData name="Prabhu NATARAJAN" userId="b568c39d-4608-44ca-adc0-616f90d36460" providerId="ADAL" clId="{1228AF20-9E0F-427F-8F1E-9E86C462C3F0}" dt="2022-09-26T06:09:21.133" v="69" actId="2696"/>
        <pc:sldMkLst>
          <pc:docMk/>
          <pc:sldMk cId="1593800180" sldId="344"/>
        </pc:sldMkLst>
      </pc:sldChg>
      <pc:sldChg chg="del">
        <pc:chgData name="Prabhu NATARAJAN" userId="b568c39d-4608-44ca-adc0-616f90d36460" providerId="ADAL" clId="{1228AF20-9E0F-427F-8F1E-9E86C462C3F0}" dt="2022-09-26T06:09:21.140" v="70" actId="2696"/>
        <pc:sldMkLst>
          <pc:docMk/>
          <pc:sldMk cId="312067023" sldId="345"/>
        </pc:sldMkLst>
      </pc:sldChg>
      <pc:sldChg chg="del">
        <pc:chgData name="Prabhu NATARAJAN" userId="b568c39d-4608-44ca-adc0-616f90d36460" providerId="ADAL" clId="{1228AF20-9E0F-427F-8F1E-9E86C462C3F0}" dt="2022-09-26T06:09:21.203" v="74" actId="2696"/>
        <pc:sldMkLst>
          <pc:docMk/>
          <pc:sldMk cId="2007197117" sldId="346"/>
        </pc:sldMkLst>
      </pc:sldChg>
      <pc:sldChg chg="del">
        <pc:chgData name="Prabhu NATARAJAN" userId="b568c39d-4608-44ca-adc0-616f90d36460" providerId="ADAL" clId="{1228AF20-9E0F-427F-8F1E-9E86C462C3F0}" dt="2022-09-26T06:09:21.219" v="75" actId="2696"/>
        <pc:sldMkLst>
          <pc:docMk/>
          <pc:sldMk cId="3964567009" sldId="347"/>
        </pc:sldMkLst>
      </pc:sldChg>
      <pc:sldChg chg="del">
        <pc:chgData name="Prabhu NATARAJAN" userId="b568c39d-4608-44ca-adc0-616f90d36460" providerId="ADAL" clId="{1228AF20-9E0F-427F-8F1E-9E86C462C3F0}" dt="2022-09-26T06:09:21.250" v="77" actId="2696"/>
        <pc:sldMkLst>
          <pc:docMk/>
          <pc:sldMk cId="4211579308" sldId="348"/>
        </pc:sldMkLst>
      </pc:sldChg>
      <pc:sldChg chg="del">
        <pc:chgData name="Prabhu NATARAJAN" userId="b568c39d-4608-44ca-adc0-616f90d36460" providerId="ADAL" clId="{1228AF20-9E0F-427F-8F1E-9E86C462C3F0}" dt="2022-09-26T06:04:46.514" v="26" actId="2696"/>
        <pc:sldMkLst>
          <pc:docMk/>
          <pc:sldMk cId="1627906152" sldId="349"/>
        </pc:sldMkLst>
      </pc:sldChg>
      <pc:sldChg chg="del">
        <pc:chgData name="Prabhu NATARAJAN" userId="b568c39d-4608-44ca-adc0-616f90d36460" providerId="ADAL" clId="{1228AF20-9E0F-427F-8F1E-9E86C462C3F0}" dt="2022-09-26T06:04:46.519" v="27" actId="2696"/>
        <pc:sldMkLst>
          <pc:docMk/>
          <pc:sldMk cId="583221387" sldId="350"/>
        </pc:sldMkLst>
      </pc:sldChg>
      <pc:sldChg chg="del">
        <pc:chgData name="Prabhu NATARAJAN" userId="b568c39d-4608-44ca-adc0-616f90d36460" providerId="ADAL" clId="{1228AF20-9E0F-427F-8F1E-9E86C462C3F0}" dt="2022-09-26T06:04:46.566" v="28" actId="2696"/>
        <pc:sldMkLst>
          <pc:docMk/>
          <pc:sldMk cId="277631645" sldId="351"/>
        </pc:sldMkLst>
      </pc:sldChg>
      <pc:sldChg chg="del">
        <pc:chgData name="Prabhu NATARAJAN" userId="b568c39d-4608-44ca-adc0-616f90d36460" providerId="ADAL" clId="{1228AF20-9E0F-427F-8F1E-9E86C462C3F0}" dt="2022-09-26T06:09:21.187" v="72" actId="2696"/>
        <pc:sldMkLst>
          <pc:docMk/>
          <pc:sldMk cId="2590497882" sldId="352"/>
        </pc:sldMkLst>
      </pc:sldChg>
      <pc:sldChg chg="del">
        <pc:chgData name="Prabhu NATARAJAN" userId="b568c39d-4608-44ca-adc0-616f90d36460" providerId="ADAL" clId="{1228AF20-9E0F-427F-8F1E-9E86C462C3F0}" dt="2022-09-26T06:09:21.203" v="73" actId="2696"/>
        <pc:sldMkLst>
          <pc:docMk/>
          <pc:sldMk cId="1135288637" sldId="353"/>
        </pc:sldMkLst>
      </pc:sldChg>
      <pc:sldChg chg="addSp delSp modSp add">
        <pc:chgData name="Prabhu NATARAJAN" userId="b568c39d-4608-44ca-adc0-616f90d36460" providerId="ADAL" clId="{1228AF20-9E0F-427F-8F1E-9E86C462C3F0}" dt="2022-09-26T06:07:02.787" v="44" actId="14100"/>
        <pc:sldMkLst>
          <pc:docMk/>
          <pc:sldMk cId="4116706073" sldId="354"/>
        </pc:sldMkLst>
        <pc:spChg chg="del">
          <ac:chgData name="Prabhu NATARAJAN" userId="b568c39d-4608-44ca-adc0-616f90d36460" providerId="ADAL" clId="{1228AF20-9E0F-427F-8F1E-9E86C462C3F0}" dt="2022-09-26T06:06:56.294" v="42"/>
          <ac:spMkLst>
            <pc:docMk/>
            <pc:sldMk cId="4116706073" sldId="354"/>
            <ac:spMk id="3" creationId="{AD9AB76F-B050-4E93-AD8A-B57B379DBBC8}"/>
          </ac:spMkLst>
        </pc:spChg>
        <pc:picChg chg="add mod">
          <ac:chgData name="Prabhu NATARAJAN" userId="b568c39d-4608-44ca-adc0-616f90d36460" providerId="ADAL" clId="{1228AF20-9E0F-427F-8F1E-9E86C462C3F0}" dt="2022-09-26T06:07:02.787" v="44" actId="14100"/>
          <ac:picMkLst>
            <pc:docMk/>
            <pc:sldMk cId="4116706073" sldId="354"/>
            <ac:picMk id="4" creationId="{7DD5ED52-342D-4FEC-A36B-573E507E3D89}"/>
          </ac:picMkLst>
        </pc:picChg>
        <pc:picChg chg="del">
          <ac:chgData name="Prabhu NATARAJAN" userId="b568c39d-4608-44ca-adc0-616f90d36460" providerId="ADAL" clId="{1228AF20-9E0F-427F-8F1E-9E86C462C3F0}" dt="2022-09-26T06:06:44.426" v="41" actId="478"/>
          <ac:picMkLst>
            <pc:docMk/>
            <pc:sldMk cId="4116706073" sldId="354"/>
            <ac:picMk id="7" creationId="{9C206505-D027-4C87-AB3C-EDD7034CCB32}"/>
          </ac:picMkLst>
        </pc:picChg>
      </pc:sldChg>
      <pc:sldChg chg="addSp delSp modSp add">
        <pc:chgData name="Prabhu NATARAJAN" userId="b568c39d-4608-44ca-adc0-616f90d36460" providerId="ADAL" clId="{1228AF20-9E0F-427F-8F1E-9E86C462C3F0}" dt="2022-09-26T06:07:37.656" v="49" actId="14100"/>
        <pc:sldMkLst>
          <pc:docMk/>
          <pc:sldMk cId="1029276511" sldId="355"/>
        </pc:sldMkLst>
        <pc:spChg chg="add mod">
          <ac:chgData name="Prabhu NATARAJAN" userId="b568c39d-4608-44ca-adc0-616f90d36460" providerId="ADAL" clId="{1228AF20-9E0F-427F-8F1E-9E86C462C3F0}" dt="2022-09-26T06:07:13.562" v="46" actId="478"/>
          <ac:spMkLst>
            <pc:docMk/>
            <pc:sldMk cId="1029276511" sldId="355"/>
            <ac:spMk id="7" creationId="{08B73968-C2E2-48D5-8091-1B1675545DE9}"/>
          </ac:spMkLst>
        </pc:spChg>
        <pc:picChg chg="del">
          <ac:chgData name="Prabhu NATARAJAN" userId="b568c39d-4608-44ca-adc0-616f90d36460" providerId="ADAL" clId="{1228AF20-9E0F-427F-8F1E-9E86C462C3F0}" dt="2022-09-26T06:07:13.562" v="46" actId="478"/>
          <ac:picMkLst>
            <pc:docMk/>
            <pc:sldMk cId="1029276511" sldId="355"/>
            <ac:picMk id="4" creationId="{7DD5ED52-342D-4FEC-A36B-573E507E3D89}"/>
          </ac:picMkLst>
        </pc:picChg>
        <pc:picChg chg="add mod">
          <ac:chgData name="Prabhu NATARAJAN" userId="b568c39d-4608-44ca-adc0-616f90d36460" providerId="ADAL" clId="{1228AF20-9E0F-427F-8F1E-9E86C462C3F0}" dt="2022-09-26T06:07:37.656" v="49" actId="14100"/>
          <ac:picMkLst>
            <pc:docMk/>
            <pc:sldMk cId="1029276511" sldId="355"/>
            <ac:picMk id="8" creationId="{DF720D0F-03EB-4C81-8513-3612BAD4E668}"/>
          </ac:picMkLst>
        </pc:picChg>
      </pc:sldChg>
      <pc:sldChg chg="addSp delSp modSp add">
        <pc:chgData name="Prabhu NATARAJAN" userId="b568c39d-4608-44ca-adc0-616f90d36460" providerId="ADAL" clId="{1228AF20-9E0F-427F-8F1E-9E86C462C3F0}" dt="2022-09-26T06:08:09.644" v="54" actId="1076"/>
        <pc:sldMkLst>
          <pc:docMk/>
          <pc:sldMk cId="3192371762" sldId="356"/>
        </pc:sldMkLst>
        <pc:spChg chg="del">
          <ac:chgData name="Prabhu NATARAJAN" userId="b568c39d-4608-44ca-adc0-616f90d36460" providerId="ADAL" clId="{1228AF20-9E0F-427F-8F1E-9E86C462C3F0}" dt="2022-09-26T06:07:46.329" v="52" actId="478"/>
          <ac:spMkLst>
            <pc:docMk/>
            <pc:sldMk cId="3192371762" sldId="356"/>
            <ac:spMk id="7" creationId="{08B73968-C2E2-48D5-8091-1B1675545DE9}"/>
          </ac:spMkLst>
        </pc:spChg>
        <pc:picChg chg="add mod">
          <ac:chgData name="Prabhu NATARAJAN" userId="b568c39d-4608-44ca-adc0-616f90d36460" providerId="ADAL" clId="{1228AF20-9E0F-427F-8F1E-9E86C462C3F0}" dt="2022-09-26T06:08:09.644" v="54" actId="1076"/>
          <ac:picMkLst>
            <pc:docMk/>
            <pc:sldMk cId="3192371762" sldId="356"/>
            <ac:picMk id="3" creationId="{E2C2C901-23E3-4A83-838B-D17A5730BBD6}"/>
          </ac:picMkLst>
        </pc:picChg>
        <pc:picChg chg="del">
          <ac:chgData name="Prabhu NATARAJAN" userId="b568c39d-4608-44ca-adc0-616f90d36460" providerId="ADAL" clId="{1228AF20-9E0F-427F-8F1E-9E86C462C3F0}" dt="2022-09-26T06:07:44.093" v="51" actId="478"/>
          <ac:picMkLst>
            <pc:docMk/>
            <pc:sldMk cId="3192371762" sldId="356"/>
            <ac:picMk id="8" creationId="{DF720D0F-03EB-4C81-8513-3612BAD4E668}"/>
          </ac:picMkLst>
        </pc:picChg>
      </pc:sldChg>
      <pc:sldChg chg="addSp delSp modSp add">
        <pc:chgData name="Prabhu NATARAJAN" userId="b568c39d-4608-44ca-adc0-616f90d36460" providerId="ADAL" clId="{1228AF20-9E0F-427F-8F1E-9E86C462C3F0}" dt="2022-09-26T06:08:40.205" v="60" actId="14100"/>
        <pc:sldMkLst>
          <pc:docMk/>
          <pc:sldMk cId="2000155975" sldId="357"/>
        </pc:sldMkLst>
        <pc:picChg chg="del mod">
          <ac:chgData name="Prabhu NATARAJAN" userId="b568c39d-4608-44ca-adc0-616f90d36460" providerId="ADAL" clId="{1228AF20-9E0F-427F-8F1E-9E86C462C3F0}" dt="2022-09-26T06:08:16.374" v="57" actId="478"/>
          <ac:picMkLst>
            <pc:docMk/>
            <pc:sldMk cId="2000155975" sldId="357"/>
            <ac:picMk id="3" creationId="{E2C2C901-23E3-4A83-838B-D17A5730BBD6}"/>
          </ac:picMkLst>
        </pc:picChg>
        <pc:picChg chg="add mod">
          <ac:chgData name="Prabhu NATARAJAN" userId="b568c39d-4608-44ca-adc0-616f90d36460" providerId="ADAL" clId="{1228AF20-9E0F-427F-8F1E-9E86C462C3F0}" dt="2022-09-26T06:08:40.205" v="60" actId="14100"/>
          <ac:picMkLst>
            <pc:docMk/>
            <pc:sldMk cId="2000155975" sldId="357"/>
            <ac:picMk id="4" creationId="{1F54255F-73F8-47FF-B4DF-D76751330046}"/>
          </ac:picMkLst>
        </pc:picChg>
      </pc:sldChg>
      <pc:sldChg chg="addSp delSp modSp add">
        <pc:chgData name="Prabhu NATARAJAN" userId="b568c39d-4608-44ca-adc0-616f90d36460" providerId="ADAL" clId="{1228AF20-9E0F-427F-8F1E-9E86C462C3F0}" dt="2022-09-26T06:09:06.311" v="64" actId="1076"/>
        <pc:sldMkLst>
          <pc:docMk/>
          <pc:sldMk cId="687909597" sldId="358"/>
        </pc:sldMkLst>
        <pc:picChg chg="add mod">
          <ac:chgData name="Prabhu NATARAJAN" userId="b568c39d-4608-44ca-adc0-616f90d36460" providerId="ADAL" clId="{1228AF20-9E0F-427F-8F1E-9E86C462C3F0}" dt="2022-09-26T06:09:06.311" v="64" actId="1076"/>
          <ac:picMkLst>
            <pc:docMk/>
            <pc:sldMk cId="687909597" sldId="358"/>
            <ac:picMk id="3" creationId="{1EEF10DF-B080-40DF-ABB2-A249633DD5D1}"/>
          </ac:picMkLst>
        </pc:picChg>
        <pc:picChg chg="del">
          <ac:chgData name="Prabhu NATARAJAN" userId="b568c39d-4608-44ca-adc0-616f90d36460" providerId="ADAL" clId="{1228AF20-9E0F-427F-8F1E-9E86C462C3F0}" dt="2022-09-26T06:08:50.895" v="62" actId="478"/>
          <ac:picMkLst>
            <pc:docMk/>
            <pc:sldMk cId="687909597" sldId="358"/>
            <ac:picMk id="4" creationId="{1F54255F-73F8-47FF-B4DF-D76751330046}"/>
          </ac:picMkLst>
        </pc:picChg>
      </pc:sldChg>
      <pc:sldChg chg="addSp delSp modSp add">
        <pc:chgData name="Prabhu NATARAJAN" userId="b568c39d-4608-44ca-adc0-616f90d36460" providerId="ADAL" clId="{1228AF20-9E0F-427F-8F1E-9E86C462C3F0}" dt="2022-09-27T06:40:40.380" v="481" actId="1076"/>
        <pc:sldMkLst>
          <pc:docMk/>
          <pc:sldMk cId="309094098" sldId="359"/>
        </pc:sldMkLst>
        <pc:spChg chg="mod">
          <ac:chgData name="Prabhu NATARAJAN" userId="b568c39d-4608-44ca-adc0-616f90d36460" providerId="ADAL" clId="{1228AF20-9E0F-427F-8F1E-9E86C462C3F0}" dt="2022-09-26T07:57:43.875" v="92" actId="20577"/>
          <ac:spMkLst>
            <pc:docMk/>
            <pc:sldMk cId="309094098" sldId="359"/>
            <ac:spMk id="2" creationId="{F2090BD5-1424-4DAF-9334-0805D8C4A616}"/>
          </ac:spMkLst>
        </pc:spChg>
        <pc:spChg chg="add mod">
          <ac:chgData name="Prabhu NATARAJAN" userId="b568c39d-4608-44ca-adc0-616f90d36460" providerId="ADAL" clId="{1228AF20-9E0F-427F-8F1E-9E86C462C3F0}" dt="2022-09-27T06:40:40.380" v="481" actId="1076"/>
          <ac:spMkLst>
            <pc:docMk/>
            <pc:sldMk cId="309094098" sldId="359"/>
            <ac:spMk id="8" creationId="{3FAD3216-DADD-4313-807D-0E3530FAC71F}"/>
          </ac:spMkLst>
        </pc:spChg>
        <pc:picChg chg="del">
          <ac:chgData name="Prabhu NATARAJAN" userId="b568c39d-4608-44ca-adc0-616f90d36460" providerId="ADAL" clId="{1228AF20-9E0F-427F-8F1E-9E86C462C3F0}" dt="2022-09-26T07:57:46.061" v="93" actId="478"/>
          <ac:picMkLst>
            <pc:docMk/>
            <pc:sldMk cId="309094098" sldId="359"/>
            <ac:picMk id="3" creationId="{1EEF10DF-B080-40DF-ABB2-A249633DD5D1}"/>
          </ac:picMkLst>
        </pc:picChg>
        <pc:picChg chg="add del">
          <ac:chgData name="Prabhu NATARAJAN" userId="b568c39d-4608-44ca-adc0-616f90d36460" providerId="ADAL" clId="{1228AF20-9E0F-427F-8F1E-9E86C462C3F0}" dt="2022-09-26T07:57:57.052" v="96" actId="478"/>
          <ac:picMkLst>
            <pc:docMk/>
            <pc:sldMk cId="309094098" sldId="359"/>
            <ac:picMk id="4" creationId="{FBFD1C9A-8057-4197-8287-22ECC091AEFB}"/>
          </ac:picMkLst>
        </pc:picChg>
        <pc:picChg chg="add mod">
          <ac:chgData name="Prabhu NATARAJAN" userId="b568c39d-4608-44ca-adc0-616f90d36460" providerId="ADAL" clId="{1228AF20-9E0F-427F-8F1E-9E86C462C3F0}" dt="2022-09-26T07:59:48.932" v="100" actId="1076"/>
          <ac:picMkLst>
            <pc:docMk/>
            <pc:sldMk cId="309094098" sldId="359"/>
            <ac:picMk id="7" creationId="{ED4439E6-3441-4966-9ECD-F8FE30B4FD1C}"/>
          </ac:picMkLst>
        </pc:picChg>
      </pc:sldChg>
      <pc:sldChg chg="modSp add del">
        <pc:chgData name="Prabhu NATARAJAN" userId="b568c39d-4608-44ca-adc0-616f90d36460" providerId="ADAL" clId="{1228AF20-9E0F-427F-8F1E-9E86C462C3F0}" dt="2022-09-27T06:40:27.308" v="480" actId="2696"/>
        <pc:sldMkLst>
          <pc:docMk/>
          <pc:sldMk cId="3547892523" sldId="360"/>
        </pc:sldMkLst>
        <pc:picChg chg="mod">
          <ac:chgData name="Prabhu NATARAJAN" userId="b568c39d-4608-44ca-adc0-616f90d36460" providerId="ADAL" clId="{1228AF20-9E0F-427F-8F1E-9E86C462C3F0}" dt="2022-09-26T08:00:19.889" v="106" actId="1076"/>
          <ac:picMkLst>
            <pc:docMk/>
            <pc:sldMk cId="3547892523" sldId="360"/>
            <ac:picMk id="4" creationId="{FBFD1C9A-8057-4197-8287-22ECC091AEFB}"/>
          </ac:picMkLst>
        </pc:picChg>
      </pc:sldChg>
      <pc:sldChg chg="add">
        <pc:chgData name="Prabhu NATARAJAN" userId="b568c39d-4608-44ca-adc0-616f90d36460" providerId="ADAL" clId="{1228AF20-9E0F-427F-8F1E-9E86C462C3F0}" dt="2022-09-26T08:00:42.339" v="108"/>
        <pc:sldMkLst>
          <pc:docMk/>
          <pc:sldMk cId="1374774810" sldId="361"/>
        </pc:sldMkLst>
      </pc:sldChg>
      <pc:sldChg chg="modSp add">
        <pc:chgData name="Prabhu NATARAJAN" userId="b568c39d-4608-44ca-adc0-616f90d36460" providerId="ADAL" clId="{1228AF20-9E0F-427F-8F1E-9E86C462C3F0}" dt="2022-09-26T08:01:00.200" v="136" actId="20577"/>
        <pc:sldMkLst>
          <pc:docMk/>
          <pc:sldMk cId="3343209349" sldId="362"/>
        </pc:sldMkLst>
        <pc:spChg chg="mod">
          <ac:chgData name="Prabhu NATARAJAN" userId="b568c39d-4608-44ca-adc0-616f90d36460" providerId="ADAL" clId="{1228AF20-9E0F-427F-8F1E-9E86C462C3F0}" dt="2022-09-26T08:01:00.200" v="136" actId="20577"/>
          <ac:spMkLst>
            <pc:docMk/>
            <pc:sldMk cId="3343209349" sldId="362"/>
            <ac:spMk id="61442" creationId="{00000000-0000-0000-0000-000000000000}"/>
          </ac:spMkLst>
        </pc:spChg>
      </pc:sldChg>
      <pc:sldChg chg="delSp modSp add del ord">
        <pc:chgData name="Prabhu NATARAJAN" userId="b568c39d-4608-44ca-adc0-616f90d36460" providerId="ADAL" clId="{1228AF20-9E0F-427F-8F1E-9E86C462C3F0}" dt="2022-09-27T04:45:13.456" v="233" actId="2696"/>
        <pc:sldMkLst>
          <pc:docMk/>
          <pc:sldMk cId="3865559103" sldId="363"/>
        </pc:sldMkLst>
        <pc:spChg chg="mod">
          <ac:chgData name="Prabhu NATARAJAN" userId="b568c39d-4608-44ca-adc0-616f90d36460" providerId="ADAL" clId="{1228AF20-9E0F-427F-8F1E-9E86C462C3F0}" dt="2022-09-27T04:44:50.302" v="222" actId="20577"/>
          <ac:spMkLst>
            <pc:docMk/>
            <pc:sldMk cId="3865559103" sldId="363"/>
            <ac:spMk id="2" creationId="{F2090BD5-1424-4DAF-9334-0805D8C4A616}"/>
          </ac:spMkLst>
        </pc:spChg>
        <pc:picChg chg="del">
          <ac:chgData name="Prabhu NATARAJAN" userId="b568c39d-4608-44ca-adc0-616f90d36460" providerId="ADAL" clId="{1228AF20-9E0F-427F-8F1E-9E86C462C3F0}" dt="2022-09-27T04:44:52.390" v="223" actId="478"/>
          <ac:picMkLst>
            <pc:docMk/>
            <pc:sldMk cId="3865559103" sldId="363"/>
            <ac:picMk id="4" creationId="{FBFD1C9A-8057-4197-8287-22ECC091AEFB}"/>
          </ac:picMkLst>
        </pc:picChg>
      </pc:sldChg>
      <pc:sldChg chg="modSp add ord">
        <pc:chgData name="Prabhu NATARAJAN" userId="b568c39d-4608-44ca-adc0-616f90d36460" providerId="ADAL" clId="{1228AF20-9E0F-427F-8F1E-9E86C462C3F0}" dt="2022-09-27T07:35:42.314" v="510" actId="20577"/>
        <pc:sldMkLst>
          <pc:docMk/>
          <pc:sldMk cId="4023027790" sldId="364"/>
        </pc:sldMkLst>
        <pc:spChg chg="mod">
          <ac:chgData name="Prabhu NATARAJAN" userId="b568c39d-4608-44ca-adc0-616f90d36460" providerId="ADAL" clId="{1228AF20-9E0F-427F-8F1E-9E86C462C3F0}" dt="2022-09-27T07:35:42.314" v="510" actId="20577"/>
          <ac:spMkLst>
            <pc:docMk/>
            <pc:sldMk cId="4023027790" sldId="364"/>
            <ac:spMk id="2" creationId="{69309FB6-A236-4BD7-B4CD-AEC0C945EF3B}"/>
          </ac:spMkLst>
        </pc:spChg>
        <pc:spChg chg="mod">
          <ac:chgData name="Prabhu NATARAJAN" userId="b568c39d-4608-44ca-adc0-616f90d36460" providerId="ADAL" clId="{1228AF20-9E0F-427F-8F1E-9E86C462C3F0}" dt="2022-09-27T07:30:01.463" v="505" actId="20577"/>
          <ac:spMkLst>
            <pc:docMk/>
            <pc:sldMk cId="4023027790" sldId="364"/>
            <ac:spMk id="3" creationId="{7B709CE7-DD6E-4FEE-9BAF-9EA069244E3C}"/>
          </ac:spMkLst>
        </pc:spChg>
      </pc:sldChg>
      <pc:sldChg chg="addSp modSp add">
        <pc:chgData name="Prabhu NATARAJAN" userId="b568c39d-4608-44ca-adc0-616f90d36460" providerId="ADAL" clId="{1228AF20-9E0F-427F-8F1E-9E86C462C3F0}" dt="2022-09-27T05:21:24.543" v="386" actId="1076"/>
        <pc:sldMkLst>
          <pc:docMk/>
          <pc:sldMk cId="664367169" sldId="365"/>
        </pc:sldMkLst>
        <pc:spChg chg="mod">
          <ac:chgData name="Prabhu NATARAJAN" userId="b568c39d-4608-44ca-adc0-616f90d36460" providerId="ADAL" clId="{1228AF20-9E0F-427F-8F1E-9E86C462C3F0}" dt="2022-09-27T04:46:01.835" v="252" actId="20577"/>
          <ac:spMkLst>
            <pc:docMk/>
            <pc:sldMk cId="664367169" sldId="365"/>
            <ac:spMk id="2" creationId="{69309FB6-A236-4BD7-B4CD-AEC0C945EF3B}"/>
          </ac:spMkLst>
        </pc:spChg>
        <pc:spChg chg="mod">
          <ac:chgData name="Prabhu NATARAJAN" userId="b568c39d-4608-44ca-adc0-616f90d36460" providerId="ADAL" clId="{1228AF20-9E0F-427F-8F1E-9E86C462C3F0}" dt="2022-09-27T05:20:27.613" v="383" actId="404"/>
          <ac:spMkLst>
            <pc:docMk/>
            <pc:sldMk cId="664367169" sldId="365"/>
            <ac:spMk id="3" creationId="{7B709CE7-DD6E-4FEE-9BAF-9EA069244E3C}"/>
          </ac:spMkLst>
        </pc:spChg>
        <pc:graphicFrameChg chg="add mod">
          <ac:chgData name="Prabhu NATARAJAN" userId="b568c39d-4608-44ca-adc0-616f90d36460" providerId="ADAL" clId="{1228AF20-9E0F-427F-8F1E-9E86C462C3F0}" dt="2022-09-27T05:21:24.543" v="386" actId="1076"/>
          <ac:graphicFrameMkLst>
            <pc:docMk/>
            <pc:sldMk cId="664367169" sldId="365"/>
            <ac:graphicFrameMk id="7" creationId="{4548DDBA-E8A4-41D7-A137-8A3E8C6D818A}"/>
          </ac:graphicFrameMkLst>
        </pc:graphicFrameChg>
        <pc:picChg chg="add mod">
          <ac:chgData name="Prabhu NATARAJAN" userId="b568c39d-4608-44ca-adc0-616f90d36460" providerId="ADAL" clId="{1228AF20-9E0F-427F-8F1E-9E86C462C3F0}" dt="2022-09-27T05:20:32.535" v="384" actId="1076"/>
          <ac:picMkLst>
            <pc:docMk/>
            <pc:sldMk cId="664367169" sldId="365"/>
            <ac:picMk id="6" creationId="{F3BD5B85-A137-49BF-BDB7-57FCE1459233}"/>
          </ac:picMkLst>
        </pc:picChg>
      </pc:sldChg>
      <pc:sldChg chg="modSp add">
        <pc:chgData name="Prabhu NATARAJAN" userId="b568c39d-4608-44ca-adc0-616f90d36460" providerId="ADAL" clId="{1228AF20-9E0F-427F-8F1E-9E86C462C3F0}" dt="2022-09-27T04:47:21.941" v="275" actId="403"/>
        <pc:sldMkLst>
          <pc:docMk/>
          <pc:sldMk cId="3418692880" sldId="366"/>
        </pc:sldMkLst>
        <pc:spChg chg="mod">
          <ac:chgData name="Prabhu NATARAJAN" userId="b568c39d-4608-44ca-adc0-616f90d36460" providerId="ADAL" clId="{1228AF20-9E0F-427F-8F1E-9E86C462C3F0}" dt="2022-09-27T04:46:35.786" v="264" actId="20577"/>
          <ac:spMkLst>
            <pc:docMk/>
            <pc:sldMk cId="3418692880" sldId="366"/>
            <ac:spMk id="2" creationId="{69309FB6-A236-4BD7-B4CD-AEC0C945EF3B}"/>
          </ac:spMkLst>
        </pc:spChg>
        <pc:spChg chg="mod">
          <ac:chgData name="Prabhu NATARAJAN" userId="b568c39d-4608-44ca-adc0-616f90d36460" providerId="ADAL" clId="{1228AF20-9E0F-427F-8F1E-9E86C462C3F0}" dt="2022-09-27T04:47:21.941" v="275" actId="403"/>
          <ac:spMkLst>
            <pc:docMk/>
            <pc:sldMk cId="3418692880" sldId="366"/>
            <ac:spMk id="3" creationId="{7B709CE7-DD6E-4FEE-9BAF-9EA069244E3C}"/>
          </ac:spMkLst>
        </pc:spChg>
      </pc:sldChg>
      <pc:sldChg chg="modSp add">
        <pc:chgData name="Prabhu NATARAJAN" userId="b568c39d-4608-44ca-adc0-616f90d36460" providerId="ADAL" clId="{1228AF20-9E0F-427F-8F1E-9E86C462C3F0}" dt="2022-09-27T04:47:54.818" v="301" actId="403"/>
        <pc:sldMkLst>
          <pc:docMk/>
          <pc:sldMk cId="3828867480" sldId="367"/>
        </pc:sldMkLst>
        <pc:spChg chg="mod">
          <ac:chgData name="Prabhu NATARAJAN" userId="b568c39d-4608-44ca-adc0-616f90d36460" providerId="ADAL" clId="{1228AF20-9E0F-427F-8F1E-9E86C462C3F0}" dt="2022-09-27T04:47:38.185" v="297" actId="20577"/>
          <ac:spMkLst>
            <pc:docMk/>
            <pc:sldMk cId="3828867480" sldId="367"/>
            <ac:spMk id="2" creationId="{69309FB6-A236-4BD7-B4CD-AEC0C945EF3B}"/>
          </ac:spMkLst>
        </pc:spChg>
        <pc:spChg chg="mod">
          <ac:chgData name="Prabhu NATARAJAN" userId="b568c39d-4608-44ca-adc0-616f90d36460" providerId="ADAL" clId="{1228AF20-9E0F-427F-8F1E-9E86C462C3F0}" dt="2022-09-27T04:47:54.818" v="301" actId="403"/>
          <ac:spMkLst>
            <pc:docMk/>
            <pc:sldMk cId="3828867480" sldId="367"/>
            <ac:spMk id="3" creationId="{7B709CE7-DD6E-4FEE-9BAF-9EA069244E3C}"/>
          </ac:spMkLst>
        </pc:spChg>
      </pc:sldChg>
      <pc:sldChg chg="addSp delSp modSp add ord">
        <pc:chgData name="Prabhu NATARAJAN" userId="b568c39d-4608-44ca-adc0-616f90d36460" providerId="ADAL" clId="{1228AF20-9E0F-427F-8F1E-9E86C462C3F0}" dt="2022-09-27T04:49:36.823" v="332" actId="1076"/>
        <pc:sldMkLst>
          <pc:docMk/>
          <pc:sldMk cId="1458742553" sldId="368"/>
        </pc:sldMkLst>
        <pc:spChg chg="mod">
          <ac:chgData name="Prabhu NATARAJAN" userId="b568c39d-4608-44ca-adc0-616f90d36460" providerId="ADAL" clId="{1228AF20-9E0F-427F-8F1E-9E86C462C3F0}" dt="2022-09-27T04:48:39.495" v="327" actId="20577"/>
          <ac:spMkLst>
            <pc:docMk/>
            <pc:sldMk cId="1458742553" sldId="368"/>
            <ac:spMk id="2" creationId="{69309FB6-A236-4BD7-B4CD-AEC0C945EF3B}"/>
          </ac:spMkLst>
        </pc:spChg>
        <pc:spChg chg="del">
          <ac:chgData name="Prabhu NATARAJAN" userId="b568c39d-4608-44ca-adc0-616f90d36460" providerId="ADAL" clId="{1228AF20-9E0F-427F-8F1E-9E86C462C3F0}" dt="2022-09-27T04:48:42.083" v="328" actId="478"/>
          <ac:spMkLst>
            <pc:docMk/>
            <pc:sldMk cId="1458742553" sldId="368"/>
            <ac:spMk id="3" creationId="{7B709CE7-DD6E-4FEE-9BAF-9EA069244E3C}"/>
          </ac:spMkLst>
        </pc:spChg>
        <pc:spChg chg="add mod">
          <ac:chgData name="Prabhu NATARAJAN" userId="b568c39d-4608-44ca-adc0-616f90d36460" providerId="ADAL" clId="{1228AF20-9E0F-427F-8F1E-9E86C462C3F0}" dt="2022-09-27T04:48:42.083" v="328" actId="478"/>
          <ac:spMkLst>
            <pc:docMk/>
            <pc:sldMk cId="1458742553" sldId="368"/>
            <ac:spMk id="7" creationId="{38051D5D-D935-4B63-8968-A675B48D5672}"/>
          </ac:spMkLst>
        </pc:spChg>
        <pc:picChg chg="add mod">
          <ac:chgData name="Prabhu NATARAJAN" userId="b568c39d-4608-44ca-adc0-616f90d36460" providerId="ADAL" clId="{1228AF20-9E0F-427F-8F1E-9E86C462C3F0}" dt="2022-09-27T04:49:36.823" v="332" actId="1076"/>
          <ac:picMkLst>
            <pc:docMk/>
            <pc:sldMk cId="1458742553" sldId="368"/>
            <ac:picMk id="1026" creationId="{356E8123-891A-45C8-BCD2-B9E529E04E88}"/>
          </ac:picMkLst>
        </pc:picChg>
      </pc:sldChg>
      <pc:sldChg chg="addSp delSp modSp add modAnim">
        <pc:chgData name="Prabhu NATARAJAN" userId="b568c39d-4608-44ca-adc0-616f90d36460" providerId="ADAL" clId="{1228AF20-9E0F-427F-8F1E-9E86C462C3F0}" dt="2022-09-27T05:35:40.770" v="416" actId="1076"/>
        <pc:sldMkLst>
          <pc:docMk/>
          <pc:sldMk cId="1753288381" sldId="369"/>
        </pc:sldMkLst>
        <pc:spChg chg="del mod">
          <ac:chgData name="Prabhu NATARAJAN" userId="b568c39d-4608-44ca-adc0-616f90d36460" providerId="ADAL" clId="{1228AF20-9E0F-427F-8F1E-9E86C462C3F0}" dt="2022-09-27T05:33:57.083" v="397"/>
          <ac:spMkLst>
            <pc:docMk/>
            <pc:sldMk cId="1753288381" sldId="369"/>
            <ac:spMk id="3" creationId="{7B709CE7-DD6E-4FEE-9BAF-9EA069244E3C}"/>
          </ac:spMkLst>
        </pc:spChg>
        <pc:spChg chg="add del mod">
          <ac:chgData name="Prabhu NATARAJAN" userId="b568c39d-4608-44ca-adc0-616f90d36460" providerId="ADAL" clId="{1228AF20-9E0F-427F-8F1E-9E86C462C3F0}" dt="2022-09-27T05:34:40.891" v="408" actId="478"/>
          <ac:spMkLst>
            <pc:docMk/>
            <pc:sldMk cId="1753288381" sldId="369"/>
            <ac:spMk id="8" creationId="{DFB1FCE7-2109-4348-9A96-7C7CA137A22A}"/>
          </ac:spMkLst>
        </pc:s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10" creationId="{52F7F627-1FD9-4559-B57C-6FC788DEEEC0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20" creationId="{16A82D82-3EBD-460F-9EA8-AA31F3A39DFA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30" creationId="{0C7B5D75-E5D9-4087-AFE6-2EDEEF336DCE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40" creationId="{B9C7A355-63CC-44B2-8315-31DE6BB94A04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43" creationId="{3FD0B39D-7C9E-4FEF-A86E-F44959EDF1D7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53" creationId="{E59327E2-0960-454D-B42F-9C57AACAE379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63" creationId="{97AAAAD0-9E7C-46F1-B9B8-D38E28E0BE01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73" creationId="{A34AE29D-7726-41AE-B448-A1E09C4BB8A8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83" creationId="{CD4DCC8A-ECCC-4453-B6F5-2AA05687BB2B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93" creationId="{40A98691-035E-48A8-BFF5-DE0FD2393F48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109" creationId="{A6190CDB-9C22-40C6-A368-CD04192E5C72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125" creationId="{914B2616-71BA-49E2-A02A-5EE42E779C5F}"/>
          </ac:grpSpMkLst>
        </pc:grpChg>
        <pc:grpChg chg="add del mod">
          <ac:chgData name="Prabhu NATARAJAN" userId="b568c39d-4608-44ca-adc0-616f90d36460" providerId="ADAL" clId="{1228AF20-9E0F-427F-8F1E-9E86C462C3F0}" dt="2022-09-27T05:34:26.864" v="402"/>
          <ac:grpSpMkLst>
            <pc:docMk/>
            <pc:sldMk cId="1753288381" sldId="369"/>
            <ac:grpSpMk id="141" creationId="{C1E3E5CF-3A50-4909-A3BE-B89BB174E946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146" creationId="{6EF64149-8B94-44EC-ADE6-42136E6548DE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156" creationId="{716B932D-1B4A-4833-ABE0-CAF53A5DC2E6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166" creationId="{DC032D9F-B0A6-448F-8A21-6687318A70D2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176" creationId="{C608DC5B-5057-45B1-9A8B-261D2587D974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179" creationId="{1EC8123C-A356-46B0-9547-7DAEC4CE1E78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189" creationId="{30147DA3-6D5C-44E0-BE97-A71F047EBF30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199" creationId="{07EC37BC-AE4A-4309-9D38-B104E67768C1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209" creationId="{EFA44862-0B78-450B-B0D3-FE5F7536FC08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219" creationId="{3CC29A17-8461-4B58-83F3-F926F4A4C09C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229" creationId="{4882EF50-D747-4B96-958F-A13ACCB8F458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245" creationId="{C0A2D7F2-91FB-4249-B21D-AF42C4E0E050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261" creationId="{CCFF6986-B7E3-4329-A7AE-18BC3BB604E6}"/>
          </ac:grpSpMkLst>
        </pc:grpChg>
        <pc:grpChg chg="add del">
          <ac:chgData name="Prabhu NATARAJAN" userId="b568c39d-4608-44ca-adc0-616f90d36460" providerId="ADAL" clId="{1228AF20-9E0F-427F-8F1E-9E86C462C3F0}" dt="2022-09-27T05:34:31.350" v="404"/>
          <ac:grpSpMkLst>
            <pc:docMk/>
            <pc:sldMk cId="1753288381" sldId="369"/>
            <ac:grpSpMk id="277" creationId="{8A7C4E5A-B991-49FF-9C73-17E531584B1B}"/>
          </ac:grpSpMkLst>
        </pc:grpChg>
        <pc:graphicFrameChg chg="add del">
          <ac:chgData name="Prabhu NATARAJAN" userId="b568c39d-4608-44ca-adc0-616f90d36460" providerId="ADAL" clId="{1228AF20-9E0F-427F-8F1E-9E86C462C3F0}" dt="2022-09-27T05:34:15.158" v="398" actId="478"/>
          <ac:graphicFrameMkLst>
            <pc:docMk/>
            <pc:sldMk cId="1753288381" sldId="369"/>
            <ac:graphicFrameMk id="6" creationId="{32918598-ED1C-4E7F-88FE-8E8E3C860A90}"/>
          </ac:graphicFrameMkLst>
        </pc:graphicFrameChg>
        <pc:graphicFrameChg chg="add del mod">
          <ac:chgData name="Prabhu NATARAJAN" userId="b568c39d-4608-44ca-adc0-616f90d36460" providerId="ADAL" clId="{1228AF20-9E0F-427F-8F1E-9E86C462C3F0}" dt="2022-09-27T05:34:26.864" v="402"/>
          <ac:graphicFrameMkLst>
            <pc:docMk/>
            <pc:sldMk cId="1753288381" sldId="369"/>
            <ac:graphicFrameMk id="9" creationId="{18A23A39-A2AB-4FB5-9768-8CB9BE2E923B}"/>
          </ac:graphicFrameMkLst>
        </pc:graphicFrameChg>
        <pc:graphicFrameChg chg="add del">
          <ac:chgData name="Prabhu NATARAJAN" userId="b568c39d-4608-44ca-adc0-616f90d36460" providerId="ADAL" clId="{1228AF20-9E0F-427F-8F1E-9E86C462C3F0}" dt="2022-09-27T05:34:31.350" v="404"/>
          <ac:graphicFrameMkLst>
            <pc:docMk/>
            <pc:sldMk cId="1753288381" sldId="369"/>
            <ac:graphicFrameMk id="145" creationId="{CF5FD4A1-681F-48C1-8773-58C251366797}"/>
          </ac:graphicFrameMkLst>
        </pc:graphicFrameChg>
        <pc:picChg chg="add mod">
          <ac:chgData name="Prabhu NATARAJAN" userId="b568c39d-4608-44ca-adc0-616f90d36460" providerId="ADAL" clId="{1228AF20-9E0F-427F-8F1E-9E86C462C3F0}" dt="2022-09-27T05:35:35.051" v="415" actId="1076"/>
          <ac:picMkLst>
            <pc:docMk/>
            <pc:sldMk cId="1753288381" sldId="369"/>
            <ac:picMk id="281" creationId="{073DB132-6EBE-47EB-A157-F60E3B9219A8}"/>
          </ac:picMkLst>
        </pc:picChg>
        <pc:picChg chg="add mod">
          <ac:chgData name="Prabhu NATARAJAN" userId="b568c39d-4608-44ca-adc0-616f90d36460" providerId="ADAL" clId="{1228AF20-9E0F-427F-8F1E-9E86C462C3F0}" dt="2022-09-27T05:35:40.770" v="416" actId="1076"/>
          <ac:picMkLst>
            <pc:docMk/>
            <pc:sldMk cId="1753288381" sldId="369"/>
            <ac:picMk id="282" creationId="{30B8C4B9-2409-417F-815D-724A6F3EB103}"/>
          </ac:picMkLst>
        </pc:picChg>
      </pc:sldChg>
      <pc:sldChg chg="add modAnim">
        <pc:chgData name="Prabhu NATARAJAN" userId="b568c39d-4608-44ca-adc0-616f90d36460" providerId="ADAL" clId="{1228AF20-9E0F-427F-8F1E-9E86C462C3F0}" dt="2022-09-27T05:41:38.154" v="469"/>
        <pc:sldMkLst>
          <pc:docMk/>
          <pc:sldMk cId="1779128585" sldId="370"/>
        </pc:sldMkLst>
      </pc:sldChg>
      <pc:sldChg chg="addSp delSp modSp add modAnim">
        <pc:chgData name="Prabhu NATARAJAN" userId="b568c39d-4608-44ca-adc0-616f90d36460" providerId="ADAL" clId="{1228AF20-9E0F-427F-8F1E-9E86C462C3F0}" dt="2022-09-27T05:41:58.290" v="473"/>
        <pc:sldMkLst>
          <pc:docMk/>
          <pc:sldMk cId="2721220060" sldId="371"/>
        </pc:sldMkLst>
        <pc:spChg chg="mod">
          <ac:chgData name="Prabhu NATARAJAN" userId="b568c39d-4608-44ca-adc0-616f90d36460" providerId="ADAL" clId="{1228AF20-9E0F-427F-8F1E-9E86C462C3F0}" dt="2022-09-27T05:38:45.877" v="442" actId="20577"/>
          <ac:spMkLst>
            <pc:docMk/>
            <pc:sldMk cId="2721220060" sldId="371"/>
            <ac:spMk id="2" creationId="{69309FB6-A236-4BD7-B4CD-AEC0C945EF3B}"/>
          </ac:spMkLst>
        </pc:spChg>
        <pc:picChg chg="add mod">
          <ac:chgData name="Prabhu NATARAJAN" userId="b568c39d-4608-44ca-adc0-616f90d36460" providerId="ADAL" clId="{1228AF20-9E0F-427F-8F1E-9E86C462C3F0}" dt="2022-09-27T05:40:13.182" v="458" actId="1076"/>
          <ac:picMkLst>
            <pc:docMk/>
            <pc:sldMk cId="2721220060" sldId="371"/>
            <ac:picMk id="3" creationId="{A52204FB-DA33-4C21-B4A1-D0C673A26163}"/>
          </ac:picMkLst>
        </pc:picChg>
        <pc:picChg chg="add del mod">
          <ac:chgData name="Prabhu NATARAJAN" userId="b568c39d-4608-44ca-adc0-616f90d36460" providerId="ADAL" clId="{1228AF20-9E0F-427F-8F1E-9E86C462C3F0}" dt="2022-09-27T05:40:25.518" v="462" actId="478"/>
          <ac:picMkLst>
            <pc:docMk/>
            <pc:sldMk cId="2721220060" sldId="371"/>
            <ac:picMk id="6" creationId="{9CFF5700-2FDE-4F5C-8CB0-618C011E07B1}"/>
          </ac:picMkLst>
        </pc:picChg>
        <pc:picChg chg="add mod">
          <ac:chgData name="Prabhu NATARAJAN" userId="b568c39d-4608-44ca-adc0-616f90d36460" providerId="ADAL" clId="{1228AF20-9E0F-427F-8F1E-9E86C462C3F0}" dt="2022-09-27T05:40:19.118" v="461" actId="1076"/>
          <ac:picMkLst>
            <pc:docMk/>
            <pc:sldMk cId="2721220060" sldId="371"/>
            <ac:picMk id="7" creationId="{DA78F096-1D8F-4F9D-9FC9-7FD8F24055E9}"/>
          </ac:picMkLst>
        </pc:picChg>
        <pc:picChg chg="add mod">
          <ac:chgData name="Prabhu NATARAJAN" userId="b568c39d-4608-44ca-adc0-616f90d36460" providerId="ADAL" clId="{1228AF20-9E0F-427F-8F1E-9E86C462C3F0}" dt="2022-09-27T05:40:52.693" v="464" actId="1076"/>
          <ac:picMkLst>
            <pc:docMk/>
            <pc:sldMk cId="2721220060" sldId="371"/>
            <ac:picMk id="8" creationId="{859E447E-A614-4C59-A5C0-E6E436AFC7D8}"/>
          </ac:picMkLst>
        </pc:picChg>
        <pc:picChg chg="del">
          <ac:chgData name="Prabhu NATARAJAN" userId="b568c39d-4608-44ca-adc0-616f90d36460" providerId="ADAL" clId="{1228AF20-9E0F-427F-8F1E-9E86C462C3F0}" dt="2022-09-27T05:38:58.768" v="447" actId="478"/>
          <ac:picMkLst>
            <pc:docMk/>
            <pc:sldMk cId="2721220060" sldId="371"/>
            <ac:picMk id="281" creationId="{073DB132-6EBE-47EB-A157-F60E3B9219A8}"/>
          </ac:picMkLst>
        </pc:picChg>
        <pc:picChg chg="del">
          <ac:chgData name="Prabhu NATARAJAN" userId="b568c39d-4608-44ca-adc0-616f90d36460" providerId="ADAL" clId="{1228AF20-9E0F-427F-8F1E-9E86C462C3F0}" dt="2022-09-27T05:38:48.003" v="443" actId="478"/>
          <ac:picMkLst>
            <pc:docMk/>
            <pc:sldMk cId="2721220060" sldId="371"/>
            <ac:picMk id="282" creationId="{30B8C4B9-2409-417F-815D-724A6F3EB103}"/>
          </ac:picMkLst>
        </pc:picChg>
      </pc:sldChg>
      <pc:sldChg chg="add">
        <pc:chgData name="Prabhu NATARAJAN" userId="b568c39d-4608-44ca-adc0-616f90d36460" providerId="ADAL" clId="{1228AF20-9E0F-427F-8F1E-9E86C462C3F0}" dt="2022-09-27T07:27:12.999" v="482"/>
        <pc:sldMkLst>
          <pc:docMk/>
          <pc:sldMk cId="4272915773" sldId="372"/>
        </pc:sldMkLst>
      </pc:sldChg>
    </pc:docChg>
  </pc:docChgLst>
  <pc:docChgLst>
    <pc:chgData name="Prabhu NATARAJAN" userId="b568c39d-4608-44ca-adc0-616f90d36460" providerId="ADAL" clId="{1B54B661-AAF6-4CDF-A5A6-7C9FE0B2D3EC}"/>
    <pc:docChg chg="custSel addSld delSld modSld sldOrd modMainMaster">
      <pc:chgData name="Prabhu NATARAJAN" userId="b568c39d-4608-44ca-adc0-616f90d36460" providerId="ADAL" clId="{1B54B661-AAF6-4CDF-A5A6-7C9FE0B2D3EC}" dt="2022-09-06T06:55:54.060" v="136" actId="20577"/>
      <pc:docMkLst>
        <pc:docMk/>
      </pc:docMkLst>
      <pc:sldChg chg="modSp">
        <pc:chgData name="Prabhu NATARAJAN" userId="b568c39d-4608-44ca-adc0-616f90d36460" providerId="ADAL" clId="{1B54B661-AAF6-4CDF-A5A6-7C9FE0B2D3EC}" dt="2022-09-05T07:14:48.037" v="12" actId="20577"/>
        <pc:sldMkLst>
          <pc:docMk/>
          <pc:sldMk cId="0" sldId="256"/>
        </pc:sldMkLst>
        <pc:spChg chg="mod">
          <ac:chgData name="Prabhu NATARAJAN" userId="b568c39d-4608-44ca-adc0-616f90d36460" providerId="ADAL" clId="{1B54B661-AAF6-4CDF-A5A6-7C9FE0B2D3EC}" dt="2022-09-05T07:14:35.19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Prabhu NATARAJAN" userId="b568c39d-4608-44ca-adc0-616f90d36460" providerId="ADAL" clId="{1B54B661-AAF6-4CDF-A5A6-7C9FE0B2D3EC}" dt="2022-09-05T07:14:48.037" v="12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Prabhu NATARAJAN" userId="b568c39d-4608-44ca-adc0-616f90d36460" providerId="ADAL" clId="{1B54B661-AAF6-4CDF-A5A6-7C9FE0B2D3EC}" dt="2022-09-05T07:18:58.043" v="48" actId="20577"/>
        <pc:sldMkLst>
          <pc:docMk/>
          <pc:sldMk cId="3972507484" sldId="311"/>
        </pc:sldMkLst>
        <pc:spChg chg="mod">
          <ac:chgData name="Prabhu NATARAJAN" userId="b568c39d-4608-44ca-adc0-616f90d36460" providerId="ADAL" clId="{1B54B661-AAF6-4CDF-A5A6-7C9FE0B2D3EC}" dt="2022-09-05T07:18:58.043" v="48" actId="20577"/>
          <ac:spMkLst>
            <pc:docMk/>
            <pc:sldMk cId="3972507484" sldId="311"/>
            <ac:spMk id="3" creationId="{AD9AB76F-B050-4E93-AD8A-B57B379DBBC8}"/>
          </ac:spMkLst>
        </pc:spChg>
        <pc:spChg chg="mod">
          <ac:chgData name="Prabhu NATARAJAN" userId="b568c39d-4608-44ca-adc0-616f90d36460" providerId="ADAL" clId="{1B54B661-AAF6-4CDF-A5A6-7C9FE0B2D3EC}" dt="2022-09-05T07:16:34.452" v="15" actId="20577"/>
          <ac:spMkLst>
            <pc:docMk/>
            <pc:sldMk cId="3972507484" sldId="311"/>
            <ac:spMk id="5" creationId="{77230D3B-2131-49AA-B049-6846D530EA3B}"/>
          </ac:spMkLst>
        </pc:spChg>
      </pc:sldChg>
      <pc:sldChg chg="modSp">
        <pc:chgData name="Prabhu NATARAJAN" userId="b568c39d-4608-44ca-adc0-616f90d36460" providerId="ADAL" clId="{1B54B661-AAF6-4CDF-A5A6-7C9FE0B2D3EC}" dt="2022-09-05T07:25:02.764" v="126" actId="20577"/>
        <pc:sldMkLst>
          <pc:docMk/>
          <pc:sldMk cId="3056174758" sldId="336"/>
        </pc:sldMkLst>
        <pc:spChg chg="mod">
          <ac:chgData name="Prabhu NATARAJAN" userId="b568c39d-4608-44ca-adc0-616f90d36460" providerId="ADAL" clId="{1B54B661-AAF6-4CDF-A5A6-7C9FE0B2D3EC}" dt="2022-09-05T07:25:02.764" v="126" actId="20577"/>
          <ac:spMkLst>
            <pc:docMk/>
            <pc:sldMk cId="3056174758" sldId="336"/>
            <ac:spMk id="3" creationId="{00000000-0000-0000-0000-000000000000}"/>
          </ac:spMkLst>
        </pc:spChg>
      </pc:sldChg>
      <pc:sldChg chg="addSp delSp modSp">
        <pc:chgData name="Prabhu NATARAJAN" userId="b568c39d-4608-44ca-adc0-616f90d36460" providerId="ADAL" clId="{1B54B661-AAF6-4CDF-A5A6-7C9FE0B2D3EC}" dt="2022-09-05T07:20:11.626" v="87" actId="1076"/>
        <pc:sldMkLst>
          <pc:docMk/>
          <pc:sldMk cId="579906018" sldId="337"/>
        </pc:sldMkLst>
        <pc:spChg chg="mod">
          <ac:chgData name="Prabhu NATARAJAN" userId="b568c39d-4608-44ca-adc0-616f90d36460" providerId="ADAL" clId="{1B54B661-AAF6-4CDF-A5A6-7C9FE0B2D3EC}" dt="2022-09-05T07:19:17.475" v="59" actId="20577"/>
          <ac:spMkLst>
            <pc:docMk/>
            <pc:sldMk cId="579906018" sldId="337"/>
            <ac:spMk id="2" creationId="{F2090BD5-1424-4DAF-9334-0805D8C4A616}"/>
          </ac:spMkLst>
        </pc:spChg>
        <pc:spChg chg="mod">
          <ac:chgData name="Prabhu NATARAJAN" userId="b568c39d-4608-44ca-adc0-616f90d36460" providerId="ADAL" clId="{1B54B661-AAF6-4CDF-A5A6-7C9FE0B2D3EC}" dt="2022-09-05T07:19:09.747" v="50" actId="20577"/>
          <ac:spMkLst>
            <pc:docMk/>
            <pc:sldMk cId="579906018" sldId="337"/>
            <ac:spMk id="5" creationId="{77230D3B-2131-49AA-B049-6846D530EA3B}"/>
          </ac:spMkLst>
        </pc:spChg>
        <pc:picChg chg="del">
          <ac:chgData name="Prabhu NATARAJAN" userId="b568c39d-4608-44ca-adc0-616f90d36460" providerId="ADAL" clId="{1B54B661-AAF6-4CDF-A5A6-7C9FE0B2D3EC}" dt="2022-09-05T07:19:21.498" v="60" actId="478"/>
          <ac:picMkLst>
            <pc:docMk/>
            <pc:sldMk cId="579906018" sldId="337"/>
            <ac:picMk id="7" creationId="{E903CCBC-DBB1-4855-8749-7DB40CAF9F2C}"/>
          </ac:picMkLst>
        </pc:picChg>
        <pc:picChg chg="add mod">
          <ac:chgData name="Prabhu NATARAJAN" userId="b568c39d-4608-44ca-adc0-616f90d36460" providerId="ADAL" clId="{1B54B661-AAF6-4CDF-A5A6-7C9FE0B2D3EC}" dt="2022-09-05T07:20:11.626" v="87" actId="1076"/>
          <ac:picMkLst>
            <pc:docMk/>
            <pc:sldMk cId="579906018" sldId="337"/>
            <ac:picMk id="8" creationId="{1817AE26-BFF1-4208-8C15-F3ADC1A82A6D}"/>
          </ac:picMkLst>
        </pc:picChg>
        <pc:inkChg chg="del">
          <ac:chgData name="Prabhu NATARAJAN" userId="b568c39d-4608-44ca-adc0-616f90d36460" providerId="ADAL" clId="{1B54B661-AAF6-4CDF-A5A6-7C9FE0B2D3EC}" dt="2022-09-05T07:19:24.289" v="61" actId="478"/>
          <ac:inkMkLst>
            <pc:docMk/>
            <pc:sldMk cId="579906018" sldId="337"/>
            <ac:inkMk id="4" creationId="{C2A3A9D6-141A-EB62-656C-FEE91550D021}"/>
          </ac:inkMkLst>
        </pc:inkChg>
      </pc:sldChg>
      <pc:sldChg chg="delSp modSp">
        <pc:chgData name="Prabhu NATARAJAN" userId="b568c39d-4608-44ca-adc0-616f90d36460" providerId="ADAL" clId="{1B54B661-AAF6-4CDF-A5A6-7C9FE0B2D3EC}" dt="2022-09-05T07:18:38.951" v="33" actId="20577"/>
        <pc:sldMkLst>
          <pc:docMk/>
          <pc:sldMk cId="1479277748" sldId="338"/>
        </pc:sldMkLst>
        <pc:spChg chg="mod">
          <ac:chgData name="Prabhu NATARAJAN" userId="b568c39d-4608-44ca-adc0-616f90d36460" providerId="ADAL" clId="{1B54B661-AAF6-4CDF-A5A6-7C9FE0B2D3EC}" dt="2022-09-05T07:18:38.951" v="33" actId="20577"/>
          <ac:spMkLst>
            <pc:docMk/>
            <pc:sldMk cId="1479277748" sldId="338"/>
            <ac:spMk id="2" creationId="{F2090BD5-1424-4DAF-9334-0805D8C4A616}"/>
          </ac:spMkLst>
        </pc:spChg>
        <pc:spChg chg="mod">
          <ac:chgData name="Prabhu NATARAJAN" userId="b568c39d-4608-44ca-adc0-616f90d36460" providerId="ADAL" clId="{1B54B661-AAF6-4CDF-A5A6-7C9FE0B2D3EC}" dt="2022-09-05T07:17:06.312" v="19" actId="20577"/>
          <ac:spMkLst>
            <pc:docMk/>
            <pc:sldMk cId="1479277748" sldId="338"/>
            <ac:spMk id="5" creationId="{77230D3B-2131-49AA-B049-6846D530EA3B}"/>
          </ac:spMkLst>
        </pc:spChg>
        <pc:spChg chg="del">
          <ac:chgData name="Prabhu NATARAJAN" userId="b568c39d-4608-44ca-adc0-616f90d36460" providerId="ADAL" clId="{1B54B661-AAF6-4CDF-A5A6-7C9FE0B2D3EC}" dt="2022-09-05T07:18:31.084" v="25" actId="478"/>
          <ac:spMkLst>
            <pc:docMk/>
            <pc:sldMk cId="1479277748" sldId="338"/>
            <ac:spMk id="7" creationId="{E7E15DD7-288E-4553-A5CE-385484BFB6F7}"/>
          </ac:spMkLst>
        </pc:spChg>
        <pc:grpChg chg="del">
          <ac:chgData name="Prabhu NATARAJAN" userId="b568c39d-4608-44ca-adc0-616f90d36460" providerId="ADAL" clId="{1B54B661-AAF6-4CDF-A5A6-7C9FE0B2D3EC}" dt="2022-09-05T07:18:27.349" v="24" actId="478"/>
          <ac:grpSpMkLst>
            <pc:docMk/>
            <pc:sldMk cId="1479277748" sldId="338"/>
            <ac:grpSpMk id="9" creationId="{AB1B6DEB-E60F-CB2C-D944-5303A13008E6}"/>
          </ac:grpSpMkLst>
        </pc:grpChg>
        <pc:inkChg chg="del">
          <ac:chgData name="Prabhu NATARAJAN" userId="b568c39d-4608-44ca-adc0-616f90d36460" providerId="ADAL" clId="{1B54B661-AAF6-4CDF-A5A6-7C9FE0B2D3EC}" dt="2022-09-05T07:18:24.719" v="23" actId="478"/>
          <ac:inkMkLst>
            <pc:docMk/>
            <pc:sldMk cId="1479277748" sldId="338"/>
            <ac:inkMk id="3" creationId="{E7D9646C-EF2E-79D0-9F5E-1069EEC2A476}"/>
          </ac:inkMkLst>
        </pc:inkChg>
      </pc:sldChg>
      <pc:sldMasterChg chg="modSldLayout">
        <pc:chgData name="Prabhu NATARAJAN" userId="b568c39d-4608-44ca-adc0-616f90d36460" providerId="ADAL" clId="{1B54B661-AAF6-4CDF-A5A6-7C9FE0B2D3EC}" dt="2022-09-05T07:17:36.348" v="21" actId="20577"/>
        <pc:sldMasterMkLst>
          <pc:docMk/>
          <pc:sldMasterMk cId="0" sldId="2147485087"/>
        </pc:sldMasterMkLst>
        <pc:sldLayoutChg chg="modSp">
          <pc:chgData name="Prabhu NATARAJAN" userId="b568c39d-4608-44ca-adc0-616f90d36460" providerId="ADAL" clId="{1B54B661-AAF6-4CDF-A5A6-7C9FE0B2D3EC}" dt="2022-09-05T07:16:55.823" v="17" actId="20577"/>
          <pc:sldLayoutMkLst>
            <pc:docMk/>
            <pc:sldMasterMk cId="0" sldId="2147485087"/>
            <pc:sldLayoutMk cId="0" sldId="2147485089"/>
          </pc:sldLayoutMkLst>
          <pc:spChg chg="mod">
            <ac:chgData name="Prabhu NATARAJAN" userId="b568c39d-4608-44ca-adc0-616f90d36460" providerId="ADAL" clId="{1B54B661-AAF6-4CDF-A5A6-7C9FE0B2D3EC}" dt="2022-09-05T07:16:55.823" v="17" actId="20577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Prabhu NATARAJAN" userId="b568c39d-4608-44ca-adc0-616f90d36460" providerId="ADAL" clId="{1B54B661-AAF6-4CDF-A5A6-7C9FE0B2D3EC}" dt="2022-09-05T07:17:36.348" v="21" actId="20577"/>
          <pc:sldLayoutMkLst>
            <pc:docMk/>
            <pc:sldMasterMk cId="0" sldId="2147485087"/>
            <pc:sldLayoutMk cId="0" sldId="2147485093"/>
          </pc:sldLayoutMkLst>
          <pc:spChg chg="mod">
            <ac:chgData name="Prabhu NATARAJAN" userId="b568c39d-4608-44ca-adc0-616f90d36460" providerId="ADAL" clId="{1B54B661-AAF6-4CDF-A5A6-7C9FE0B2D3EC}" dt="2022-09-05T07:17:36.348" v="21" actId="20577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</pc:sldMasterChg>
    </pc:docChg>
  </pc:docChgLst>
  <pc:docChgLst>
    <pc:chgData name="Prabhu NATARAJAN" userId="b568c39d-4608-44ca-adc0-616f90d36460" providerId="ADAL" clId="{25BAAA23-758C-4735-8A70-2607241E0322}"/>
    <pc:docChg chg="modSld">
      <pc:chgData name="Prabhu NATARAJAN" userId="b568c39d-4608-44ca-adc0-616f90d36460" providerId="ADAL" clId="{25BAAA23-758C-4735-8A70-2607241E0322}" dt="2022-08-30T09:55:06.145" v="94"/>
      <pc:docMkLst>
        <pc:docMk/>
      </pc:docMkLst>
      <pc:sldChg chg="modSp mod">
        <pc:chgData name="Prabhu NATARAJAN" userId="b568c39d-4608-44ca-adc0-616f90d36460" providerId="ADAL" clId="{25BAAA23-758C-4735-8A70-2607241E0322}" dt="2022-08-30T07:22:43.537" v="91" actId="207"/>
        <pc:sldMkLst>
          <pc:docMk/>
          <pc:sldMk cId="0" sldId="256"/>
        </pc:sldMkLst>
        <pc:spChg chg="mod">
          <ac:chgData name="Prabhu NATARAJAN" userId="b568c39d-4608-44ca-adc0-616f90d36460" providerId="ADAL" clId="{25BAAA23-758C-4735-8A70-2607241E0322}" dt="2022-08-30T07:22:43.537" v="91" actId="207"/>
          <ac:spMkLst>
            <pc:docMk/>
            <pc:sldMk cId="0" sldId="256"/>
            <ac:spMk id="11" creationId="{00000000-0000-0000-0000-000000000000}"/>
          </ac:spMkLst>
        </pc:spChg>
      </pc:sldChg>
      <pc:sldChg chg="addSp modSp mod">
        <pc:chgData name="Prabhu NATARAJAN" userId="b568c39d-4608-44ca-adc0-616f90d36460" providerId="ADAL" clId="{25BAAA23-758C-4735-8A70-2607241E0322}" dt="2022-08-30T09:55:06.145" v="94"/>
        <pc:sldMkLst>
          <pc:docMk/>
          <pc:sldMk cId="1479277748" sldId="338"/>
        </pc:sldMkLst>
        <pc:spChg chg="mod">
          <ac:chgData name="Prabhu NATARAJAN" userId="b568c39d-4608-44ca-adc0-616f90d36460" providerId="ADAL" clId="{25BAAA23-758C-4735-8A70-2607241E0322}" dt="2022-08-30T07:19:57.067" v="61" actId="403"/>
          <ac:spMkLst>
            <pc:docMk/>
            <pc:sldMk cId="1479277748" sldId="338"/>
            <ac:spMk id="2" creationId="{F2090BD5-1424-4DAF-9334-0805D8C4A616}"/>
          </ac:spMkLst>
        </pc:spChg>
        <pc:grpChg chg="mod">
          <ac:chgData name="Prabhu NATARAJAN" userId="b568c39d-4608-44ca-adc0-616f90d36460" providerId="ADAL" clId="{25BAAA23-758C-4735-8A70-2607241E0322}" dt="2022-08-30T09:55:06.145" v="94"/>
          <ac:grpSpMkLst>
            <pc:docMk/>
            <pc:sldMk cId="1479277748" sldId="338"/>
            <ac:grpSpMk id="9" creationId="{AB1B6DEB-E60F-CB2C-D944-5303A13008E6}"/>
          </ac:grpSpMkLst>
        </pc:grpChg>
        <pc:inkChg chg="add mod">
          <ac:chgData name="Prabhu NATARAJAN" userId="b568c39d-4608-44ca-adc0-616f90d36460" providerId="ADAL" clId="{25BAAA23-758C-4735-8A70-2607241E0322}" dt="2022-08-30T09:55:06.145" v="94"/>
          <ac:inkMkLst>
            <pc:docMk/>
            <pc:sldMk cId="1479277748" sldId="338"/>
            <ac:inkMk id="4" creationId="{CEB4A9C8-2667-F8DE-98EF-6DFAF8942C34}"/>
          </ac:inkMkLst>
        </pc:inkChg>
        <pc:inkChg chg="add mod">
          <ac:chgData name="Prabhu NATARAJAN" userId="b568c39d-4608-44ca-adc0-616f90d36460" providerId="ADAL" clId="{25BAAA23-758C-4735-8A70-2607241E0322}" dt="2022-08-30T09:55:06.145" v="94"/>
          <ac:inkMkLst>
            <pc:docMk/>
            <pc:sldMk cId="1479277748" sldId="338"/>
            <ac:inkMk id="8" creationId="{088834D2-ADFB-71E1-9077-A0CF7EEDE6EB}"/>
          </ac:inkMkLst>
        </pc:inkChg>
      </pc:sldChg>
    </pc:docChg>
  </pc:docChgLst>
  <pc:docChgLst>
    <pc:chgData name="Prabhu NATARAJAN" userId="b568c39d-4608-44ca-adc0-616f90d36460" providerId="ADAL" clId="{B802726C-2FEF-4286-A914-F786E013A33C}"/>
    <pc:docChg chg="undo custSel addSld delSld modSld modMainMaster">
      <pc:chgData name="Prabhu NATARAJAN" userId="b568c39d-4608-44ca-adc0-616f90d36460" providerId="ADAL" clId="{B802726C-2FEF-4286-A914-F786E013A33C}" dt="2022-08-29T08:48:37.045" v="360" actId="6549"/>
      <pc:docMkLst>
        <pc:docMk/>
      </pc:docMkLst>
      <pc:sldChg chg="delSp modSp">
        <pc:chgData name="Prabhu NATARAJAN" userId="b568c39d-4608-44ca-adc0-616f90d36460" providerId="ADAL" clId="{B802726C-2FEF-4286-A914-F786E013A33C}" dt="2022-08-29T08:29:40.165" v="134" actId="1076"/>
        <pc:sldMkLst>
          <pc:docMk/>
          <pc:sldMk cId="0" sldId="256"/>
        </pc:sldMkLst>
        <pc:spChg chg="mod">
          <ac:chgData name="Prabhu NATARAJAN" userId="b568c39d-4608-44ca-adc0-616f90d36460" providerId="ADAL" clId="{B802726C-2FEF-4286-A914-F786E013A33C}" dt="2022-08-29T08:29:40.165" v="134" actId="1076"/>
          <ac:spMkLst>
            <pc:docMk/>
            <pc:sldMk cId="0" sldId="256"/>
            <ac:spMk id="8" creationId="{00000000-0000-0000-0000-000000000000}"/>
          </ac:spMkLst>
        </pc:spChg>
        <pc:spChg chg="mod">
          <ac:chgData name="Prabhu NATARAJAN" userId="b568c39d-4608-44ca-adc0-616f90d36460" providerId="ADAL" clId="{B802726C-2FEF-4286-A914-F786E013A33C}" dt="2022-08-29T08:29:26.260" v="130" actId="404"/>
          <ac:spMkLst>
            <pc:docMk/>
            <pc:sldMk cId="0" sldId="256"/>
            <ac:spMk id="11" creationId="{00000000-0000-0000-0000-000000000000}"/>
          </ac:spMkLst>
        </pc:spChg>
        <pc:inkChg chg="del">
          <ac:chgData name="Prabhu NATARAJAN" userId="b568c39d-4608-44ca-adc0-616f90d36460" providerId="ADAL" clId="{B802726C-2FEF-4286-A914-F786E013A33C}" dt="2022-08-29T08:28:41.144" v="73" actId="478"/>
          <ac:inkMkLst>
            <pc:docMk/>
            <pc:sldMk cId="0" sldId="256"/>
            <ac:inkMk id="4" creationId="{6B303E30-24FD-4B35-9E81-AC2A25F57446}"/>
          </ac:inkMkLst>
        </pc:inkChg>
      </pc:sldChg>
      <pc:sldChg chg="addSp delSp modSp add">
        <pc:chgData name="Prabhu NATARAJAN" userId="b568c39d-4608-44ca-adc0-616f90d36460" providerId="ADAL" clId="{B802726C-2FEF-4286-A914-F786E013A33C}" dt="2022-08-29T08:34:31.337" v="226" actId="20577"/>
        <pc:sldMkLst>
          <pc:docMk/>
          <pc:sldMk cId="3972507484" sldId="311"/>
        </pc:sldMkLst>
        <pc:spChg chg="mod">
          <ac:chgData name="Prabhu NATARAJAN" userId="b568c39d-4608-44ca-adc0-616f90d36460" providerId="ADAL" clId="{B802726C-2FEF-4286-A914-F786E013A33C}" dt="2022-08-29T08:34:31.337" v="226" actId="20577"/>
          <ac:spMkLst>
            <pc:docMk/>
            <pc:sldMk cId="3972507484" sldId="311"/>
            <ac:spMk id="2" creationId="{F2090BD5-1424-4DAF-9334-0805D8C4A616}"/>
          </ac:spMkLst>
        </pc:spChg>
        <pc:spChg chg="del">
          <ac:chgData name="Prabhu NATARAJAN" userId="b568c39d-4608-44ca-adc0-616f90d36460" providerId="ADAL" clId="{B802726C-2FEF-4286-A914-F786E013A33C}" dt="2022-08-29T08:33:47.341" v="204" actId="478"/>
          <ac:spMkLst>
            <pc:docMk/>
            <pc:sldMk cId="3972507484" sldId="311"/>
            <ac:spMk id="4" creationId="{AEE9B610-A633-41A5-BE3A-64E560A9CB3D}"/>
          </ac:spMkLst>
        </pc:spChg>
        <pc:picChg chg="add mod">
          <ac:chgData name="Prabhu NATARAJAN" userId="b568c39d-4608-44ca-adc0-616f90d36460" providerId="ADAL" clId="{B802726C-2FEF-4286-A914-F786E013A33C}" dt="2022-08-29T08:33:55.009" v="207" actId="1076"/>
          <ac:picMkLst>
            <pc:docMk/>
            <pc:sldMk cId="3972507484" sldId="311"/>
            <ac:picMk id="7" creationId="{E903CCBC-DBB1-4855-8749-7DB40CAF9F2C}"/>
          </ac:picMkLst>
        </pc:picChg>
      </pc:sldChg>
      <pc:sldChg chg="add">
        <pc:chgData name="Prabhu NATARAJAN" userId="b568c39d-4608-44ca-adc0-616f90d36460" providerId="ADAL" clId="{B802726C-2FEF-4286-A914-F786E013A33C}" dt="2022-08-29T08:48:26.773" v="350"/>
        <pc:sldMkLst>
          <pc:docMk/>
          <pc:sldMk cId="3056174758" sldId="336"/>
        </pc:sldMkLst>
      </pc:sldChg>
      <pc:sldMasterChg chg="delSp modSp modSldLayout">
        <pc:chgData name="Prabhu NATARAJAN" userId="b568c39d-4608-44ca-adc0-616f90d36460" providerId="ADAL" clId="{B802726C-2FEF-4286-A914-F786E013A33C}" dt="2022-08-29T08:33:31.924" v="201" actId="20577"/>
        <pc:sldMasterMkLst>
          <pc:docMk/>
          <pc:sldMasterMk cId="0" sldId="2147485087"/>
        </pc:sldMasterMkLst>
        <pc:spChg chg="del">
          <ac:chgData name="Prabhu NATARAJAN" userId="b568c39d-4608-44ca-adc0-616f90d36460" providerId="ADAL" clId="{B802726C-2FEF-4286-A914-F786E013A33C}" dt="2022-08-29T08:32:13.207" v="187" actId="478"/>
          <ac:spMkLst>
            <pc:docMk/>
            <pc:sldMasterMk cId="0" sldId="2147485087"/>
            <ac:spMk id="4" creationId="{00000000-0000-0000-0000-000000000000}"/>
          </ac:spMkLst>
        </pc:spChg>
        <pc:spChg chg="mod">
          <ac:chgData name="Prabhu NATARAJAN" userId="b568c39d-4608-44ca-adc0-616f90d36460" providerId="ADAL" clId="{B802726C-2FEF-4286-A914-F786E013A33C}" dt="2022-08-29T08:32:20.894" v="188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Prabhu NATARAJAN" userId="b568c39d-4608-44ca-adc0-616f90d36460" providerId="ADAL" clId="{B802726C-2FEF-4286-A914-F786E013A33C}" dt="2022-08-29T08:33:31.924" v="201" actId="20577"/>
          <pc:sldLayoutMkLst>
            <pc:docMk/>
            <pc:sldMasterMk cId="0" sldId="2147485087"/>
            <pc:sldLayoutMk cId="0" sldId="2147485089"/>
          </pc:sldLayoutMkLst>
          <pc:spChg chg="mod">
            <ac:chgData name="Prabhu NATARAJAN" userId="b568c39d-4608-44ca-adc0-616f90d36460" providerId="ADAL" clId="{B802726C-2FEF-4286-A914-F786E013A33C}" dt="2022-08-29T08:30:53.441" v="181" actId="20577"/>
            <ac:spMkLst>
              <pc:docMk/>
              <pc:sldMasterMk cId="0" sldId="2147485087"/>
              <pc:sldLayoutMk cId="0" sldId="2147485089"/>
              <ac:spMk id="4" creationId="{00000000-0000-0000-0000-000000000000}"/>
            </ac:spMkLst>
          </pc:spChg>
          <pc:spChg chg="mod">
            <ac:chgData name="Prabhu NATARAJAN" userId="b568c39d-4608-44ca-adc0-616f90d36460" providerId="ADAL" clId="{B802726C-2FEF-4286-A914-F786E013A33C}" dt="2022-08-29T08:30:50.433" v="180" actId="20577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  <pc:spChg chg="mod">
            <ac:chgData name="Prabhu NATARAJAN" userId="b568c39d-4608-44ca-adc0-616f90d36460" providerId="ADAL" clId="{B802726C-2FEF-4286-A914-F786E013A33C}" dt="2022-08-29T08:33:31.924" v="201" actId="2057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Prabhu NATARAJAN" userId="b568c39d-4608-44ca-adc0-616f90d36460" providerId="ADAL" clId="{B802726C-2FEF-4286-A914-F786E013A33C}" dt="2022-08-29T08:30:18.235" v="158" actId="6549"/>
          <pc:sldLayoutMkLst>
            <pc:docMk/>
            <pc:sldMasterMk cId="0" sldId="2147485087"/>
            <pc:sldLayoutMk cId="0" sldId="2147485093"/>
          </pc:sldLayoutMkLst>
          <pc:spChg chg="mod">
            <ac:chgData name="Prabhu NATARAJAN" userId="b568c39d-4608-44ca-adc0-616f90d36460" providerId="ADAL" clId="{B802726C-2FEF-4286-A914-F786E013A33C}" dt="2022-08-29T08:30:18.235" v="158" actId="6549"/>
            <ac:spMkLst>
              <pc:docMk/>
              <pc:sldMasterMk cId="0" sldId="2147485087"/>
              <pc:sldLayoutMk cId="0" sldId="2147485093"/>
              <ac:spMk id="3" creationId="{00000000-0000-0000-0000-000000000000}"/>
            </ac:spMkLst>
          </pc:spChg>
          <pc:spChg chg="mod">
            <ac:chgData name="Prabhu NATARAJAN" userId="b568c39d-4608-44ca-adc0-616f90d36460" providerId="ADAL" clId="{B802726C-2FEF-4286-A914-F786E013A33C}" dt="2022-08-29T08:30:13.174" v="157" actId="20577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Prabhu NATARAJAN" userId="b568c39d-4608-44ca-adc0-616f90d36460" providerId="ADAL" clId="{B802726C-2FEF-4286-A914-F786E013A33C}" dt="2022-08-29T08:31:20.903" v="183" actId="20577"/>
          <pc:sldLayoutMkLst>
            <pc:docMk/>
            <pc:sldMasterMk cId="0" sldId="2147485087"/>
            <pc:sldLayoutMk cId="0" sldId="2147485094"/>
          </pc:sldLayoutMkLst>
          <pc:spChg chg="mod">
            <ac:chgData name="Prabhu NATARAJAN" userId="b568c39d-4608-44ca-adc0-616f90d36460" providerId="ADAL" clId="{B802726C-2FEF-4286-A914-F786E013A33C}" dt="2022-08-29T08:31:20.903" v="183" actId="20577"/>
            <ac:spMkLst>
              <pc:docMk/>
              <pc:sldMasterMk cId="0" sldId="2147485087"/>
              <pc:sldLayoutMk cId="0" sldId="2147485094"/>
              <ac:spMk id="2" creationId="{00000000-0000-0000-0000-000000000000}"/>
            </ac:spMkLst>
          </pc:spChg>
          <pc:spChg chg="mod">
            <ac:chgData name="Prabhu NATARAJAN" userId="b568c39d-4608-44ca-adc0-616f90d36460" providerId="ADAL" clId="{B802726C-2FEF-4286-A914-F786E013A33C}" dt="2022-08-29T08:31:18.736" v="182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delSp modSp">
          <pc:chgData name="Prabhu NATARAJAN" userId="b568c39d-4608-44ca-adc0-616f90d36460" providerId="ADAL" clId="{B802726C-2FEF-4286-A914-F786E013A33C}" dt="2022-08-29T08:32:08.347" v="186" actId="478"/>
          <pc:sldLayoutMkLst>
            <pc:docMk/>
            <pc:sldMasterMk cId="0" sldId="2147485087"/>
            <pc:sldLayoutMk cId="0" sldId="2147485095"/>
          </pc:sldLayoutMkLst>
          <pc:spChg chg="del mod">
            <ac:chgData name="Prabhu NATARAJAN" userId="b568c39d-4608-44ca-adc0-616f90d36460" providerId="ADAL" clId="{B802726C-2FEF-4286-A914-F786E013A33C}" dt="2022-08-29T08:32:08.347" v="186" actId="478"/>
            <ac:spMkLst>
              <pc:docMk/>
              <pc:sldMasterMk cId="0" sldId="2147485087"/>
              <pc:sldLayoutMk cId="0" sldId="2147485095"/>
              <ac:spMk id="5" creationId="{00000000-0000-0000-0000-000000000000}"/>
            </ac:spMkLst>
          </pc:spChg>
          <pc:spChg chg="mod">
            <ac:chgData name="Prabhu NATARAJAN" userId="b568c39d-4608-44ca-adc0-616f90d36460" providerId="ADAL" clId="{B802726C-2FEF-4286-A914-F786E013A33C}" dt="2022-08-29T08:31:34.064" v="184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</pc:sldMasterChg>
    </pc:docChg>
  </pc:docChgLst>
  <pc:docChgLst>
    <pc:chgData name="Prabhu NATARAJAN" userId="b568c39d-4608-44ca-adc0-616f90d36460" providerId="ADAL" clId="{F511CBFD-1819-4BFD-84E8-4CD2145D1F62}"/>
    <pc:docChg chg="custSel addSld modSld">
      <pc:chgData name="Prabhu NATARAJAN" userId="b568c39d-4608-44ca-adc0-616f90d36460" providerId="ADAL" clId="{F511CBFD-1819-4BFD-84E8-4CD2145D1F62}" dt="2022-08-30T06:01:20.516" v="72" actId="1076"/>
      <pc:docMkLst>
        <pc:docMk/>
      </pc:docMkLst>
      <pc:sldChg chg="delSp modSp">
        <pc:chgData name="Prabhu NATARAJAN" userId="b568c39d-4608-44ca-adc0-616f90d36460" providerId="ADAL" clId="{F511CBFD-1819-4BFD-84E8-4CD2145D1F62}" dt="2022-08-30T04:57:22.521" v="47" actId="403"/>
        <pc:sldMkLst>
          <pc:docMk/>
          <pc:sldMk cId="3972507484" sldId="311"/>
        </pc:sldMkLst>
        <pc:spChg chg="mod">
          <ac:chgData name="Prabhu NATARAJAN" userId="b568c39d-4608-44ca-adc0-616f90d36460" providerId="ADAL" clId="{F511CBFD-1819-4BFD-84E8-4CD2145D1F62}" dt="2022-08-30T04:57:01.483" v="7" actId="20577"/>
          <ac:spMkLst>
            <pc:docMk/>
            <pc:sldMk cId="3972507484" sldId="311"/>
            <ac:spMk id="2" creationId="{F2090BD5-1424-4DAF-9334-0805D8C4A616}"/>
          </ac:spMkLst>
        </pc:spChg>
        <pc:spChg chg="mod">
          <ac:chgData name="Prabhu NATARAJAN" userId="b568c39d-4608-44ca-adc0-616f90d36460" providerId="ADAL" clId="{F511CBFD-1819-4BFD-84E8-4CD2145D1F62}" dt="2022-08-30T04:57:22.521" v="47" actId="403"/>
          <ac:spMkLst>
            <pc:docMk/>
            <pc:sldMk cId="3972507484" sldId="311"/>
            <ac:spMk id="3" creationId="{AD9AB76F-B050-4E93-AD8A-B57B379DBBC8}"/>
          </ac:spMkLst>
        </pc:spChg>
        <pc:picChg chg="del">
          <ac:chgData name="Prabhu NATARAJAN" userId="b568c39d-4608-44ca-adc0-616f90d36460" providerId="ADAL" clId="{F511CBFD-1819-4BFD-84E8-4CD2145D1F62}" dt="2022-08-30T04:56:57.024" v="1" actId="478"/>
          <ac:picMkLst>
            <pc:docMk/>
            <pc:sldMk cId="3972507484" sldId="311"/>
            <ac:picMk id="7" creationId="{E903CCBC-DBB1-4855-8749-7DB40CAF9F2C}"/>
          </ac:picMkLst>
        </pc:picChg>
      </pc:sldChg>
      <pc:sldChg chg="add">
        <pc:chgData name="Prabhu NATARAJAN" userId="b568c39d-4608-44ca-adc0-616f90d36460" providerId="ADAL" clId="{F511CBFD-1819-4BFD-84E8-4CD2145D1F62}" dt="2022-08-30T04:56:53.929" v="0"/>
        <pc:sldMkLst>
          <pc:docMk/>
          <pc:sldMk cId="579906018" sldId="337"/>
        </pc:sldMkLst>
      </pc:sldChg>
      <pc:sldChg chg="addSp delSp modSp add">
        <pc:chgData name="Prabhu NATARAJAN" userId="b568c39d-4608-44ca-adc0-616f90d36460" providerId="ADAL" clId="{F511CBFD-1819-4BFD-84E8-4CD2145D1F62}" dt="2022-08-30T05:55:59.432" v="65" actId="20577"/>
        <pc:sldMkLst>
          <pc:docMk/>
          <pc:sldMk cId="1479277748" sldId="338"/>
        </pc:sldMkLst>
        <pc:spChg chg="mod">
          <ac:chgData name="Prabhu NATARAJAN" userId="b568c39d-4608-44ca-adc0-616f90d36460" providerId="ADAL" clId="{F511CBFD-1819-4BFD-84E8-4CD2145D1F62}" dt="2022-08-30T05:55:59.432" v="65" actId="20577"/>
          <ac:spMkLst>
            <pc:docMk/>
            <pc:sldMk cId="1479277748" sldId="338"/>
            <ac:spMk id="2" creationId="{F2090BD5-1424-4DAF-9334-0805D8C4A616}"/>
          </ac:spMkLst>
        </pc:spChg>
        <pc:spChg chg="del">
          <ac:chgData name="Prabhu NATARAJAN" userId="b568c39d-4608-44ca-adc0-616f90d36460" providerId="ADAL" clId="{F511CBFD-1819-4BFD-84E8-4CD2145D1F62}" dt="2022-08-30T05:54:13.623" v="49" actId="478"/>
          <ac:spMkLst>
            <pc:docMk/>
            <pc:sldMk cId="1479277748" sldId="338"/>
            <ac:spMk id="3" creationId="{AD9AB76F-B050-4E93-AD8A-B57B379DBBC8}"/>
          </ac:spMkLst>
        </pc:spChg>
        <pc:spChg chg="add mod">
          <ac:chgData name="Prabhu NATARAJAN" userId="b568c39d-4608-44ca-adc0-616f90d36460" providerId="ADAL" clId="{F511CBFD-1819-4BFD-84E8-4CD2145D1F62}" dt="2022-08-30T05:54:13.623" v="49" actId="478"/>
          <ac:spMkLst>
            <pc:docMk/>
            <pc:sldMk cId="1479277748" sldId="338"/>
            <ac:spMk id="7" creationId="{E7E15DD7-288E-4553-A5CE-385484BFB6F7}"/>
          </ac:spMkLst>
        </pc:spChg>
      </pc:sldChg>
    </pc:docChg>
  </pc:docChgLst>
  <pc:docChgLst>
    <pc:chgData name="Prabhu NATARAJAN" userId="b568c39d-4608-44ca-adc0-616f90d36460" providerId="ADAL" clId="{231D06AE-1779-4056-87FD-ACEFA5E9D9AD}"/>
    <pc:docChg chg="custSel addSld modSld">
      <pc:chgData name="Prabhu NATARAJAN" userId="b568c39d-4608-44ca-adc0-616f90d36460" providerId="ADAL" clId="{231D06AE-1779-4056-87FD-ACEFA5E9D9AD}" dt="2022-09-06T09:40:58.981" v="38"/>
      <pc:docMkLst>
        <pc:docMk/>
      </pc:docMkLst>
      <pc:sldChg chg="addSp modSp mod">
        <pc:chgData name="Prabhu NATARAJAN" userId="b568c39d-4608-44ca-adc0-616f90d36460" providerId="ADAL" clId="{231D06AE-1779-4056-87FD-ACEFA5E9D9AD}" dt="2022-09-06T09:07:24.641" v="10"/>
        <pc:sldMkLst>
          <pc:docMk/>
          <pc:sldMk cId="579906018" sldId="337"/>
        </pc:sldMkLst>
        <pc:spChg chg="mod">
          <ac:chgData name="Prabhu NATARAJAN" userId="b568c39d-4608-44ca-adc0-616f90d36460" providerId="ADAL" clId="{231D06AE-1779-4056-87FD-ACEFA5E9D9AD}" dt="2022-09-06T03:48:00.484" v="4" actId="20577"/>
          <ac:spMkLst>
            <pc:docMk/>
            <pc:sldMk cId="579906018" sldId="337"/>
            <ac:spMk id="2" creationId="{F2090BD5-1424-4DAF-9334-0805D8C4A616}"/>
          </ac:spMkLst>
        </pc:spChg>
        <pc:inkChg chg="add">
          <ac:chgData name="Prabhu NATARAJAN" userId="b568c39d-4608-44ca-adc0-616f90d36460" providerId="ADAL" clId="{231D06AE-1779-4056-87FD-ACEFA5E9D9AD}" dt="2022-09-06T09:07:24.641" v="10"/>
          <ac:inkMkLst>
            <pc:docMk/>
            <pc:sldMk cId="579906018" sldId="337"/>
            <ac:inkMk id="4" creationId="{77D24EEB-1110-1E79-64C5-09D7FF864399}"/>
          </ac:inkMkLst>
        </pc:inkChg>
      </pc:sldChg>
      <pc:sldChg chg="addSp">
        <pc:chgData name="Prabhu NATARAJAN" userId="b568c39d-4608-44ca-adc0-616f90d36460" providerId="ADAL" clId="{231D06AE-1779-4056-87FD-ACEFA5E9D9AD}" dt="2022-09-06T08:27:28.056" v="7"/>
        <pc:sldMkLst>
          <pc:docMk/>
          <pc:sldMk cId="1479277748" sldId="338"/>
        </pc:sldMkLst>
        <pc:inkChg chg="add">
          <ac:chgData name="Prabhu NATARAJAN" userId="b568c39d-4608-44ca-adc0-616f90d36460" providerId="ADAL" clId="{231D06AE-1779-4056-87FD-ACEFA5E9D9AD}" dt="2022-09-06T08:27:28.056" v="7"/>
          <ac:inkMkLst>
            <pc:docMk/>
            <pc:sldMk cId="1479277748" sldId="338"/>
            <ac:inkMk id="3" creationId="{728722F1-3D2D-13C7-364A-CFB3E100F52B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7T09:34:28.6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12340 15773 5519 0,'0'0'496'0,"0"0"-496"0,0 0 0 0,0 0 0 15,0 0 2848-15,0 0 480 0,0 0 80 0,0 0 32 16,0 0-2720-16,0 0-528 0,5-10-192 0,-5 10 0 16,8-12 128-16,-8 12-128 0,13-8 0 0,-1 3 0 15,1-4 448-15,1 1 0 0,1 0-16 0,-2 4 0 16,4-6 272-16,1 5 48 0,-5 2 16 0,7 0 0 15,0 3 192-15,2 0 64 0,-1-5 0 0,4 5 0 16,0 3-288-16,2-1-48 0,-2 1-16 0,1 0 0 16,6 2-240-16,-2-3-48 0,5-2-16 0,-2 0 0 15,5-2-48-15,-3-1-16 0,2 3 0 0,-2-3 0 16,1-2 112-16,-1 3 32 0,7-1 0 0,1-1 0 16,2-1-16-16,3 2 0 0,-1 0 0 0,3 3 0 15,1 0-208-15,-1 0-32 0,0 1-16 0,-2 1 0 16,-3 3-176-16,-7-2 0 0,-3-3 0 0,-5 4 0 0,-2-4 0 0,-1 0 0 15,-7-4 0-15,2 4 0 0,-6 0 0 0,2 0 128 16,-1 0-128-16,0 0 0 0,-1 4 0 0,-2-8 128 16,1 3-128-16,-2-6 0 0,0 7 0 0,-1-2 0 15,-2-4 0-15,-10 6 0 16,17-5-464-16,-6 5-176 0,-11 0-48 0,0 0-14240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7T09:34:29.5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12450 16504 17503 0,'0'0'1552'0,"-9"-5"-1232"0,-2 5-320 0,11 0 0 16,-9 0 1408-16,9 0 240 0,-13 5 32 0,5-2 16 16,8-3-1696-16,-12 4-384 0,12-4-48 0,0 0-16 15,-8 6 176-15,8-6 16 0,0 0 16 0,0 0 0 16,0 0 240-16,0 0 0 0,0 0 0 0,0 0 160 15,0 0 448-15,0 0 96 0,0 0 0 0,20 4 16 0,-4-4 208 0,1 0 32 16,5 0 16-16,-1 0 0 0,1 0-272 0,6 0-64 16,2 0-16-16,3 0 0 0,5 3-208 0,1-6-32 15,2 3-16-15,6 0 0 0,1 0-48 0,2-2 0 16,-7 0 0-16,2 1 0 0,2-3 144 0,-1 3 32 16,1-3 0-16,4 1 0 0,4-2 80 0,0 3 0 15,0-1 16-15,3 0 0 0,-3-1-224 0,0-1-48 16,-4 0-16-16,-4 2 0 0,0 0-304 0,-6-2 0 15,-3 3 0-15,-3-1 0 0,-5-1 0 0,4 4 0 16,-5-5 0-16,0 5 0 0,-3-3 176 0,-1 3-176 16,-3 0 160-16,-2 0-160 0,-4 0 256 0,1-2-64 15,-4-1 0-15,-13 3 0 0,0 0 16 0,0 0 0 0,0 0 0 0,0 0 0 16,0 0-208-16,0 0 0 0,0 0 128 16,0 0-128-16,0 0-192 0,0 0-64 0,-8-10-32 0,8 10 0 31,-12-8-592-31,2 1-112 0,10 7-32 0,-16-5-9632 0,3 5-1936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7T09:34:30.4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12493 16431 21183 0,'0'0'944'0,"-5"-8"192"0,5 8-912 0,0 0-224 16,0 0 0-16,0 0 0 0,-4-14 2080 0,4 14 368 15,0 0 80-15,0 0 16 0,9-13-2048 0,-9 13-496 16,8-8 0-16,5 1 0 0,4-1 224 0,0 4-16 16,-1-1 0-16,6 0 0 0,3 2 256 0,0-2 48 15,5 5 16-15,0-3 0 0,3 1 240 0,0-1 32 16,-1-1 16-16,1-1 0 0,5 2-32 0,-1 1 0 0,-2 2 0 0,3-3 0 16,-5 0-272-16,6-2-64 0,-1 3-16 0,3-1 0 15,3 3-272-15,2-4-160 0,-1 4 192 0,2 0-192 16,-4-1 0-16,-2 1 0 0,3 0 0 0,-6 0 0 15,-2-3 128-15,-1 3-128 0,-1 0 0 0,-1 0 0 16,-6 0 0-16,-3 0 0 0,-2 3 0 0,-2-2 0 16,-2 6 0-16,-6-5-144 0,-12-2 144 0,13 6-192 31,-13-6-352-31,0 0-80 0,12 7-16 0,-12-7 0 16,0 0-1856-16,0 0-384 0,0 0-80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7T09:34:30.9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12534 15666 23951 0,'0'0'2128'0,"0"0"-1696"0,0 0-432 0,0 0 0 16,-11-5 2320-16,11 5 384 0,0 0 80 0,0 0 16 31,0 0-3152-31,0 0-624 0,0 0-128 0,0 0-32 0,0 0 944 0,16-3 192 0,4 3 0 0,-1 0 0 16,2 5 400-16,4 0 0 0,0-4 0 0,5 1 0 16,3 3 240-16,2-2 64 0,3 4 0 0,4-5 0 15,0 1-128-15,-1 0 0 0,-3 2-16 0,2-3 0 16,2-2-80-16,-1 3-16 0,6-3 0 0,0 5 0 15,4-5-96-15,2 4-32 0,-1 1 0 0,4-2 0 16,6-3-128-16,-6 0-16 0,3 0-16 0,-9 0 0 16,-2-3-176-16,-3 1 160 0,-2-1-160 0,-1-1 160 0,-4 8-160 0,0-4 0 15,-5-4 144-15,-3 4-144 0,0 0 0 0,-8 0 0 16,-9 0 0-16,2 0 0 0,-15 0 0 0,0 0-160 16,0 0 16-16,0 0 0 15,0 0-240-15,0 0-32 0,0 0-16 0,-17 0 0 16,1 0-1568-16,-4-1-320 0,-10-8-64 0,8 3-16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7T09:34:44.1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5716 15778 12671 0,'0'0'560'0,"0"0"112"0,0 0-544 0,0 0-128 0,0 0 0 0,0 0 0 16,0 0 832-16,0 0 144 0,0 0 32 0,-21-5 0 16,24-5-320-16,-3 10-64 0,0 0-16 0,0 0 0 15,5-12 0-15,-5 12 0 0,5-12 0 0,-5 12 0 16,7-13-224-16,-7 13-32 0,0 0-16 0,10-8 0 0,1-6 112 0,3 6 32 16,-1 6 0-16,4-1 0 0,-1-2-32 0,6-2-16 15,-1-1 0-15,4 5 0 0,-3-2-240 0,3 0-64 16,-3-3 0-16,1 6 0 0,0 0-128 0,-3-3 0 15,2-3 0-15,-6 0 128 0,1 8-128 0,-4-9-272 16,-4-1 64-16,2 4 16 0,-11 6 32 0,8 0 16 16,-8 0 0-16,0 0 0 0,0 0 144 0,0 0 0 15,0 0 0-15,0 0-128 0,0 0 0 0,0 0 0 16,0 0 0-16,0 0 0 0,0 0-144 0,-11 11-32 16,-2 3 0-16,-4-1 0 0,-3-1 0 0,-2 1 0 15,4 0 0-15,-7-1 0 0,3 1 304 0,-2-1 0 16,-5-4-128-16,3 4 128 0,-4 3 0 0,0-4 0 15,-2 1 0-15,6-2 0 0,-4 6 0 0,5-2 0 0,0-3 0 0,3-1 0 16,1 0 0-16,4 0 0 0,4 2 0 0,-2-2 0 16,5-2 0-16,10-8 0 0,0 0 0 0,0 0 0 15,0 0 144-15,0 0-16 0,0 0 0 0,0 0 0 16,0 0 48-16,0 0 0 0,0 0 0 0,0 0 0 16,16-8-16-16,-2 0 0 0,2-9 0 0,3 4 0 15,0 1 16-15,0-1 0 0,4-4 0 0,-1 2 0 16,3 0 128-16,-4-1 16 0,4 2 16 0,0 3 0 15,-3-4-160-15,-1 3-48 0,1 4 0 0,-2-4 0 16,2-3-128-16,-4 4 0 0,-2 7 0 0,1-4 0 16,-5-7 0-16,-4 3 0 0,-8 12 0 0,10-5 0 15,-10 5 0-15,0 0 0 0,0 0 0 0,0 0 128 16,0-13 0-16,0 13 0 0,-8-8 0 0,8 8 0 0,-14 0 64 0,1-2 0 16,-7-3 0-16,2 5 0 0,-2 12-64 15,-2-7 0-15,1-5 0 0,-4 3 0 0,-2 7-128 0,2 2 0 16,0-7 0-16,4 3 0 0,-4-1 0 0,5-1 0 15,1 3 0-15,6-3 0 0,-2-1 0 0,5 0 0 16,-1 2 0-16,11-7 0 0,-9 6 0 0,9-6 0 16,0 0-144-16,0 0 144 0,0 0 0 0,0 0 0 15,0 0-128-15,0 0 128 0,0 0 0 0,0 0-160 16,17 0 160-16,-1-5-128 0,6-3 128 0,0 0 0 16,3-5 128-16,3 4-128 0,2-1 0 0,0-5 128 15,0-1-128-15,0 2 0 0,3 6 0 0,0-2 128 16,-6-10-128-16,1 9 0 0,-1 1 0 0,-2 1 0 0,-5-2 0 0,-5 2-128 15,-1 4-64-15,0 0 0 0,-1 0 0 0,-1 4 0 16,-12 1-64-16,0 0-32 0,0 0 0 0,0 0 0 16,0 0 96-16,0 0 0 0,0 0 16 0,0 0 0 15,5 11-16-15,-5-11 0 0,0 17 0 0,-5 1-7024 16,1-1-1408-16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7T09:34:55.8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9902 16373 19631 0,'0'0'864'0,"-8"0"192"0,-2 0-848 0,10 0-208 0,-9-4 0 0,9 4 0 16,0 0 400-16,0 0 48 0,-5-6 0 0,5 6 0 15,0 0-144-15,0 0-32 0,0 0 0 0,0 0 0 16,2-12 112-16,-2 12 32 0,3-12 0 0,-3 12 0 16,0 0 96-16,9-10 0 0,-9 10 16 0,13-6 0 15,-13 6-240-15,13-7-48 0,2 0-16 0,-5 3 0 16,-10 4-96-16,20-4-128 0,-3 3 176 0,-4-3-176 0,-13 4 240 0,17-1-64 16,1-3-16-16,-5 1 0 0,4-2-160 0,3 0 128 15,-3-2-128-15,-1 7 128 0,1-1-128 0,-4-6 0 16,0-1 0-16,4 3 128 0,-4 3-128 0,1 2 0 15,-14 0 0-15,15-2 128 0,-15 2-128 0,16-5 0 16,-6 2 0-16,-10 3 0 0,12-7 0 0,-12 7 0 16,0 0 0-16,0 0-176 0,0 0 176 0,0 0-192 15,0 0 192-15,0 0-192 0,0 0 64 0,0 0 0 16,0 0 0-16,-7 10 0 0,7-10 128 0,-10 12 0 16,-1-2 0-16,-6 2-128 0,-1-4-80 0,-2 0-16 15,-2 2 0-15,0-2 0 0,1 4 224 0,-1-7-144 16,-1 0 144-16,1 2-128 0,4 1 128 0,-2 0 0 15,-2-3 0-15,2 4 0 0,4-4 0 0,3 3 0 0,-4-5 0 16,4 2 0-16,1-1 0 0,2 1 0 0,10-5 0 0,-13 5 0 16,13-5-192-16,-12 3 0 0,12-3 0 15,-13 5 0-15,13-5-128 0,0 0-48 0,0 0 0 0,0 0 0 16,0 0 176-16,0 0 48 0,0 0 0 0,0 0 0 16,0 0 144-16,0 0 192 0,0 0-32 0,0 0-16 15,0 0 16-15,16 0 0 0,-2 0 0 0,-1 0 0 16,4-2 0-16,-1-1 0 0,1-2 0 0,0-2 0 15,-1 6-160-15,2-3 0 0,2-4 144 0,-1 5-144 16,-3-2 144-16,4-4-144 0,-3 4 192 0,1 0-192 16,-1 2 128-16,-1 0-128 0,1 1 0 0,0-1 0 15,-7-2 0-15,-10 5 0 0,15-7 0 0,-15 7 0 16,13 2 0-16,-13-2 0 0,0 0 0 0,0 0 0 16,0 0-208-16,0 0 48 0,0 0 16 0,0 0 0 15,0 0 144-15,0 15-128 0,-7 0 128 0,1-2-128 0,-9-3 128 16,-2-2 0-16,0 1-144 0,2-6 144 0,-5 5 0 0,-1 1-144 15,1 1 144-15,2-2 0 0,-2-2 0 0,1-1 0 16,3 0 0-16,2-1 0 0,-1 1 368 0,2 1-32 16,3-1 0-16,10-5 0 0,0 0-160 0,0 0-48 15,0 0 0-15,0 0 0 0,0 0-128 0,0 0 0 16,0 0 0-16,0 0 0 0,7 14-192 0,4-6 16 16,3-3 16-16,2-2 0 0,1 1-16 0,0-4 0 15,4-4 0-15,-1 4 0 0,5-3 176 0,-3-2 0 16,-1 5 0-16,1-5-128 0,-5 0 128 0,-1-2 0 0,1 4 0 15,-4-2 0-15,1 5 0 0,-14 0 0 0,11-3 0 0,-11 3 0 16,0 0 0-16,0 0 0 0,0 0 0 0,0 0-128 16,0 0 128-16,0 0 0 0,0 0 0 0,0 0 0 15,0 0 0-15,0 0 0 0,0 0 0 0,-8 10 0 16,-4-4 0-16,-1 3 128 0,-4-1-128 0,1 4 0 16,-3-4 0-16,-1 0 0 0,-1 1 0 0,4-1 0 15,1-3 192-15,-1 0-48 0,4-2 0 0,-1 0 0 16,1 2 96-16,1 0 16 0,12-5 0 0,-13 7 0 15,1 0 16-15,12-7 16 0,0 0 0 0,0 0 0 16,0 0-288-16,0 0 160 0,0 0-160 0,0 0 128 16,0 0-128-16,0 0 0 0,17 0 0 0,0-2-176 15,4-3 48-15,4 2 0 0,-3-1 0 0,3-4 0 16,5 0-208-16,-5-2-48 0,0 2 0 0,0-1-7280 16,-7-2-1456-16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2/27/2023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18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2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3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0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0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1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6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3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1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63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nyu.edu/~gottlieb/courses/arch/class-note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4.xml"/><Relationship Id="rId18" Type="http://schemas.openxmlformats.org/officeDocument/2006/relationships/image" Target="../media/image19.png"/><Relationship Id="rId3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customXml" Target="../ink/ink6.xml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5" Type="http://schemas.openxmlformats.org/officeDocument/2006/relationships/customXml" Target="../ink/ink1.xml"/><Relationship Id="rId15" Type="http://schemas.openxmlformats.org/officeDocument/2006/relationships/customXml" Target="../ink/ink5.xml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customXml" Target="../ink/ink2.xml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4754034" y="2816537"/>
            <a:ext cx="268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Recitation-6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68"/>
            <a:ext cx="7254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</a:rPr>
              <a:t>MIPS – Processor Control</a:t>
            </a:r>
          </a:p>
          <a:p>
            <a:pPr algn="ctr"/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</a:rPr>
              <a:t>L12 videos</a:t>
            </a:r>
          </a:p>
          <a:p>
            <a:pPr algn="ctr"/>
            <a:endParaRPr lang="en-US" sz="20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</a:rPr>
              <a:t>Prabhu NATARAJAN</a:t>
            </a:r>
            <a:endParaRPr lang="en-SG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 (Aha!)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364714"/>
            <a:ext cx="8382000" cy="138977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see how the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(4-bit) signal controls the ALU?</a:t>
            </a:r>
          </a:p>
          <a:p>
            <a:pPr marL="541338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Note: implementation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/>
              <a:t> not shown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1422" y="2885042"/>
            <a:ext cx="3781778" cy="26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162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NYU Course CSCI-UA.0436 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85"/>
          <p:cNvGraphicFramePr>
            <a:graphicFrameLocks/>
          </p:cNvGraphicFramePr>
          <p:nvPr/>
        </p:nvGraphicFramePr>
        <p:xfrm>
          <a:off x="1981200" y="2570445"/>
          <a:ext cx="4267200" cy="334959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1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Ainvert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Binvert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071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Multilevel Decoding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Now we can start to design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signal, which depends on: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Opcode (6-bit) field </a:t>
            </a:r>
            <a:r>
              <a:rPr lang="en-US" b="1" dirty="0"/>
              <a:t>and </a:t>
            </a:r>
            <a:r>
              <a:rPr lang="en-US" dirty="0"/>
              <a:t>Function Code (6-bit) field</a:t>
            </a:r>
            <a:endParaRPr lang="en-US" b="1" dirty="0"/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Brute Force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and Function Code directly, i.e. finding expressions with 12 variables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Multilevel Decoding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some of the input to reduce the cases, then generate the full output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Simplify the design process, reduce the size of the main controller, potentially speedup the circuit</a:t>
            </a:r>
          </a:p>
        </p:txBody>
      </p:sp>
    </p:spTree>
    <p:extLst>
      <p:ext uri="{BB962C8B-B14F-4D97-AF65-F5344CB8AC3E}">
        <p14:creationId xmlns:p14="http://schemas.microsoft.com/office/powerpoint/2010/main" val="3237403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Intermediate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ALUop</a:t>
            </a:r>
            <a:r>
              <a:rPr lang="en-SG" sz="3600" dirty="0">
                <a:solidFill>
                  <a:srgbClr val="0000FF"/>
                </a:solidFill>
              </a:rPr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11111"/>
            <a:ext cx="8229600" cy="4532488"/>
          </a:xfrm>
        </p:spPr>
        <p:txBody>
          <a:bodyPr>
            <a:normAutofit/>
          </a:bodyPr>
          <a:lstStyle/>
          <a:p>
            <a:pPr marL="271463" indent="-27146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Basic Idea:</a:t>
            </a:r>
          </a:p>
          <a:p>
            <a:pPr marL="722313" lvl="1" indent="-271463">
              <a:buClrTx/>
              <a:buSzPct val="100000"/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to generate a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</a:t>
            </a:r>
          </a:p>
          <a:p>
            <a:pPr marL="1073150" lvl="2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Represents classification of the instructions:</a:t>
            </a:r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marL="833437" lvl="1" indent="-514350">
              <a:buFont typeface="+mj-lt"/>
              <a:buAutoNum type="arabicPeriod" startAt="2"/>
            </a:pPr>
            <a:endParaRPr lang="en-US" dirty="0"/>
          </a:p>
          <a:p>
            <a:pPr marL="831850" lvl="1" indent="-290513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Use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 and Function Code field (for R-type instructions) to generate the 4-bit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graphicFrame>
        <p:nvGraphicFramePr>
          <p:cNvPr id="9" name="Group 282"/>
          <p:cNvGraphicFramePr>
            <a:graphicFrameLocks/>
          </p:cNvGraphicFramePr>
          <p:nvPr/>
        </p:nvGraphicFramePr>
        <p:xfrm>
          <a:off x="4191000" y="2590800"/>
          <a:ext cx="3048000" cy="18288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62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Two-level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pSp>
        <p:nvGrpSpPr>
          <p:cNvPr id="10" name="Group 91"/>
          <p:cNvGrpSpPr/>
          <p:nvPr/>
        </p:nvGrpSpPr>
        <p:grpSpPr>
          <a:xfrm rot="5400000">
            <a:off x="152400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09"/>
          <p:cNvGrpSpPr/>
          <p:nvPr/>
        </p:nvGrpSpPr>
        <p:grpSpPr>
          <a:xfrm rot="5400000">
            <a:off x="533400" y="3886200"/>
            <a:ext cx="4114800" cy="304800"/>
            <a:chOff x="457200" y="3429000"/>
            <a:chExt cx="8229600" cy="457200"/>
          </a:xfrm>
        </p:grpSpPr>
        <p:sp>
          <p:nvSpPr>
            <p:cNvPr id="20" name="Rectangle 19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Line 125"/>
          <p:cNvSpPr>
            <a:spLocks noChangeShapeType="1"/>
          </p:cNvSpPr>
          <p:nvPr/>
        </p:nvSpPr>
        <p:spPr bwMode="auto">
          <a:xfrm>
            <a:off x="2743200" y="2361132"/>
            <a:ext cx="1676400" cy="10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" name="Line 144"/>
          <p:cNvSpPr>
            <a:spLocks noChangeShapeType="1"/>
          </p:cNvSpPr>
          <p:nvPr/>
        </p:nvSpPr>
        <p:spPr bwMode="auto">
          <a:xfrm flipH="1">
            <a:off x="3886200" y="2289207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149"/>
          <p:cNvSpPr txBox="1">
            <a:spLocks noChangeArrowheads="1"/>
          </p:cNvSpPr>
          <p:nvPr/>
        </p:nvSpPr>
        <p:spPr bwMode="auto">
          <a:xfrm>
            <a:off x="3786588" y="2115075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6</a:t>
            </a:r>
          </a:p>
        </p:txBody>
      </p:sp>
      <p:sp>
        <p:nvSpPr>
          <p:cNvPr id="30" name="Rounded Rectangle 29"/>
          <p:cNvSpPr/>
          <p:nvPr/>
        </p:nvSpPr>
        <p:spPr>
          <a:xfrm rot="5400000">
            <a:off x="4114800" y="22098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Control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2743200" y="5715000"/>
            <a:ext cx="2438400" cy="12700"/>
          </a:xfrm>
          <a:prstGeom prst="bentConnector3">
            <a:avLst>
              <a:gd name="adj1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181600" y="53340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ALU Control</a:t>
            </a:r>
          </a:p>
        </p:txBody>
      </p:sp>
      <p:sp>
        <p:nvSpPr>
          <p:cNvPr id="33" name="Line 145"/>
          <p:cNvSpPr>
            <a:spLocks noChangeShapeType="1"/>
          </p:cNvSpPr>
          <p:nvPr/>
        </p:nvSpPr>
        <p:spPr bwMode="auto">
          <a:xfrm flipH="1">
            <a:off x="3886200" y="5638801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148"/>
          <p:cNvSpPr txBox="1">
            <a:spLocks noChangeArrowheads="1"/>
          </p:cNvSpPr>
          <p:nvPr/>
        </p:nvSpPr>
        <p:spPr bwMode="auto">
          <a:xfrm>
            <a:off x="3733800" y="5486401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6</a:t>
            </a:r>
          </a:p>
        </p:txBody>
      </p:sp>
      <p:grpSp>
        <p:nvGrpSpPr>
          <p:cNvPr id="35" name="Group 122"/>
          <p:cNvGrpSpPr>
            <a:grpSpLocks/>
          </p:cNvGrpSpPr>
          <p:nvPr/>
        </p:nvGrpSpPr>
        <p:grpSpPr bwMode="auto">
          <a:xfrm>
            <a:off x="6324605" y="3890997"/>
            <a:ext cx="912813" cy="368635"/>
            <a:chOff x="4608" y="3275"/>
            <a:chExt cx="575" cy="229"/>
          </a:xfrm>
        </p:grpSpPr>
        <p:sp>
          <p:nvSpPr>
            <p:cNvPr id="36" name="Freeform 123"/>
            <p:cNvSpPr>
              <a:spLocks/>
            </p:cNvSpPr>
            <p:nvPr/>
          </p:nvSpPr>
          <p:spPr bwMode="auto">
            <a:xfrm>
              <a:off x="4608" y="3275"/>
              <a:ext cx="116" cy="229"/>
            </a:xfrm>
            <a:custGeom>
              <a:avLst/>
              <a:gdLst>
                <a:gd name="T0" fmla="*/ 0 w 618"/>
                <a:gd name="T1" fmla="*/ 0 h 804"/>
                <a:gd name="T2" fmla="*/ 618 w 618"/>
                <a:gd name="T3" fmla="*/ 240 h 804"/>
                <a:gd name="T4" fmla="*/ 618 w 618"/>
                <a:gd name="T5" fmla="*/ 564 h 804"/>
                <a:gd name="T6" fmla="*/ 0 w 618"/>
                <a:gd name="T7" fmla="*/ 804 h 804"/>
                <a:gd name="T8" fmla="*/ 0 w 618"/>
                <a:gd name="T9" fmla="*/ 516 h 804"/>
                <a:gd name="T10" fmla="*/ 192 w 618"/>
                <a:gd name="T11" fmla="*/ 420 h 804"/>
                <a:gd name="T12" fmla="*/ 0 w 618"/>
                <a:gd name="T13" fmla="*/ 324 h 804"/>
                <a:gd name="T14" fmla="*/ 0 w 618"/>
                <a:gd name="T15" fmla="*/ 0 h 8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8"/>
                <a:gd name="T25" fmla="*/ 0 h 804"/>
                <a:gd name="T26" fmla="*/ 618 w 618"/>
                <a:gd name="T27" fmla="*/ 804 h 8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8" h="804">
                  <a:moveTo>
                    <a:pt x="0" y="0"/>
                  </a:moveTo>
                  <a:lnTo>
                    <a:pt x="618" y="240"/>
                  </a:lnTo>
                  <a:lnTo>
                    <a:pt x="618" y="564"/>
                  </a:lnTo>
                  <a:lnTo>
                    <a:pt x="0" y="804"/>
                  </a:lnTo>
                  <a:lnTo>
                    <a:pt x="0" y="516"/>
                  </a:lnTo>
                  <a:lnTo>
                    <a:pt x="192" y="420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4763" y="3297"/>
              <a:ext cx="420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b="1" dirty="0">
                  <a:solidFill>
                    <a:srgbClr val="003399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38" name="Line 141"/>
          <p:cNvSpPr>
            <a:spLocks noChangeShapeType="1"/>
          </p:cNvSpPr>
          <p:nvPr/>
        </p:nvSpPr>
        <p:spPr bwMode="auto">
          <a:xfrm>
            <a:off x="6019800" y="3738074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142"/>
          <p:cNvSpPr>
            <a:spLocks noChangeShapeType="1"/>
          </p:cNvSpPr>
          <p:nvPr/>
        </p:nvSpPr>
        <p:spPr bwMode="auto">
          <a:xfrm>
            <a:off x="6019800" y="4510760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143"/>
          <p:cNvSpPr>
            <a:spLocks noChangeShapeType="1"/>
          </p:cNvSpPr>
          <p:nvPr/>
        </p:nvSpPr>
        <p:spPr bwMode="auto">
          <a:xfrm>
            <a:off x="7315200" y="4047148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41" name="Elbow Connector 40"/>
          <p:cNvCxnSpPr>
            <a:stCxn id="30" idx="3"/>
          </p:cNvCxnSpPr>
          <p:nvPr/>
        </p:nvCxnSpPr>
        <p:spPr>
          <a:xfrm rot="16200000" flipH="1">
            <a:off x="3848100" y="4229100"/>
            <a:ext cx="2286000" cy="381000"/>
          </a:xfrm>
          <a:prstGeom prst="bentConnector3">
            <a:avLst>
              <a:gd name="adj1" fmla="val 9963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46"/>
          <p:cNvSpPr>
            <a:spLocks noChangeShapeType="1"/>
          </p:cNvSpPr>
          <p:nvPr/>
        </p:nvSpPr>
        <p:spPr bwMode="auto">
          <a:xfrm flipH="1">
            <a:off x="6781800" y="4726538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Text Box 151"/>
          <p:cNvSpPr txBox="1">
            <a:spLocks noChangeArrowheads="1"/>
          </p:cNvSpPr>
          <p:nvPr/>
        </p:nvSpPr>
        <p:spPr bwMode="auto">
          <a:xfrm>
            <a:off x="6858000" y="4572001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4</a:t>
            </a:r>
          </a:p>
        </p:txBody>
      </p:sp>
      <p:cxnSp>
        <p:nvCxnSpPr>
          <p:cNvPr id="44" name="Elbow Connector 43"/>
          <p:cNvCxnSpPr>
            <a:endCxn id="32" idx="3"/>
          </p:cNvCxnSpPr>
          <p:nvPr/>
        </p:nvCxnSpPr>
        <p:spPr>
          <a:xfrm rot="5400000">
            <a:off x="6096000" y="4953000"/>
            <a:ext cx="1219200" cy="304800"/>
          </a:xfrm>
          <a:prstGeom prst="bentConnector2">
            <a:avLst/>
          </a:prstGeom>
          <a:ln w="22225">
            <a:solidFill>
              <a:srgbClr val="00206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6802275" y="4747780"/>
            <a:ext cx="12971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3904116" y="3306862"/>
            <a:ext cx="8322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ALUop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Line 144"/>
          <p:cNvSpPr>
            <a:spLocks noChangeShapeType="1"/>
          </p:cNvSpPr>
          <p:nvPr/>
        </p:nvSpPr>
        <p:spPr bwMode="auto">
          <a:xfrm flipH="1">
            <a:off x="4724400" y="3356007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149"/>
          <p:cNvSpPr txBox="1">
            <a:spLocks noChangeArrowheads="1"/>
          </p:cNvSpPr>
          <p:nvPr/>
        </p:nvSpPr>
        <p:spPr bwMode="auto">
          <a:xfrm>
            <a:off x="4800600" y="3429001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137"/>
          <p:cNvSpPr txBox="1">
            <a:spLocks noChangeArrowheads="1"/>
          </p:cNvSpPr>
          <p:nvPr/>
        </p:nvSpPr>
        <p:spPr bwMode="auto">
          <a:xfrm>
            <a:off x="2819400" y="3662898"/>
            <a:ext cx="1934376" cy="61972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sw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beq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add, sub, and, or,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slt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0" name="Text Box 140"/>
          <p:cNvSpPr txBox="1">
            <a:spLocks noChangeArrowheads="1"/>
          </p:cNvSpPr>
          <p:nvPr/>
        </p:nvSpPr>
        <p:spPr bwMode="auto">
          <a:xfrm>
            <a:off x="6994525" y="5182492"/>
            <a:ext cx="2073276" cy="10890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and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or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add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sub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set on less than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386211" y="1343096"/>
            <a:ext cx="3248378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cs typeface="Courier New" pitchFamily="49" charset="0"/>
              </a:rPr>
              <a:t>Step 1. </a:t>
            </a:r>
          </a:p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Generate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signal from 6-bit opcode.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936089" y="2957689"/>
            <a:ext cx="2427112" cy="1721196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cs typeface="Courier New" pitchFamily="49" charset="0"/>
              </a:rPr>
              <a:t>Step 2. </a:t>
            </a:r>
          </a:p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Generate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signal from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and optionally 6-bit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field.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38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Generating </a:t>
            </a:r>
            <a:r>
              <a:rPr lang="en-SG" sz="3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SG" sz="3600" dirty="0">
                <a:solidFill>
                  <a:srgbClr val="0000FF"/>
                </a:solidFill>
              </a:rPr>
              <a:t> Signal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57" name="Group 233"/>
          <p:cNvGraphicFramePr>
            <a:graphicFrameLocks noGrp="1"/>
          </p:cNvGraphicFramePr>
          <p:nvPr>
            <p:ph sz="half" idx="1"/>
          </p:nvPr>
        </p:nvGraphicFramePr>
        <p:xfrm>
          <a:off x="1981200" y="1367509"/>
          <a:ext cx="6248400" cy="38544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8" name="Group 85"/>
          <p:cNvGraphicFramePr>
            <a:graphicFrameLocks/>
          </p:cNvGraphicFramePr>
          <p:nvPr/>
        </p:nvGraphicFramePr>
        <p:xfrm>
          <a:off x="8305800" y="3958309"/>
          <a:ext cx="2286000" cy="231648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2243667" y="5482309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000023" y="1979531"/>
            <a:ext cx="685800" cy="3195148"/>
            <a:chOff x="1381248" y="1746184"/>
            <a:chExt cx="685800" cy="3195148"/>
          </a:xfrm>
        </p:grpSpPr>
        <p:sp>
          <p:nvSpPr>
            <p:cNvPr id="61" name="TextBox 60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81248" y="212122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81248" y="333089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81248" y="40867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81248" y="4572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05400" y="1963533"/>
            <a:ext cx="1143000" cy="3195148"/>
            <a:chOff x="3505200" y="1746184"/>
            <a:chExt cx="1143000" cy="3195148"/>
          </a:xfrm>
        </p:grpSpPr>
        <p:sp>
          <p:nvSpPr>
            <p:cNvPr id="70" name="TextBox 69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05200" y="212122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333089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05200" y="408674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05200" y="4572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391400" y="1976399"/>
            <a:ext cx="762000" cy="3195148"/>
            <a:chOff x="5791200" y="1751890"/>
            <a:chExt cx="762000" cy="3195148"/>
          </a:xfrm>
        </p:grpSpPr>
        <p:sp>
          <p:nvSpPr>
            <p:cNvPr id="79" name="TextBox 78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91200" y="212692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91200" y="333659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91200" y="409245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1200" y="45777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87" name="Group 282"/>
          <p:cNvGraphicFramePr>
            <a:graphicFrameLocks/>
          </p:cNvGraphicFramePr>
          <p:nvPr/>
        </p:nvGraphicFramePr>
        <p:xfrm>
          <a:off x="8458200" y="1443709"/>
          <a:ext cx="2057400" cy="17068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564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30452"/>
            <a:ext cx="8229600" cy="1295400"/>
          </a:xfrm>
        </p:spPr>
        <p:txBody>
          <a:bodyPr/>
          <a:lstStyle/>
          <a:p>
            <a:pPr marL="271463" indent="-271463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Input: </a:t>
            </a:r>
            <a:r>
              <a:rPr lang="en-US" dirty="0"/>
              <a:t>6-bit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dirty="0"/>
              <a:t> field and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marL="271463" indent="-271463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Output: </a:t>
            </a:r>
            <a:r>
              <a:rPr lang="en-US" dirty="0"/>
              <a:t>4-bit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</a:t>
            </a:r>
          </a:p>
          <a:p>
            <a:pPr marL="271463" indent="-271463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the simplified expressions</a:t>
            </a:r>
          </a:p>
        </p:txBody>
      </p:sp>
      <p:graphicFrame>
        <p:nvGraphicFramePr>
          <p:cNvPr id="40" name="Group 299"/>
          <p:cNvGraphicFramePr>
            <a:graphicFrameLocks/>
          </p:cNvGraphicFramePr>
          <p:nvPr/>
        </p:nvGraphicFramePr>
        <p:xfrm>
          <a:off x="1981201" y="2512340"/>
          <a:ext cx="8153403" cy="3857185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14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2907475" y="3704553"/>
            <a:ext cx="7191030" cy="375038"/>
            <a:chOff x="1383475" y="3388501"/>
            <a:chExt cx="7191030" cy="375038"/>
          </a:xfrm>
        </p:grpSpPr>
        <p:sp>
          <p:nvSpPr>
            <p:cNvPr id="42" name="TextBox 41"/>
            <p:cNvSpPr txBox="1"/>
            <p:nvPr/>
          </p:nvSpPr>
          <p:spPr>
            <a:xfrm>
              <a:off x="1383475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9800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18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8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10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72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723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58100" y="339420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07475" y="4017803"/>
            <a:ext cx="7191030" cy="375038"/>
            <a:chOff x="1383475" y="3701751"/>
            <a:chExt cx="7191030" cy="375038"/>
          </a:xfrm>
        </p:grpSpPr>
        <p:sp>
          <p:nvSpPr>
            <p:cNvPr id="52" name="TextBox 51"/>
            <p:cNvSpPr txBox="1"/>
            <p:nvPr/>
          </p:nvSpPr>
          <p:spPr>
            <a:xfrm>
              <a:off x="1383475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09800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718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100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48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10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72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9723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58100" y="370745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907475" y="4357722"/>
            <a:ext cx="7191030" cy="375038"/>
            <a:chOff x="1383475" y="4041670"/>
            <a:chExt cx="7191030" cy="375038"/>
          </a:xfrm>
        </p:grpSpPr>
        <p:sp>
          <p:nvSpPr>
            <p:cNvPr id="94" name="TextBox 93"/>
            <p:cNvSpPr txBox="1"/>
            <p:nvPr/>
          </p:nvSpPr>
          <p:spPr>
            <a:xfrm>
              <a:off x="1383475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09800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718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100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48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10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72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723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58100" y="4047376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971801" y="4356209"/>
            <a:ext cx="589547" cy="369332"/>
            <a:chOff x="1447800" y="4040157"/>
            <a:chExt cx="589547" cy="369332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907475" y="4715178"/>
            <a:ext cx="7191030" cy="375038"/>
            <a:chOff x="1383475" y="4411002"/>
            <a:chExt cx="7191030" cy="375038"/>
          </a:xfrm>
        </p:grpSpPr>
        <p:sp>
          <p:nvSpPr>
            <p:cNvPr id="107" name="TextBox 10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907475" y="5018559"/>
            <a:ext cx="7191030" cy="375038"/>
            <a:chOff x="1383475" y="4411002"/>
            <a:chExt cx="7191030" cy="375038"/>
          </a:xfrm>
        </p:grpSpPr>
        <p:sp>
          <p:nvSpPr>
            <p:cNvPr id="117" name="TextBox 11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07475" y="5361331"/>
            <a:ext cx="7191030" cy="375038"/>
            <a:chOff x="1383475" y="4411002"/>
            <a:chExt cx="7191030" cy="375038"/>
          </a:xfrm>
        </p:grpSpPr>
        <p:sp>
          <p:nvSpPr>
            <p:cNvPr id="127" name="TextBox 12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07475" y="5675992"/>
            <a:ext cx="7191030" cy="375038"/>
            <a:chOff x="1383475" y="4411002"/>
            <a:chExt cx="7191030" cy="375038"/>
          </a:xfrm>
        </p:grpSpPr>
        <p:sp>
          <p:nvSpPr>
            <p:cNvPr id="137" name="TextBox 13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07475" y="6029469"/>
            <a:ext cx="7191030" cy="375038"/>
            <a:chOff x="1383475" y="4411002"/>
            <a:chExt cx="7191030" cy="375038"/>
          </a:xfrm>
        </p:grpSpPr>
        <p:sp>
          <p:nvSpPr>
            <p:cNvPr id="147" name="TextBox 14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818647" y="4720885"/>
            <a:ext cx="589547" cy="1675409"/>
            <a:chOff x="2294646" y="4404832"/>
            <a:chExt cx="589547" cy="1675409"/>
          </a:xfrm>
        </p:grpSpPr>
        <p:grpSp>
          <p:nvGrpSpPr>
            <p:cNvPr id="157" name="Group 156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4560594" y="4720885"/>
            <a:ext cx="589547" cy="1675409"/>
            <a:chOff x="2294646" y="4404832"/>
            <a:chExt cx="589547" cy="1675409"/>
          </a:xfrm>
        </p:grpSpPr>
        <p:grpSp>
          <p:nvGrpSpPr>
            <p:cNvPr id="173" name="Group 17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5395488" y="4720885"/>
            <a:ext cx="589547" cy="1675409"/>
            <a:chOff x="2294646" y="4404832"/>
            <a:chExt cx="589547" cy="1675409"/>
          </a:xfrm>
        </p:grpSpPr>
        <p:grpSp>
          <p:nvGrpSpPr>
            <p:cNvPr id="189" name="Group 18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204" name="TextBox 203"/>
          <p:cNvSpPr txBox="1"/>
          <p:nvPr/>
        </p:nvSpPr>
        <p:spPr>
          <a:xfrm>
            <a:off x="8380998" y="1303638"/>
            <a:ext cx="1829803" cy="338554"/>
          </a:xfrm>
          <a:prstGeom prst="rect">
            <a:avLst/>
          </a:prstGeom>
          <a:solidFill>
            <a:srgbClr val="FFD9B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380997" y="1709656"/>
            <a:ext cx="18283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ALUcontrol2 = 	?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9432991" y="4418392"/>
            <a:ext cx="228600" cy="1933734"/>
            <a:chOff x="7908991" y="4102340"/>
            <a:chExt cx="228600" cy="1933734"/>
          </a:xfrm>
        </p:grpSpPr>
        <p:sp>
          <p:nvSpPr>
            <p:cNvPr id="207" name="Oval 206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848601" y="2048210"/>
            <a:ext cx="23607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4588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 animBg="1"/>
      <p:bldP spid="2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30452"/>
            <a:ext cx="8229600" cy="575770"/>
          </a:xfrm>
        </p:spPr>
        <p:txBody>
          <a:bodyPr/>
          <a:lstStyle/>
          <a:p>
            <a:pPr marL="271463" indent="-271463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Simple combinational logic</a:t>
            </a:r>
          </a:p>
        </p:txBody>
      </p:sp>
      <p:grpSp>
        <p:nvGrpSpPr>
          <p:cNvPr id="211" name="Group 287"/>
          <p:cNvGrpSpPr>
            <a:grpSpLocks/>
          </p:cNvGrpSpPr>
          <p:nvPr/>
        </p:nvGrpSpPr>
        <p:grpSpPr bwMode="auto">
          <a:xfrm>
            <a:off x="8077200" y="2282472"/>
            <a:ext cx="2286000" cy="2058988"/>
            <a:chOff x="4224" y="1152"/>
            <a:chExt cx="1440" cy="1297"/>
          </a:xfrm>
        </p:grpSpPr>
        <p:sp>
          <p:nvSpPr>
            <p:cNvPr id="212" name="AutoShape 285"/>
            <p:cNvSpPr>
              <a:spLocks noChangeArrowheads="1"/>
            </p:cNvSpPr>
            <p:nvPr/>
          </p:nvSpPr>
          <p:spPr bwMode="auto">
            <a:xfrm rot="-2800100">
              <a:off x="3836" y="1869"/>
              <a:ext cx="1035" cy="126"/>
            </a:xfrm>
            <a:prstGeom prst="leftArrow">
              <a:avLst>
                <a:gd name="adj1" fmla="val 50000"/>
                <a:gd name="adj2" fmla="val 205357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286"/>
            <p:cNvSpPr txBox="1">
              <a:spLocks noChangeArrowheads="1"/>
            </p:cNvSpPr>
            <p:nvPr/>
          </p:nvSpPr>
          <p:spPr bwMode="auto">
            <a:xfrm>
              <a:off x="4224" y="1152"/>
              <a:ext cx="144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sz="1600" b="1" dirty="0">
                  <a:solidFill>
                    <a:srgbClr val="002060"/>
                  </a:solidFill>
                </a:rPr>
                <a:t>ALUcontrol2</a:t>
              </a:r>
              <a:r>
                <a:rPr lang="en-US" sz="1400" b="1" dirty="0"/>
                <a:t> </a:t>
              </a:r>
            </a:p>
            <a:p>
              <a:pPr>
                <a:spcBef>
                  <a:spcPct val="10000"/>
                </a:spcBef>
              </a:pPr>
              <a:r>
                <a:rPr lang="en-US" sz="1400" b="1" dirty="0"/>
                <a:t>= ALUOp0 + ALUOp1∙F1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362201" y="1806223"/>
            <a:ext cx="7548563" cy="4557713"/>
            <a:chOff x="990600" y="1504950"/>
            <a:chExt cx="7548563" cy="4557713"/>
          </a:xfrm>
        </p:grpSpPr>
        <p:grpSp>
          <p:nvGrpSpPr>
            <p:cNvPr id="215" name="Group 283"/>
            <p:cNvGrpSpPr>
              <a:grpSpLocks/>
            </p:cNvGrpSpPr>
            <p:nvPr/>
          </p:nvGrpSpPr>
          <p:grpSpPr bwMode="auto">
            <a:xfrm>
              <a:off x="990600" y="1504950"/>
              <a:ext cx="7548563" cy="4557713"/>
              <a:chOff x="528" y="1013"/>
              <a:chExt cx="4755" cy="2871"/>
            </a:xfrm>
          </p:grpSpPr>
          <p:sp>
            <p:nvSpPr>
              <p:cNvPr id="218" name="Freeform 176"/>
              <p:cNvSpPr>
                <a:spLocks/>
              </p:cNvSpPr>
              <p:nvPr/>
            </p:nvSpPr>
            <p:spPr bwMode="auto">
              <a:xfrm>
                <a:off x="1738" y="1460"/>
                <a:ext cx="72" cy="93"/>
              </a:xfrm>
              <a:custGeom>
                <a:avLst/>
                <a:gdLst>
                  <a:gd name="T0" fmla="*/ 72 w 72"/>
                  <a:gd name="T1" fmla="*/ 0 h 93"/>
                  <a:gd name="T2" fmla="*/ 0 w 72"/>
                  <a:gd name="T3" fmla="*/ 0 h 93"/>
                  <a:gd name="T4" fmla="*/ 38 w 72"/>
                  <a:gd name="T5" fmla="*/ 93 h 93"/>
                  <a:gd name="T6" fmla="*/ 72 w 72"/>
                  <a:gd name="T7" fmla="*/ 0 h 93"/>
                  <a:gd name="T8" fmla="*/ 72 w 72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3"/>
                  <a:gd name="T17" fmla="*/ 72 w 72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3">
                    <a:moveTo>
                      <a:pt x="72" y="0"/>
                    </a:moveTo>
                    <a:lnTo>
                      <a:pt x="0" y="0"/>
                    </a:lnTo>
                    <a:lnTo>
                      <a:pt x="38" y="9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177"/>
              <p:cNvSpPr>
                <a:spLocks/>
              </p:cNvSpPr>
              <p:nvPr/>
            </p:nvSpPr>
            <p:spPr bwMode="auto">
              <a:xfrm>
                <a:off x="1277" y="3017"/>
                <a:ext cx="1534" cy="119"/>
              </a:xfrm>
              <a:custGeom>
                <a:avLst/>
                <a:gdLst>
                  <a:gd name="T0" fmla="*/ 0 w 1534"/>
                  <a:gd name="T1" fmla="*/ 0 h 119"/>
                  <a:gd name="T2" fmla="*/ 400 w 1534"/>
                  <a:gd name="T3" fmla="*/ 0 h 119"/>
                  <a:gd name="T4" fmla="*/ 400 w 1534"/>
                  <a:gd name="T5" fmla="*/ 119 h 119"/>
                  <a:gd name="T6" fmla="*/ 1534 w 1534"/>
                  <a:gd name="T7" fmla="*/ 119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4"/>
                  <a:gd name="T13" fmla="*/ 0 h 119"/>
                  <a:gd name="T14" fmla="*/ 1534 w 1534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4" h="119">
                    <a:moveTo>
                      <a:pt x="0" y="0"/>
                    </a:moveTo>
                    <a:lnTo>
                      <a:pt x="400" y="0"/>
                    </a:lnTo>
                    <a:lnTo>
                      <a:pt x="400" y="119"/>
                    </a:lnTo>
                    <a:lnTo>
                      <a:pt x="1534" y="11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78"/>
              <p:cNvSpPr>
                <a:spLocks/>
              </p:cNvSpPr>
              <p:nvPr/>
            </p:nvSpPr>
            <p:spPr bwMode="auto">
              <a:xfrm>
                <a:off x="4201" y="2762"/>
                <a:ext cx="72" cy="92"/>
              </a:xfrm>
              <a:custGeom>
                <a:avLst/>
                <a:gdLst>
                  <a:gd name="T0" fmla="*/ 0 w 72"/>
                  <a:gd name="T1" fmla="*/ 0 h 92"/>
                  <a:gd name="T2" fmla="*/ 0 w 72"/>
                  <a:gd name="T3" fmla="*/ 92 h 92"/>
                  <a:gd name="T4" fmla="*/ 72 w 72"/>
                  <a:gd name="T5" fmla="*/ 48 h 92"/>
                  <a:gd name="T6" fmla="*/ 0 w 72"/>
                  <a:gd name="T7" fmla="*/ 0 h 92"/>
                  <a:gd name="T8" fmla="*/ 0 w 7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2"/>
                  <a:gd name="T17" fmla="*/ 72 w 7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2">
                    <a:moveTo>
                      <a:pt x="0" y="0"/>
                    </a:moveTo>
                    <a:lnTo>
                      <a:pt x="0" y="92"/>
                    </a:lnTo>
                    <a:lnTo>
                      <a:pt x="72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179"/>
              <p:cNvSpPr>
                <a:spLocks/>
              </p:cNvSpPr>
              <p:nvPr/>
            </p:nvSpPr>
            <p:spPr bwMode="auto">
              <a:xfrm>
                <a:off x="2305" y="2520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7 h 295"/>
                  <a:gd name="T34" fmla="*/ 215 w 277"/>
                  <a:gd name="T35" fmla="*/ 13 h 295"/>
                  <a:gd name="T36" fmla="*/ 202 w 277"/>
                  <a:gd name="T37" fmla="*/ 5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7"/>
                    </a:lnTo>
                    <a:lnTo>
                      <a:pt x="215" y="13"/>
                    </a:lnTo>
                    <a:lnTo>
                      <a:pt x="202" y="5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80"/>
              <p:cNvSpPr>
                <a:spLocks/>
              </p:cNvSpPr>
              <p:nvPr/>
            </p:nvSpPr>
            <p:spPr bwMode="auto">
              <a:xfrm>
                <a:off x="2825" y="2423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72 h 295"/>
                  <a:gd name="T4" fmla="*/ 30 w 317"/>
                  <a:gd name="T5" fmla="*/ 190 h 295"/>
                  <a:gd name="T6" fmla="*/ 27 w 317"/>
                  <a:gd name="T7" fmla="*/ 203 h 295"/>
                  <a:gd name="T8" fmla="*/ 27 w 317"/>
                  <a:gd name="T9" fmla="*/ 216 h 295"/>
                  <a:gd name="T10" fmla="*/ 23 w 317"/>
                  <a:gd name="T11" fmla="*/ 229 h 295"/>
                  <a:gd name="T12" fmla="*/ 20 w 317"/>
                  <a:gd name="T13" fmla="*/ 242 h 295"/>
                  <a:gd name="T14" fmla="*/ 17 w 317"/>
                  <a:gd name="T15" fmla="*/ 251 h 295"/>
                  <a:gd name="T16" fmla="*/ 13 w 317"/>
                  <a:gd name="T17" fmla="*/ 264 h 295"/>
                  <a:gd name="T18" fmla="*/ 6 w 317"/>
                  <a:gd name="T19" fmla="*/ 282 h 295"/>
                  <a:gd name="T20" fmla="*/ 0 w 317"/>
                  <a:gd name="T21" fmla="*/ 295 h 295"/>
                  <a:gd name="T22" fmla="*/ 3 w 317"/>
                  <a:gd name="T23" fmla="*/ 295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5 h 295"/>
                  <a:gd name="T34" fmla="*/ 136 w 317"/>
                  <a:gd name="T35" fmla="*/ 295 h 295"/>
                  <a:gd name="T36" fmla="*/ 157 w 317"/>
                  <a:gd name="T37" fmla="*/ 295 h 295"/>
                  <a:gd name="T38" fmla="*/ 177 w 317"/>
                  <a:gd name="T39" fmla="*/ 291 h 295"/>
                  <a:gd name="T40" fmla="*/ 191 w 317"/>
                  <a:gd name="T41" fmla="*/ 291 h 295"/>
                  <a:gd name="T42" fmla="*/ 211 w 317"/>
                  <a:gd name="T43" fmla="*/ 278 h 295"/>
                  <a:gd name="T44" fmla="*/ 232 w 317"/>
                  <a:gd name="T45" fmla="*/ 269 h 295"/>
                  <a:gd name="T46" fmla="*/ 249 w 317"/>
                  <a:gd name="T47" fmla="*/ 256 h 295"/>
                  <a:gd name="T48" fmla="*/ 266 w 317"/>
                  <a:gd name="T49" fmla="*/ 238 h 295"/>
                  <a:gd name="T50" fmla="*/ 280 w 317"/>
                  <a:gd name="T51" fmla="*/ 225 h 295"/>
                  <a:gd name="T52" fmla="*/ 290 w 317"/>
                  <a:gd name="T53" fmla="*/ 207 h 295"/>
                  <a:gd name="T54" fmla="*/ 300 w 317"/>
                  <a:gd name="T55" fmla="*/ 190 h 295"/>
                  <a:gd name="T56" fmla="*/ 307 w 317"/>
                  <a:gd name="T57" fmla="*/ 176 h 295"/>
                  <a:gd name="T58" fmla="*/ 314 w 317"/>
                  <a:gd name="T59" fmla="*/ 163 h 295"/>
                  <a:gd name="T60" fmla="*/ 317 w 317"/>
                  <a:gd name="T61" fmla="*/ 150 h 295"/>
                  <a:gd name="T62" fmla="*/ 314 w 317"/>
                  <a:gd name="T63" fmla="*/ 137 h 295"/>
                  <a:gd name="T64" fmla="*/ 307 w 317"/>
                  <a:gd name="T65" fmla="*/ 124 h 295"/>
                  <a:gd name="T66" fmla="*/ 300 w 317"/>
                  <a:gd name="T67" fmla="*/ 110 h 295"/>
                  <a:gd name="T68" fmla="*/ 290 w 317"/>
                  <a:gd name="T69" fmla="*/ 93 h 295"/>
                  <a:gd name="T70" fmla="*/ 280 w 317"/>
                  <a:gd name="T71" fmla="*/ 75 h 295"/>
                  <a:gd name="T72" fmla="*/ 266 w 317"/>
                  <a:gd name="T73" fmla="*/ 62 h 295"/>
                  <a:gd name="T74" fmla="*/ 249 w 317"/>
                  <a:gd name="T75" fmla="*/ 44 h 295"/>
                  <a:gd name="T76" fmla="*/ 232 w 317"/>
                  <a:gd name="T77" fmla="*/ 31 h 295"/>
                  <a:gd name="T78" fmla="*/ 211 w 317"/>
                  <a:gd name="T79" fmla="*/ 18 h 295"/>
                  <a:gd name="T80" fmla="*/ 191 w 317"/>
                  <a:gd name="T81" fmla="*/ 9 h 295"/>
                  <a:gd name="T82" fmla="*/ 177 w 317"/>
                  <a:gd name="T83" fmla="*/ 9 h 295"/>
                  <a:gd name="T84" fmla="*/ 157 w 317"/>
                  <a:gd name="T85" fmla="*/ 5 h 295"/>
                  <a:gd name="T86" fmla="*/ 136 w 317"/>
                  <a:gd name="T87" fmla="*/ 5 h 295"/>
                  <a:gd name="T88" fmla="*/ 109 w 317"/>
                  <a:gd name="T89" fmla="*/ 5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5 h 295"/>
                  <a:gd name="T100" fmla="*/ 0 w 317"/>
                  <a:gd name="T101" fmla="*/ 5 h 295"/>
                  <a:gd name="T102" fmla="*/ 6 w 317"/>
                  <a:gd name="T103" fmla="*/ 18 h 295"/>
                  <a:gd name="T104" fmla="*/ 13 w 317"/>
                  <a:gd name="T105" fmla="*/ 36 h 295"/>
                  <a:gd name="T106" fmla="*/ 17 w 317"/>
                  <a:gd name="T107" fmla="*/ 49 h 295"/>
                  <a:gd name="T108" fmla="*/ 20 w 317"/>
                  <a:gd name="T109" fmla="*/ 62 h 295"/>
                  <a:gd name="T110" fmla="*/ 23 w 317"/>
                  <a:gd name="T111" fmla="*/ 75 h 295"/>
                  <a:gd name="T112" fmla="*/ 27 w 317"/>
                  <a:gd name="T113" fmla="*/ 88 h 295"/>
                  <a:gd name="T114" fmla="*/ 27 w 317"/>
                  <a:gd name="T115" fmla="*/ 102 h 295"/>
                  <a:gd name="T116" fmla="*/ 30 w 317"/>
                  <a:gd name="T117" fmla="*/ 119 h 295"/>
                  <a:gd name="T118" fmla="*/ 30 w 317"/>
                  <a:gd name="T119" fmla="*/ 132 h 295"/>
                  <a:gd name="T120" fmla="*/ 30 w 317"/>
                  <a:gd name="T121" fmla="*/ 154 h 295"/>
                  <a:gd name="T122" fmla="*/ 30 w 317"/>
                  <a:gd name="T123" fmla="*/ 154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72"/>
                    </a:lnTo>
                    <a:lnTo>
                      <a:pt x="30" y="190"/>
                    </a:lnTo>
                    <a:lnTo>
                      <a:pt x="27" y="203"/>
                    </a:lnTo>
                    <a:lnTo>
                      <a:pt x="27" y="216"/>
                    </a:lnTo>
                    <a:lnTo>
                      <a:pt x="23" y="229"/>
                    </a:lnTo>
                    <a:lnTo>
                      <a:pt x="20" y="242"/>
                    </a:lnTo>
                    <a:lnTo>
                      <a:pt x="17" y="251"/>
                    </a:lnTo>
                    <a:lnTo>
                      <a:pt x="13" y="264"/>
                    </a:lnTo>
                    <a:lnTo>
                      <a:pt x="6" y="282"/>
                    </a:lnTo>
                    <a:lnTo>
                      <a:pt x="0" y="295"/>
                    </a:lnTo>
                    <a:lnTo>
                      <a:pt x="3" y="295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5"/>
                    </a:lnTo>
                    <a:lnTo>
                      <a:pt x="136" y="295"/>
                    </a:lnTo>
                    <a:lnTo>
                      <a:pt x="157" y="295"/>
                    </a:lnTo>
                    <a:lnTo>
                      <a:pt x="177" y="291"/>
                    </a:lnTo>
                    <a:lnTo>
                      <a:pt x="191" y="291"/>
                    </a:lnTo>
                    <a:lnTo>
                      <a:pt x="211" y="278"/>
                    </a:lnTo>
                    <a:lnTo>
                      <a:pt x="232" y="269"/>
                    </a:lnTo>
                    <a:lnTo>
                      <a:pt x="249" y="256"/>
                    </a:lnTo>
                    <a:lnTo>
                      <a:pt x="266" y="238"/>
                    </a:lnTo>
                    <a:lnTo>
                      <a:pt x="280" y="225"/>
                    </a:lnTo>
                    <a:lnTo>
                      <a:pt x="290" y="207"/>
                    </a:lnTo>
                    <a:lnTo>
                      <a:pt x="300" y="190"/>
                    </a:lnTo>
                    <a:lnTo>
                      <a:pt x="307" y="176"/>
                    </a:lnTo>
                    <a:lnTo>
                      <a:pt x="314" y="163"/>
                    </a:lnTo>
                    <a:lnTo>
                      <a:pt x="317" y="150"/>
                    </a:lnTo>
                    <a:lnTo>
                      <a:pt x="314" y="137"/>
                    </a:lnTo>
                    <a:lnTo>
                      <a:pt x="307" y="124"/>
                    </a:lnTo>
                    <a:lnTo>
                      <a:pt x="300" y="110"/>
                    </a:lnTo>
                    <a:lnTo>
                      <a:pt x="290" y="93"/>
                    </a:lnTo>
                    <a:lnTo>
                      <a:pt x="280" y="75"/>
                    </a:lnTo>
                    <a:lnTo>
                      <a:pt x="266" y="62"/>
                    </a:lnTo>
                    <a:lnTo>
                      <a:pt x="249" y="44"/>
                    </a:lnTo>
                    <a:lnTo>
                      <a:pt x="232" y="31"/>
                    </a:lnTo>
                    <a:lnTo>
                      <a:pt x="211" y="18"/>
                    </a:lnTo>
                    <a:lnTo>
                      <a:pt x="191" y="9"/>
                    </a:lnTo>
                    <a:lnTo>
                      <a:pt x="177" y="9"/>
                    </a:lnTo>
                    <a:lnTo>
                      <a:pt x="157" y="5"/>
                    </a:lnTo>
                    <a:lnTo>
                      <a:pt x="136" y="5"/>
                    </a:lnTo>
                    <a:lnTo>
                      <a:pt x="109" y="5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6" y="18"/>
                    </a:lnTo>
                    <a:lnTo>
                      <a:pt x="13" y="36"/>
                    </a:lnTo>
                    <a:lnTo>
                      <a:pt x="17" y="49"/>
                    </a:lnTo>
                    <a:lnTo>
                      <a:pt x="20" y="62"/>
                    </a:lnTo>
                    <a:lnTo>
                      <a:pt x="23" y="75"/>
                    </a:lnTo>
                    <a:lnTo>
                      <a:pt x="27" y="88"/>
                    </a:lnTo>
                    <a:lnTo>
                      <a:pt x="27" y="102"/>
                    </a:lnTo>
                    <a:lnTo>
                      <a:pt x="30" y="119"/>
                    </a:lnTo>
                    <a:lnTo>
                      <a:pt x="30" y="132"/>
                    </a:lnTo>
                    <a:lnTo>
                      <a:pt x="30" y="15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81"/>
              <p:cNvSpPr>
                <a:spLocks noChangeShapeType="1"/>
              </p:cNvSpPr>
              <p:nvPr/>
            </p:nvSpPr>
            <p:spPr bwMode="auto">
              <a:xfrm flipH="1">
                <a:off x="2172" y="2569"/>
                <a:ext cx="133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82"/>
              <p:cNvSpPr>
                <a:spLocks noChangeShapeType="1"/>
              </p:cNvSpPr>
              <p:nvPr/>
            </p:nvSpPr>
            <p:spPr bwMode="auto">
              <a:xfrm flipH="1">
                <a:off x="2582" y="2665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183"/>
              <p:cNvSpPr>
                <a:spLocks/>
              </p:cNvSpPr>
              <p:nvPr/>
            </p:nvSpPr>
            <p:spPr bwMode="auto">
              <a:xfrm>
                <a:off x="1779" y="1808"/>
                <a:ext cx="1066" cy="673"/>
              </a:xfrm>
              <a:custGeom>
                <a:avLst/>
                <a:gdLst>
                  <a:gd name="T0" fmla="*/ 1066 w 1066"/>
                  <a:gd name="T1" fmla="*/ 668 h 673"/>
                  <a:gd name="T2" fmla="*/ 933 w 1066"/>
                  <a:gd name="T3" fmla="*/ 673 h 673"/>
                  <a:gd name="T4" fmla="*/ 933 w 1066"/>
                  <a:gd name="T5" fmla="*/ 0 h 673"/>
                  <a:gd name="T6" fmla="*/ 0 w 1066"/>
                  <a:gd name="T7" fmla="*/ 0 h 6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6"/>
                  <a:gd name="T13" fmla="*/ 0 h 673"/>
                  <a:gd name="T14" fmla="*/ 1066 w 1066"/>
                  <a:gd name="T15" fmla="*/ 673 h 6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6" h="673">
                    <a:moveTo>
                      <a:pt x="1066" y="668"/>
                    </a:moveTo>
                    <a:lnTo>
                      <a:pt x="933" y="673"/>
                    </a:lnTo>
                    <a:lnTo>
                      <a:pt x="933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84"/>
              <p:cNvSpPr>
                <a:spLocks noChangeShapeType="1"/>
              </p:cNvSpPr>
              <p:nvPr/>
            </p:nvSpPr>
            <p:spPr bwMode="auto">
              <a:xfrm flipH="1">
                <a:off x="2172" y="2947"/>
                <a:ext cx="635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185"/>
              <p:cNvSpPr>
                <a:spLocks/>
              </p:cNvSpPr>
              <p:nvPr/>
            </p:nvSpPr>
            <p:spPr bwMode="auto">
              <a:xfrm>
                <a:off x="2825" y="2898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68 h 295"/>
                  <a:gd name="T4" fmla="*/ 30 w 317"/>
                  <a:gd name="T5" fmla="*/ 185 h 295"/>
                  <a:gd name="T6" fmla="*/ 27 w 317"/>
                  <a:gd name="T7" fmla="*/ 198 h 295"/>
                  <a:gd name="T8" fmla="*/ 27 w 317"/>
                  <a:gd name="T9" fmla="*/ 212 h 295"/>
                  <a:gd name="T10" fmla="*/ 23 w 317"/>
                  <a:gd name="T11" fmla="*/ 225 h 295"/>
                  <a:gd name="T12" fmla="*/ 20 w 317"/>
                  <a:gd name="T13" fmla="*/ 238 h 295"/>
                  <a:gd name="T14" fmla="*/ 17 w 317"/>
                  <a:gd name="T15" fmla="*/ 251 h 295"/>
                  <a:gd name="T16" fmla="*/ 13 w 317"/>
                  <a:gd name="T17" fmla="*/ 260 h 295"/>
                  <a:gd name="T18" fmla="*/ 6 w 317"/>
                  <a:gd name="T19" fmla="*/ 278 h 295"/>
                  <a:gd name="T20" fmla="*/ 0 w 317"/>
                  <a:gd name="T21" fmla="*/ 291 h 295"/>
                  <a:gd name="T22" fmla="*/ 3 w 317"/>
                  <a:gd name="T23" fmla="*/ 291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1 h 295"/>
                  <a:gd name="T34" fmla="*/ 136 w 317"/>
                  <a:gd name="T35" fmla="*/ 291 h 295"/>
                  <a:gd name="T36" fmla="*/ 157 w 317"/>
                  <a:gd name="T37" fmla="*/ 291 h 295"/>
                  <a:gd name="T38" fmla="*/ 177 w 317"/>
                  <a:gd name="T39" fmla="*/ 286 h 295"/>
                  <a:gd name="T40" fmla="*/ 191 w 317"/>
                  <a:gd name="T41" fmla="*/ 286 h 295"/>
                  <a:gd name="T42" fmla="*/ 211 w 317"/>
                  <a:gd name="T43" fmla="*/ 278 h 295"/>
                  <a:gd name="T44" fmla="*/ 232 w 317"/>
                  <a:gd name="T45" fmla="*/ 264 h 295"/>
                  <a:gd name="T46" fmla="*/ 249 w 317"/>
                  <a:gd name="T47" fmla="*/ 251 h 295"/>
                  <a:gd name="T48" fmla="*/ 266 w 317"/>
                  <a:gd name="T49" fmla="*/ 234 h 295"/>
                  <a:gd name="T50" fmla="*/ 280 w 317"/>
                  <a:gd name="T51" fmla="*/ 220 h 295"/>
                  <a:gd name="T52" fmla="*/ 290 w 317"/>
                  <a:gd name="T53" fmla="*/ 203 h 295"/>
                  <a:gd name="T54" fmla="*/ 300 w 317"/>
                  <a:gd name="T55" fmla="*/ 185 h 295"/>
                  <a:gd name="T56" fmla="*/ 307 w 317"/>
                  <a:gd name="T57" fmla="*/ 172 h 295"/>
                  <a:gd name="T58" fmla="*/ 314 w 317"/>
                  <a:gd name="T59" fmla="*/ 159 h 295"/>
                  <a:gd name="T60" fmla="*/ 317 w 317"/>
                  <a:gd name="T61" fmla="*/ 146 h 295"/>
                  <a:gd name="T62" fmla="*/ 314 w 317"/>
                  <a:gd name="T63" fmla="*/ 132 h 295"/>
                  <a:gd name="T64" fmla="*/ 307 w 317"/>
                  <a:gd name="T65" fmla="*/ 119 h 295"/>
                  <a:gd name="T66" fmla="*/ 300 w 317"/>
                  <a:gd name="T67" fmla="*/ 106 h 295"/>
                  <a:gd name="T68" fmla="*/ 290 w 317"/>
                  <a:gd name="T69" fmla="*/ 88 h 295"/>
                  <a:gd name="T70" fmla="*/ 280 w 317"/>
                  <a:gd name="T71" fmla="*/ 71 h 295"/>
                  <a:gd name="T72" fmla="*/ 266 w 317"/>
                  <a:gd name="T73" fmla="*/ 58 h 295"/>
                  <a:gd name="T74" fmla="*/ 249 w 317"/>
                  <a:gd name="T75" fmla="*/ 40 h 295"/>
                  <a:gd name="T76" fmla="*/ 232 w 317"/>
                  <a:gd name="T77" fmla="*/ 27 h 295"/>
                  <a:gd name="T78" fmla="*/ 211 w 317"/>
                  <a:gd name="T79" fmla="*/ 18 h 295"/>
                  <a:gd name="T80" fmla="*/ 191 w 317"/>
                  <a:gd name="T81" fmla="*/ 5 h 295"/>
                  <a:gd name="T82" fmla="*/ 177 w 317"/>
                  <a:gd name="T83" fmla="*/ 5 h 295"/>
                  <a:gd name="T84" fmla="*/ 157 w 317"/>
                  <a:gd name="T85" fmla="*/ 0 h 295"/>
                  <a:gd name="T86" fmla="*/ 136 w 317"/>
                  <a:gd name="T87" fmla="*/ 0 h 295"/>
                  <a:gd name="T88" fmla="*/ 109 w 317"/>
                  <a:gd name="T89" fmla="*/ 0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0 h 295"/>
                  <a:gd name="T100" fmla="*/ 0 w 317"/>
                  <a:gd name="T101" fmla="*/ 0 h 295"/>
                  <a:gd name="T102" fmla="*/ 6 w 317"/>
                  <a:gd name="T103" fmla="*/ 14 h 295"/>
                  <a:gd name="T104" fmla="*/ 13 w 317"/>
                  <a:gd name="T105" fmla="*/ 31 h 295"/>
                  <a:gd name="T106" fmla="*/ 17 w 317"/>
                  <a:gd name="T107" fmla="*/ 44 h 295"/>
                  <a:gd name="T108" fmla="*/ 20 w 317"/>
                  <a:gd name="T109" fmla="*/ 58 h 295"/>
                  <a:gd name="T110" fmla="*/ 23 w 317"/>
                  <a:gd name="T111" fmla="*/ 71 h 295"/>
                  <a:gd name="T112" fmla="*/ 27 w 317"/>
                  <a:gd name="T113" fmla="*/ 84 h 295"/>
                  <a:gd name="T114" fmla="*/ 27 w 317"/>
                  <a:gd name="T115" fmla="*/ 97 h 295"/>
                  <a:gd name="T116" fmla="*/ 30 w 317"/>
                  <a:gd name="T117" fmla="*/ 115 h 295"/>
                  <a:gd name="T118" fmla="*/ 30 w 317"/>
                  <a:gd name="T119" fmla="*/ 132 h 295"/>
                  <a:gd name="T120" fmla="*/ 30 w 317"/>
                  <a:gd name="T121" fmla="*/ 150 h 295"/>
                  <a:gd name="T122" fmla="*/ 30 w 317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68"/>
                    </a:lnTo>
                    <a:lnTo>
                      <a:pt x="30" y="185"/>
                    </a:lnTo>
                    <a:lnTo>
                      <a:pt x="27" y="198"/>
                    </a:lnTo>
                    <a:lnTo>
                      <a:pt x="27" y="212"/>
                    </a:lnTo>
                    <a:lnTo>
                      <a:pt x="23" y="225"/>
                    </a:lnTo>
                    <a:lnTo>
                      <a:pt x="20" y="238"/>
                    </a:lnTo>
                    <a:lnTo>
                      <a:pt x="17" y="251"/>
                    </a:lnTo>
                    <a:lnTo>
                      <a:pt x="13" y="260"/>
                    </a:lnTo>
                    <a:lnTo>
                      <a:pt x="6" y="278"/>
                    </a:lnTo>
                    <a:lnTo>
                      <a:pt x="0" y="291"/>
                    </a:lnTo>
                    <a:lnTo>
                      <a:pt x="3" y="291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1"/>
                    </a:lnTo>
                    <a:lnTo>
                      <a:pt x="136" y="291"/>
                    </a:lnTo>
                    <a:lnTo>
                      <a:pt x="157" y="291"/>
                    </a:lnTo>
                    <a:lnTo>
                      <a:pt x="177" y="286"/>
                    </a:lnTo>
                    <a:lnTo>
                      <a:pt x="191" y="286"/>
                    </a:lnTo>
                    <a:lnTo>
                      <a:pt x="211" y="278"/>
                    </a:lnTo>
                    <a:lnTo>
                      <a:pt x="232" y="264"/>
                    </a:lnTo>
                    <a:lnTo>
                      <a:pt x="249" y="251"/>
                    </a:lnTo>
                    <a:lnTo>
                      <a:pt x="266" y="234"/>
                    </a:lnTo>
                    <a:lnTo>
                      <a:pt x="280" y="220"/>
                    </a:lnTo>
                    <a:lnTo>
                      <a:pt x="290" y="203"/>
                    </a:lnTo>
                    <a:lnTo>
                      <a:pt x="300" y="185"/>
                    </a:lnTo>
                    <a:lnTo>
                      <a:pt x="307" y="172"/>
                    </a:lnTo>
                    <a:lnTo>
                      <a:pt x="314" y="159"/>
                    </a:lnTo>
                    <a:lnTo>
                      <a:pt x="317" y="146"/>
                    </a:lnTo>
                    <a:lnTo>
                      <a:pt x="314" y="132"/>
                    </a:lnTo>
                    <a:lnTo>
                      <a:pt x="307" y="119"/>
                    </a:lnTo>
                    <a:lnTo>
                      <a:pt x="300" y="106"/>
                    </a:lnTo>
                    <a:lnTo>
                      <a:pt x="290" y="88"/>
                    </a:lnTo>
                    <a:lnTo>
                      <a:pt x="280" y="71"/>
                    </a:lnTo>
                    <a:lnTo>
                      <a:pt x="266" y="58"/>
                    </a:lnTo>
                    <a:lnTo>
                      <a:pt x="249" y="40"/>
                    </a:lnTo>
                    <a:lnTo>
                      <a:pt x="232" y="27"/>
                    </a:lnTo>
                    <a:lnTo>
                      <a:pt x="211" y="18"/>
                    </a:lnTo>
                    <a:lnTo>
                      <a:pt x="191" y="5"/>
                    </a:lnTo>
                    <a:lnTo>
                      <a:pt x="177" y="5"/>
                    </a:lnTo>
                    <a:lnTo>
                      <a:pt x="157" y="0"/>
                    </a:lnTo>
                    <a:lnTo>
                      <a:pt x="136" y="0"/>
                    </a:lnTo>
                    <a:lnTo>
                      <a:pt x="109" y="0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13" y="31"/>
                    </a:lnTo>
                    <a:lnTo>
                      <a:pt x="17" y="44"/>
                    </a:lnTo>
                    <a:lnTo>
                      <a:pt x="20" y="58"/>
                    </a:lnTo>
                    <a:lnTo>
                      <a:pt x="23" y="71"/>
                    </a:lnTo>
                    <a:lnTo>
                      <a:pt x="27" y="84"/>
                    </a:lnTo>
                    <a:lnTo>
                      <a:pt x="27" y="97"/>
                    </a:lnTo>
                    <a:lnTo>
                      <a:pt x="30" y="115"/>
                    </a:lnTo>
                    <a:lnTo>
                      <a:pt x="30" y="132"/>
                    </a:lnTo>
                    <a:lnTo>
                      <a:pt x="30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86"/>
              <p:cNvSpPr>
                <a:spLocks noChangeShapeType="1"/>
              </p:cNvSpPr>
              <p:nvPr/>
            </p:nvSpPr>
            <p:spPr bwMode="auto">
              <a:xfrm flipH="1">
                <a:off x="3142" y="3044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187"/>
              <p:cNvSpPr>
                <a:spLocks/>
              </p:cNvSpPr>
              <p:nvPr/>
            </p:nvSpPr>
            <p:spPr bwMode="auto">
              <a:xfrm>
                <a:off x="2305" y="3369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6 h 295"/>
                  <a:gd name="T34" fmla="*/ 215 w 277"/>
                  <a:gd name="T35" fmla="*/ 13 h 295"/>
                  <a:gd name="T36" fmla="*/ 202 w 277"/>
                  <a:gd name="T37" fmla="*/ 4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6"/>
                    </a:lnTo>
                    <a:lnTo>
                      <a:pt x="215" y="13"/>
                    </a:lnTo>
                    <a:lnTo>
                      <a:pt x="202" y="4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188"/>
              <p:cNvSpPr>
                <a:spLocks/>
              </p:cNvSpPr>
              <p:nvPr/>
            </p:nvSpPr>
            <p:spPr bwMode="auto">
              <a:xfrm>
                <a:off x="1779" y="1557"/>
                <a:ext cx="526" cy="1865"/>
              </a:xfrm>
              <a:custGeom>
                <a:avLst/>
                <a:gdLst>
                  <a:gd name="T0" fmla="*/ 526 w 526"/>
                  <a:gd name="T1" fmla="*/ 1860 h 1865"/>
                  <a:gd name="T2" fmla="*/ 393 w 526"/>
                  <a:gd name="T3" fmla="*/ 1865 h 1865"/>
                  <a:gd name="T4" fmla="*/ 393 w 526"/>
                  <a:gd name="T5" fmla="*/ 506 h 1865"/>
                  <a:gd name="T6" fmla="*/ 0 w 526"/>
                  <a:gd name="T7" fmla="*/ 506 h 1865"/>
                  <a:gd name="T8" fmla="*/ 0 w 526"/>
                  <a:gd name="T9" fmla="*/ 0 h 18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1865"/>
                  <a:gd name="T17" fmla="*/ 526 w 526"/>
                  <a:gd name="T18" fmla="*/ 1865 h 18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1865">
                    <a:moveTo>
                      <a:pt x="526" y="1860"/>
                    </a:moveTo>
                    <a:lnTo>
                      <a:pt x="393" y="1865"/>
                    </a:lnTo>
                    <a:lnTo>
                      <a:pt x="393" y="506"/>
                    </a:lnTo>
                    <a:lnTo>
                      <a:pt x="0" y="506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89"/>
              <p:cNvSpPr>
                <a:spLocks noChangeShapeType="1"/>
              </p:cNvSpPr>
              <p:nvPr/>
            </p:nvSpPr>
            <p:spPr bwMode="auto">
              <a:xfrm flipV="1">
                <a:off x="1772" y="1217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90"/>
              <p:cNvSpPr>
                <a:spLocks noChangeShapeType="1"/>
              </p:cNvSpPr>
              <p:nvPr/>
            </p:nvSpPr>
            <p:spPr bwMode="auto">
              <a:xfrm flipH="1">
                <a:off x="2042" y="3607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191"/>
              <p:cNvSpPr>
                <a:spLocks/>
              </p:cNvSpPr>
              <p:nvPr/>
            </p:nvSpPr>
            <p:spPr bwMode="auto">
              <a:xfrm>
                <a:off x="1721" y="3461"/>
                <a:ext cx="321" cy="295"/>
              </a:xfrm>
              <a:custGeom>
                <a:avLst/>
                <a:gdLst>
                  <a:gd name="T0" fmla="*/ 31 w 321"/>
                  <a:gd name="T1" fmla="*/ 150 h 295"/>
                  <a:gd name="T2" fmla="*/ 31 w 321"/>
                  <a:gd name="T3" fmla="*/ 172 h 295"/>
                  <a:gd name="T4" fmla="*/ 31 w 321"/>
                  <a:gd name="T5" fmla="*/ 185 h 295"/>
                  <a:gd name="T6" fmla="*/ 31 w 321"/>
                  <a:gd name="T7" fmla="*/ 203 h 295"/>
                  <a:gd name="T8" fmla="*/ 27 w 321"/>
                  <a:gd name="T9" fmla="*/ 216 h 295"/>
                  <a:gd name="T10" fmla="*/ 27 w 321"/>
                  <a:gd name="T11" fmla="*/ 225 h 295"/>
                  <a:gd name="T12" fmla="*/ 24 w 321"/>
                  <a:gd name="T13" fmla="*/ 238 h 295"/>
                  <a:gd name="T14" fmla="*/ 20 w 321"/>
                  <a:gd name="T15" fmla="*/ 251 h 295"/>
                  <a:gd name="T16" fmla="*/ 14 w 321"/>
                  <a:gd name="T17" fmla="*/ 264 h 295"/>
                  <a:gd name="T18" fmla="*/ 10 w 321"/>
                  <a:gd name="T19" fmla="*/ 277 h 295"/>
                  <a:gd name="T20" fmla="*/ 0 w 321"/>
                  <a:gd name="T21" fmla="*/ 295 h 295"/>
                  <a:gd name="T22" fmla="*/ 7 w 321"/>
                  <a:gd name="T23" fmla="*/ 295 h 295"/>
                  <a:gd name="T24" fmla="*/ 17 w 321"/>
                  <a:gd name="T25" fmla="*/ 295 h 295"/>
                  <a:gd name="T26" fmla="*/ 38 w 321"/>
                  <a:gd name="T27" fmla="*/ 295 h 295"/>
                  <a:gd name="T28" fmla="*/ 58 w 321"/>
                  <a:gd name="T29" fmla="*/ 295 h 295"/>
                  <a:gd name="T30" fmla="*/ 85 w 321"/>
                  <a:gd name="T31" fmla="*/ 295 h 295"/>
                  <a:gd name="T32" fmla="*/ 109 w 321"/>
                  <a:gd name="T33" fmla="*/ 295 h 295"/>
                  <a:gd name="T34" fmla="*/ 137 w 321"/>
                  <a:gd name="T35" fmla="*/ 291 h 295"/>
                  <a:gd name="T36" fmla="*/ 161 w 321"/>
                  <a:gd name="T37" fmla="*/ 291 h 295"/>
                  <a:gd name="T38" fmla="*/ 178 w 321"/>
                  <a:gd name="T39" fmla="*/ 291 h 295"/>
                  <a:gd name="T40" fmla="*/ 191 w 321"/>
                  <a:gd name="T41" fmla="*/ 286 h 295"/>
                  <a:gd name="T42" fmla="*/ 215 w 321"/>
                  <a:gd name="T43" fmla="*/ 277 h 295"/>
                  <a:gd name="T44" fmla="*/ 236 w 321"/>
                  <a:gd name="T45" fmla="*/ 264 h 295"/>
                  <a:gd name="T46" fmla="*/ 253 w 321"/>
                  <a:gd name="T47" fmla="*/ 251 h 295"/>
                  <a:gd name="T48" fmla="*/ 266 w 321"/>
                  <a:gd name="T49" fmla="*/ 238 h 295"/>
                  <a:gd name="T50" fmla="*/ 280 w 321"/>
                  <a:gd name="T51" fmla="*/ 220 h 295"/>
                  <a:gd name="T52" fmla="*/ 294 w 321"/>
                  <a:gd name="T53" fmla="*/ 203 h 295"/>
                  <a:gd name="T54" fmla="*/ 304 w 321"/>
                  <a:gd name="T55" fmla="*/ 190 h 295"/>
                  <a:gd name="T56" fmla="*/ 311 w 321"/>
                  <a:gd name="T57" fmla="*/ 172 h 295"/>
                  <a:gd name="T58" fmla="*/ 318 w 321"/>
                  <a:gd name="T59" fmla="*/ 159 h 295"/>
                  <a:gd name="T60" fmla="*/ 321 w 321"/>
                  <a:gd name="T61" fmla="*/ 146 h 295"/>
                  <a:gd name="T62" fmla="*/ 318 w 321"/>
                  <a:gd name="T63" fmla="*/ 137 h 295"/>
                  <a:gd name="T64" fmla="*/ 311 w 321"/>
                  <a:gd name="T65" fmla="*/ 119 h 295"/>
                  <a:gd name="T66" fmla="*/ 304 w 321"/>
                  <a:gd name="T67" fmla="*/ 106 h 295"/>
                  <a:gd name="T68" fmla="*/ 294 w 321"/>
                  <a:gd name="T69" fmla="*/ 88 h 295"/>
                  <a:gd name="T70" fmla="*/ 280 w 321"/>
                  <a:gd name="T71" fmla="*/ 75 h 295"/>
                  <a:gd name="T72" fmla="*/ 266 w 321"/>
                  <a:gd name="T73" fmla="*/ 58 h 295"/>
                  <a:gd name="T74" fmla="*/ 253 w 321"/>
                  <a:gd name="T75" fmla="*/ 44 h 295"/>
                  <a:gd name="T76" fmla="*/ 236 w 321"/>
                  <a:gd name="T77" fmla="*/ 31 h 295"/>
                  <a:gd name="T78" fmla="*/ 215 w 321"/>
                  <a:gd name="T79" fmla="*/ 18 h 295"/>
                  <a:gd name="T80" fmla="*/ 191 w 321"/>
                  <a:gd name="T81" fmla="*/ 9 h 295"/>
                  <a:gd name="T82" fmla="*/ 178 w 321"/>
                  <a:gd name="T83" fmla="*/ 5 h 295"/>
                  <a:gd name="T84" fmla="*/ 161 w 321"/>
                  <a:gd name="T85" fmla="*/ 0 h 295"/>
                  <a:gd name="T86" fmla="*/ 137 w 321"/>
                  <a:gd name="T87" fmla="*/ 0 h 295"/>
                  <a:gd name="T88" fmla="*/ 109 w 321"/>
                  <a:gd name="T89" fmla="*/ 0 h 295"/>
                  <a:gd name="T90" fmla="*/ 85 w 321"/>
                  <a:gd name="T91" fmla="*/ 0 h 295"/>
                  <a:gd name="T92" fmla="*/ 58 w 321"/>
                  <a:gd name="T93" fmla="*/ 0 h 295"/>
                  <a:gd name="T94" fmla="*/ 38 w 321"/>
                  <a:gd name="T95" fmla="*/ 0 h 295"/>
                  <a:gd name="T96" fmla="*/ 17 w 321"/>
                  <a:gd name="T97" fmla="*/ 0 h 295"/>
                  <a:gd name="T98" fmla="*/ 7 w 321"/>
                  <a:gd name="T99" fmla="*/ 0 h 295"/>
                  <a:gd name="T100" fmla="*/ 0 w 321"/>
                  <a:gd name="T101" fmla="*/ 0 h 295"/>
                  <a:gd name="T102" fmla="*/ 10 w 321"/>
                  <a:gd name="T103" fmla="*/ 18 h 295"/>
                  <a:gd name="T104" fmla="*/ 14 w 321"/>
                  <a:gd name="T105" fmla="*/ 31 h 295"/>
                  <a:gd name="T106" fmla="*/ 20 w 321"/>
                  <a:gd name="T107" fmla="*/ 44 h 295"/>
                  <a:gd name="T108" fmla="*/ 24 w 321"/>
                  <a:gd name="T109" fmla="*/ 58 h 295"/>
                  <a:gd name="T110" fmla="*/ 27 w 321"/>
                  <a:gd name="T111" fmla="*/ 71 h 295"/>
                  <a:gd name="T112" fmla="*/ 27 w 321"/>
                  <a:gd name="T113" fmla="*/ 84 h 295"/>
                  <a:gd name="T114" fmla="*/ 31 w 321"/>
                  <a:gd name="T115" fmla="*/ 97 h 295"/>
                  <a:gd name="T116" fmla="*/ 31 w 321"/>
                  <a:gd name="T117" fmla="*/ 115 h 295"/>
                  <a:gd name="T118" fmla="*/ 31 w 321"/>
                  <a:gd name="T119" fmla="*/ 132 h 295"/>
                  <a:gd name="T120" fmla="*/ 31 w 321"/>
                  <a:gd name="T121" fmla="*/ 150 h 295"/>
                  <a:gd name="T122" fmla="*/ 31 w 321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1"/>
                  <a:gd name="T187" fmla="*/ 0 h 295"/>
                  <a:gd name="T188" fmla="*/ 321 w 321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1" h="295">
                    <a:moveTo>
                      <a:pt x="31" y="150"/>
                    </a:moveTo>
                    <a:lnTo>
                      <a:pt x="31" y="172"/>
                    </a:lnTo>
                    <a:lnTo>
                      <a:pt x="31" y="185"/>
                    </a:lnTo>
                    <a:lnTo>
                      <a:pt x="31" y="203"/>
                    </a:lnTo>
                    <a:lnTo>
                      <a:pt x="27" y="216"/>
                    </a:lnTo>
                    <a:lnTo>
                      <a:pt x="27" y="225"/>
                    </a:lnTo>
                    <a:lnTo>
                      <a:pt x="24" y="238"/>
                    </a:lnTo>
                    <a:lnTo>
                      <a:pt x="20" y="251"/>
                    </a:lnTo>
                    <a:lnTo>
                      <a:pt x="14" y="264"/>
                    </a:lnTo>
                    <a:lnTo>
                      <a:pt x="10" y="277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17" y="295"/>
                    </a:lnTo>
                    <a:lnTo>
                      <a:pt x="38" y="295"/>
                    </a:lnTo>
                    <a:lnTo>
                      <a:pt x="58" y="295"/>
                    </a:lnTo>
                    <a:lnTo>
                      <a:pt x="85" y="295"/>
                    </a:lnTo>
                    <a:lnTo>
                      <a:pt x="109" y="295"/>
                    </a:lnTo>
                    <a:lnTo>
                      <a:pt x="137" y="291"/>
                    </a:lnTo>
                    <a:lnTo>
                      <a:pt x="161" y="291"/>
                    </a:lnTo>
                    <a:lnTo>
                      <a:pt x="178" y="291"/>
                    </a:lnTo>
                    <a:lnTo>
                      <a:pt x="191" y="286"/>
                    </a:lnTo>
                    <a:lnTo>
                      <a:pt x="215" y="277"/>
                    </a:lnTo>
                    <a:lnTo>
                      <a:pt x="236" y="264"/>
                    </a:lnTo>
                    <a:lnTo>
                      <a:pt x="253" y="251"/>
                    </a:lnTo>
                    <a:lnTo>
                      <a:pt x="266" y="238"/>
                    </a:lnTo>
                    <a:lnTo>
                      <a:pt x="280" y="220"/>
                    </a:lnTo>
                    <a:lnTo>
                      <a:pt x="294" y="203"/>
                    </a:lnTo>
                    <a:lnTo>
                      <a:pt x="304" y="190"/>
                    </a:lnTo>
                    <a:lnTo>
                      <a:pt x="311" y="172"/>
                    </a:lnTo>
                    <a:lnTo>
                      <a:pt x="318" y="159"/>
                    </a:lnTo>
                    <a:lnTo>
                      <a:pt x="321" y="146"/>
                    </a:lnTo>
                    <a:lnTo>
                      <a:pt x="318" y="137"/>
                    </a:lnTo>
                    <a:lnTo>
                      <a:pt x="311" y="119"/>
                    </a:lnTo>
                    <a:lnTo>
                      <a:pt x="304" y="106"/>
                    </a:lnTo>
                    <a:lnTo>
                      <a:pt x="294" y="88"/>
                    </a:lnTo>
                    <a:lnTo>
                      <a:pt x="280" y="75"/>
                    </a:lnTo>
                    <a:lnTo>
                      <a:pt x="266" y="58"/>
                    </a:lnTo>
                    <a:lnTo>
                      <a:pt x="253" y="44"/>
                    </a:lnTo>
                    <a:lnTo>
                      <a:pt x="236" y="31"/>
                    </a:lnTo>
                    <a:lnTo>
                      <a:pt x="215" y="18"/>
                    </a:lnTo>
                    <a:lnTo>
                      <a:pt x="191" y="9"/>
                    </a:lnTo>
                    <a:lnTo>
                      <a:pt x="178" y="5"/>
                    </a:lnTo>
                    <a:lnTo>
                      <a:pt x="161" y="0"/>
                    </a:lnTo>
                    <a:lnTo>
                      <a:pt x="137" y="0"/>
                    </a:lnTo>
                    <a:lnTo>
                      <a:pt x="109" y="0"/>
                    </a:lnTo>
                    <a:lnTo>
                      <a:pt x="85" y="0"/>
                    </a:lnTo>
                    <a:lnTo>
                      <a:pt x="58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0" y="18"/>
                    </a:lnTo>
                    <a:lnTo>
                      <a:pt x="14" y="31"/>
                    </a:lnTo>
                    <a:lnTo>
                      <a:pt x="20" y="44"/>
                    </a:lnTo>
                    <a:lnTo>
                      <a:pt x="24" y="58"/>
                    </a:lnTo>
                    <a:lnTo>
                      <a:pt x="27" y="71"/>
                    </a:lnTo>
                    <a:lnTo>
                      <a:pt x="27" y="84"/>
                    </a:lnTo>
                    <a:lnTo>
                      <a:pt x="31" y="97"/>
                    </a:lnTo>
                    <a:lnTo>
                      <a:pt x="31" y="115"/>
                    </a:lnTo>
                    <a:lnTo>
                      <a:pt x="31" y="132"/>
                    </a:lnTo>
                    <a:lnTo>
                      <a:pt x="31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192"/>
              <p:cNvSpPr>
                <a:spLocks/>
              </p:cNvSpPr>
              <p:nvPr/>
            </p:nvSpPr>
            <p:spPr bwMode="auto">
              <a:xfrm>
                <a:off x="1280" y="2674"/>
                <a:ext cx="465" cy="1029"/>
              </a:xfrm>
              <a:custGeom>
                <a:avLst/>
                <a:gdLst>
                  <a:gd name="T0" fmla="*/ 461 w 465"/>
                  <a:gd name="T1" fmla="*/ 840 h 1029"/>
                  <a:gd name="T2" fmla="*/ 332 w 465"/>
                  <a:gd name="T3" fmla="*/ 840 h 1029"/>
                  <a:gd name="T4" fmla="*/ 332 w 465"/>
                  <a:gd name="T5" fmla="*/ 0 h 1029"/>
                  <a:gd name="T6" fmla="*/ 0 w 465"/>
                  <a:gd name="T7" fmla="*/ 0 h 1029"/>
                  <a:gd name="T8" fmla="*/ 0 w 465"/>
                  <a:gd name="T9" fmla="*/ 1029 h 1029"/>
                  <a:gd name="T10" fmla="*/ 465 w 465"/>
                  <a:gd name="T11" fmla="*/ 1029 h 10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1029"/>
                  <a:gd name="T20" fmla="*/ 465 w 465"/>
                  <a:gd name="T21" fmla="*/ 1029 h 10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1029">
                    <a:moveTo>
                      <a:pt x="461" y="840"/>
                    </a:moveTo>
                    <a:lnTo>
                      <a:pt x="332" y="840"/>
                    </a:lnTo>
                    <a:lnTo>
                      <a:pt x="332" y="0"/>
                    </a:lnTo>
                    <a:lnTo>
                      <a:pt x="0" y="0"/>
                    </a:lnTo>
                    <a:lnTo>
                      <a:pt x="0" y="1029"/>
                    </a:lnTo>
                    <a:lnTo>
                      <a:pt x="465" y="102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193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21 w 41"/>
                  <a:gd name="T85" fmla="*/ 48 h 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3"/>
                  <a:gd name="T131" fmla="*/ 41 w 41"/>
                  <a:gd name="T132" fmla="*/ 53 h 5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1" y="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194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3"/>
                  <a:gd name="T128" fmla="*/ 41 w 41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195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196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197"/>
              <p:cNvSpPr>
                <a:spLocks noChangeArrowheads="1"/>
              </p:cNvSpPr>
              <p:nvPr/>
            </p:nvSpPr>
            <p:spPr bwMode="auto">
              <a:xfrm>
                <a:off x="3682" y="2380"/>
                <a:ext cx="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240" name="Line 198"/>
              <p:cNvSpPr>
                <a:spLocks noChangeShapeType="1"/>
              </p:cNvSpPr>
              <p:nvPr/>
            </p:nvSpPr>
            <p:spPr bwMode="auto">
              <a:xfrm flipV="1">
                <a:off x="3884" y="2805"/>
                <a:ext cx="34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199"/>
              <p:cNvSpPr>
                <a:spLocks noChangeArrowheads="1"/>
              </p:cNvSpPr>
              <p:nvPr/>
            </p:nvSpPr>
            <p:spPr bwMode="auto">
              <a:xfrm>
                <a:off x="4314" y="2684"/>
                <a:ext cx="9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2" name="Freeform 206"/>
              <p:cNvSpPr>
                <a:spLocks/>
              </p:cNvSpPr>
              <p:nvPr/>
            </p:nvSpPr>
            <p:spPr bwMode="auto">
              <a:xfrm>
                <a:off x="1277" y="2758"/>
                <a:ext cx="1028" cy="602"/>
              </a:xfrm>
              <a:custGeom>
                <a:avLst/>
                <a:gdLst>
                  <a:gd name="T0" fmla="*/ 0 w 1028"/>
                  <a:gd name="T1" fmla="*/ 598 h 602"/>
                  <a:gd name="T2" fmla="*/ 270 w 1028"/>
                  <a:gd name="T3" fmla="*/ 602 h 602"/>
                  <a:gd name="T4" fmla="*/ 270 w 1028"/>
                  <a:gd name="T5" fmla="*/ 0 h 602"/>
                  <a:gd name="T6" fmla="*/ 1028 w 1028"/>
                  <a:gd name="T7" fmla="*/ 0 h 6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8"/>
                  <a:gd name="T13" fmla="*/ 0 h 602"/>
                  <a:gd name="T14" fmla="*/ 1028 w 1028"/>
                  <a:gd name="T15" fmla="*/ 602 h 6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8" h="602">
                    <a:moveTo>
                      <a:pt x="0" y="598"/>
                    </a:moveTo>
                    <a:lnTo>
                      <a:pt x="270" y="602"/>
                    </a:lnTo>
                    <a:lnTo>
                      <a:pt x="270" y="0"/>
                    </a:lnTo>
                    <a:lnTo>
                      <a:pt x="1028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07"/>
              <p:cNvSpPr>
                <a:spLocks/>
              </p:cNvSpPr>
              <p:nvPr/>
            </p:nvSpPr>
            <p:spPr bwMode="auto">
              <a:xfrm>
                <a:off x="1256" y="2986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8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5 h 58"/>
                  <a:gd name="T40" fmla="*/ 24 w 45"/>
                  <a:gd name="T41" fmla="*/ 0 h 58"/>
                  <a:gd name="T42" fmla="*/ 21 w 45"/>
                  <a:gd name="T43" fmla="*/ 5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8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08"/>
              <p:cNvSpPr>
                <a:spLocks/>
              </p:cNvSpPr>
              <p:nvPr/>
            </p:nvSpPr>
            <p:spPr bwMode="auto">
              <a:xfrm>
                <a:off x="1256" y="3329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3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0 h 58"/>
                  <a:gd name="T40" fmla="*/ 24 w 45"/>
                  <a:gd name="T41" fmla="*/ 0 h 58"/>
                  <a:gd name="T42" fmla="*/ 21 w 45"/>
                  <a:gd name="T43" fmla="*/ 0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3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17"/>
              <p:cNvSpPr>
                <a:spLocks/>
              </p:cNvSpPr>
              <p:nvPr/>
            </p:nvSpPr>
            <p:spPr bwMode="auto">
              <a:xfrm>
                <a:off x="1256" y="3158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8 w 45"/>
                  <a:gd name="T3" fmla="*/ 57 h 57"/>
                  <a:gd name="T4" fmla="*/ 31 w 45"/>
                  <a:gd name="T5" fmla="*/ 57 h 57"/>
                  <a:gd name="T6" fmla="*/ 34 w 45"/>
                  <a:gd name="T7" fmla="*/ 57 h 57"/>
                  <a:gd name="T8" fmla="*/ 34 w 45"/>
                  <a:gd name="T9" fmla="*/ 53 h 57"/>
                  <a:gd name="T10" fmla="*/ 38 w 45"/>
                  <a:gd name="T11" fmla="*/ 48 h 57"/>
                  <a:gd name="T12" fmla="*/ 41 w 45"/>
                  <a:gd name="T13" fmla="*/ 48 h 57"/>
                  <a:gd name="T14" fmla="*/ 41 w 45"/>
                  <a:gd name="T15" fmla="*/ 44 h 57"/>
                  <a:gd name="T16" fmla="*/ 45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6 h 57"/>
                  <a:gd name="T24" fmla="*/ 45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4 w 45"/>
                  <a:gd name="T33" fmla="*/ 9 h 57"/>
                  <a:gd name="T34" fmla="*/ 34 w 45"/>
                  <a:gd name="T35" fmla="*/ 4 h 57"/>
                  <a:gd name="T36" fmla="*/ 31 w 45"/>
                  <a:gd name="T37" fmla="*/ 4 h 57"/>
                  <a:gd name="T38" fmla="*/ 28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4 h 57"/>
                  <a:gd name="T46" fmla="*/ 14 w 45"/>
                  <a:gd name="T47" fmla="*/ 4 h 57"/>
                  <a:gd name="T48" fmla="*/ 11 w 45"/>
                  <a:gd name="T49" fmla="*/ 9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6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8 h 57"/>
                  <a:gd name="T70" fmla="*/ 7 w 45"/>
                  <a:gd name="T71" fmla="*/ 48 h 57"/>
                  <a:gd name="T72" fmla="*/ 11 w 45"/>
                  <a:gd name="T73" fmla="*/ 53 h 57"/>
                  <a:gd name="T74" fmla="*/ 14 w 45"/>
                  <a:gd name="T75" fmla="*/ 57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7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7"/>
                    </a:moveTo>
                    <a:lnTo>
                      <a:pt x="28" y="57"/>
                    </a:lnTo>
                    <a:lnTo>
                      <a:pt x="31" y="57"/>
                    </a:lnTo>
                    <a:lnTo>
                      <a:pt x="34" y="57"/>
                    </a:lnTo>
                    <a:lnTo>
                      <a:pt x="34" y="53"/>
                    </a:lnTo>
                    <a:lnTo>
                      <a:pt x="38" y="48"/>
                    </a:lnTo>
                    <a:lnTo>
                      <a:pt x="41" y="48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25"/>
              <p:cNvSpPr>
                <a:spLocks/>
              </p:cNvSpPr>
              <p:nvPr/>
            </p:nvSpPr>
            <p:spPr bwMode="auto">
              <a:xfrm>
                <a:off x="1755" y="1781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7 w 45"/>
                  <a:gd name="T3" fmla="*/ 57 h 57"/>
                  <a:gd name="T4" fmla="*/ 31 w 45"/>
                  <a:gd name="T5" fmla="*/ 57 h 57"/>
                  <a:gd name="T6" fmla="*/ 34 w 45"/>
                  <a:gd name="T7" fmla="*/ 53 h 57"/>
                  <a:gd name="T8" fmla="*/ 34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0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7 h 57"/>
                  <a:gd name="T22" fmla="*/ 45 w 45"/>
                  <a:gd name="T23" fmla="*/ 22 h 57"/>
                  <a:gd name="T24" fmla="*/ 45 w 45"/>
                  <a:gd name="T25" fmla="*/ 18 h 57"/>
                  <a:gd name="T26" fmla="*/ 41 w 45"/>
                  <a:gd name="T27" fmla="*/ 14 h 57"/>
                  <a:gd name="T28" fmla="*/ 41 w 45"/>
                  <a:gd name="T29" fmla="*/ 14 h 57"/>
                  <a:gd name="T30" fmla="*/ 38 w 45"/>
                  <a:gd name="T31" fmla="*/ 9 h 57"/>
                  <a:gd name="T32" fmla="*/ 34 w 45"/>
                  <a:gd name="T33" fmla="*/ 5 h 57"/>
                  <a:gd name="T34" fmla="*/ 34 w 45"/>
                  <a:gd name="T35" fmla="*/ 5 h 57"/>
                  <a:gd name="T36" fmla="*/ 31 w 45"/>
                  <a:gd name="T37" fmla="*/ 0 h 57"/>
                  <a:gd name="T38" fmla="*/ 27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0 h 57"/>
                  <a:gd name="T46" fmla="*/ 14 w 45"/>
                  <a:gd name="T47" fmla="*/ 5 h 57"/>
                  <a:gd name="T48" fmla="*/ 10 w 45"/>
                  <a:gd name="T49" fmla="*/ 5 h 57"/>
                  <a:gd name="T50" fmla="*/ 7 w 45"/>
                  <a:gd name="T51" fmla="*/ 9 h 57"/>
                  <a:gd name="T52" fmla="*/ 4 w 45"/>
                  <a:gd name="T53" fmla="*/ 14 h 57"/>
                  <a:gd name="T54" fmla="*/ 4 w 45"/>
                  <a:gd name="T55" fmla="*/ 14 h 57"/>
                  <a:gd name="T56" fmla="*/ 4 w 45"/>
                  <a:gd name="T57" fmla="*/ 18 h 57"/>
                  <a:gd name="T58" fmla="*/ 0 w 45"/>
                  <a:gd name="T59" fmla="*/ 22 h 57"/>
                  <a:gd name="T60" fmla="*/ 0 w 45"/>
                  <a:gd name="T61" fmla="*/ 27 h 57"/>
                  <a:gd name="T62" fmla="*/ 0 w 45"/>
                  <a:gd name="T63" fmla="*/ 31 h 57"/>
                  <a:gd name="T64" fmla="*/ 4 w 45"/>
                  <a:gd name="T65" fmla="*/ 35 h 57"/>
                  <a:gd name="T66" fmla="*/ 4 w 45"/>
                  <a:gd name="T67" fmla="*/ 40 h 57"/>
                  <a:gd name="T68" fmla="*/ 4 w 45"/>
                  <a:gd name="T69" fmla="*/ 44 h 57"/>
                  <a:gd name="T70" fmla="*/ 7 w 45"/>
                  <a:gd name="T71" fmla="*/ 49 h 57"/>
                  <a:gd name="T72" fmla="*/ 10 w 45"/>
                  <a:gd name="T73" fmla="*/ 53 h 57"/>
                  <a:gd name="T74" fmla="*/ 14 w 45"/>
                  <a:gd name="T75" fmla="*/ 53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7" y="57"/>
                    </a:lnTo>
                    <a:lnTo>
                      <a:pt x="31" y="57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5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0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1150" y="1557"/>
                <a:ext cx="2867" cy="2327"/>
              </a:xfrm>
              <a:custGeom>
                <a:avLst/>
                <a:gdLst>
                  <a:gd name="T0" fmla="*/ 2867 w 2867"/>
                  <a:gd name="T1" fmla="*/ 2327 h 2327"/>
                  <a:gd name="T2" fmla="*/ 2867 w 2867"/>
                  <a:gd name="T3" fmla="*/ 0 h 2327"/>
                  <a:gd name="T4" fmla="*/ 0 w 2867"/>
                  <a:gd name="T5" fmla="*/ 0 h 2327"/>
                  <a:gd name="T6" fmla="*/ 0 w 2867"/>
                  <a:gd name="T7" fmla="*/ 2327 h 2327"/>
                  <a:gd name="T8" fmla="*/ 2867 w 2867"/>
                  <a:gd name="T9" fmla="*/ 2327 h 2327"/>
                  <a:gd name="T10" fmla="*/ 2867 w 2867"/>
                  <a:gd name="T11" fmla="*/ 2327 h 2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67"/>
                  <a:gd name="T19" fmla="*/ 0 h 2327"/>
                  <a:gd name="T20" fmla="*/ 2867 w 2867"/>
                  <a:gd name="T21" fmla="*/ 2327 h 23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67" h="2327">
                    <a:moveTo>
                      <a:pt x="2867" y="2327"/>
                    </a:moveTo>
                    <a:lnTo>
                      <a:pt x="2867" y="0"/>
                    </a:lnTo>
                    <a:lnTo>
                      <a:pt x="0" y="0"/>
                    </a:lnTo>
                    <a:lnTo>
                      <a:pt x="0" y="2327"/>
                    </a:lnTo>
                    <a:lnTo>
                      <a:pt x="2867" y="232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55"/>
              <p:cNvSpPr>
                <a:spLocks noChangeShapeType="1"/>
              </p:cNvSpPr>
              <p:nvPr/>
            </p:nvSpPr>
            <p:spPr bwMode="auto">
              <a:xfrm flipH="1">
                <a:off x="1150" y="3184"/>
                <a:ext cx="127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56"/>
              <p:cNvSpPr>
                <a:spLocks/>
              </p:cNvSpPr>
              <p:nvPr/>
            </p:nvSpPr>
            <p:spPr bwMode="auto">
              <a:xfrm>
                <a:off x="1092" y="3136"/>
                <a:ext cx="72" cy="97"/>
              </a:xfrm>
              <a:custGeom>
                <a:avLst/>
                <a:gdLst>
                  <a:gd name="T0" fmla="*/ 0 w 72"/>
                  <a:gd name="T1" fmla="*/ 0 h 97"/>
                  <a:gd name="T2" fmla="*/ 0 w 72"/>
                  <a:gd name="T3" fmla="*/ 97 h 97"/>
                  <a:gd name="T4" fmla="*/ 72 w 72"/>
                  <a:gd name="T5" fmla="*/ 48 h 97"/>
                  <a:gd name="T6" fmla="*/ 0 w 72"/>
                  <a:gd name="T7" fmla="*/ 4 h 97"/>
                  <a:gd name="T8" fmla="*/ 0 w 72"/>
                  <a:gd name="T9" fmla="*/ 4 h 97"/>
                  <a:gd name="T10" fmla="*/ 0 w 7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97"/>
                  <a:gd name="T20" fmla="*/ 72 w 7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97">
                    <a:moveTo>
                      <a:pt x="0" y="0"/>
                    </a:moveTo>
                    <a:lnTo>
                      <a:pt x="0" y="97"/>
                    </a:lnTo>
                    <a:lnTo>
                      <a:pt x="72" y="4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257"/>
              <p:cNvSpPr>
                <a:spLocks noChangeShapeType="1"/>
              </p:cNvSpPr>
              <p:nvPr/>
            </p:nvSpPr>
            <p:spPr bwMode="auto">
              <a:xfrm flipH="1">
                <a:off x="672" y="3180"/>
                <a:ext cx="492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8"/>
              <p:cNvSpPr>
                <a:spLocks/>
              </p:cNvSpPr>
              <p:nvPr/>
            </p:nvSpPr>
            <p:spPr bwMode="auto">
              <a:xfrm>
                <a:off x="2151" y="2542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5 h 57"/>
                  <a:gd name="T38" fmla="*/ 24 w 45"/>
                  <a:gd name="T39" fmla="*/ 0 h 57"/>
                  <a:gd name="T40" fmla="*/ 21 w 45"/>
                  <a:gd name="T41" fmla="*/ 0 h 57"/>
                  <a:gd name="T42" fmla="*/ 18 w 45"/>
                  <a:gd name="T43" fmla="*/ 0 h 57"/>
                  <a:gd name="T44" fmla="*/ 14 w 45"/>
                  <a:gd name="T45" fmla="*/ 5 h 57"/>
                  <a:gd name="T46" fmla="*/ 11 w 45"/>
                  <a:gd name="T47" fmla="*/ 5 h 57"/>
                  <a:gd name="T48" fmla="*/ 11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8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8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9"/>
              <p:cNvSpPr>
                <a:spLocks/>
              </p:cNvSpPr>
              <p:nvPr/>
            </p:nvSpPr>
            <p:spPr bwMode="auto">
              <a:xfrm>
                <a:off x="2151" y="2920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4 w 45"/>
                  <a:gd name="T3" fmla="*/ 58 h 58"/>
                  <a:gd name="T4" fmla="*/ 28 w 45"/>
                  <a:gd name="T5" fmla="*/ 58 h 58"/>
                  <a:gd name="T6" fmla="*/ 31 w 45"/>
                  <a:gd name="T7" fmla="*/ 53 h 58"/>
                  <a:gd name="T8" fmla="*/ 35 w 45"/>
                  <a:gd name="T9" fmla="*/ 53 h 58"/>
                  <a:gd name="T10" fmla="*/ 38 w 45"/>
                  <a:gd name="T11" fmla="*/ 49 h 58"/>
                  <a:gd name="T12" fmla="*/ 41 w 45"/>
                  <a:gd name="T13" fmla="*/ 44 h 58"/>
                  <a:gd name="T14" fmla="*/ 41 w 45"/>
                  <a:gd name="T15" fmla="*/ 44 h 58"/>
                  <a:gd name="T16" fmla="*/ 41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1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5 w 45"/>
                  <a:gd name="T33" fmla="*/ 9 h 58"/>
                  <a:gd name="T34" fmla="*/ 31 w 45"/>
                  <a:gd name="T35" fmla="*/ 5 h 58"/>
                  <a:gd name="T36" fmla="*/ 28 w 45"/>
                  <a:gd name="T37" fmla="*/ 5 h 58"/>
                  <a:gd name="T38" fmla="*/ 24 w 45"/>
                  <a:gd name="T39" fmla="*/ 0 h 58"/>
                  <a:gd name="T40" fmla="*/ 21 w 45"/>
                  <a:gd name="T41" fmla="*/ 0 h 58"/>
                  <a:gd name="T42" fmla="*/ 18 w 45"/>
                  <a:gd name="T43" fmla="*/ 0 h 58"/>
                  <a:gd name="T44" fmla="*/ 14 w 45"/>
                  <a:gd name="T45" fmla="*/ 5 h 58"/>
                  <a:gd name="T46" fmla="*/ 11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4 h 58"/>
                  <a:gd name="T70" fmla="*/ 7 w 45"/>
                  <a:gd name="T71" fmla="*/ 49 h 58"/>
                  <a:gd name="T72" fmla="*/ 11 w 45"/>
                  <a:gd name="T73" fmla="*/ 53 h 58"/>
                  <a:gd name="T74" fmla="*/ 11 w 45"/>
                  <a:gd name="T75" fmla="*/ 53 h 58"/>
                  <a:gd name="T76" fmla="*/ 14 w 45"/>
                  <a:gd name="T77" fmla="*/ 58 h 58"/>
                  <a:gd name="T78" fmla="*/ 18 w 45"/>
                  <a:gd name="T79" fmla="*/ 58 h 58"/>
                  <a:gd name="T80" fmla="*/ 21 w 45"/>
                  <a:gd name="T81" fmla="*/ 58 h 58"/>
                  <a:gd name="T82" fmla="*/ 21 w 45"/>
                  <a:gd name="T83" fmla="*/ 58 h 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8"/>
                  <a:gd name="T128" fmla="*/ 45 w 45"/>
                  <a:gd name="T129" fmla="*/ 58 h 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8">
                    <a:moveTo>
                      <a:pt x="21" y="58"/>
                    </a:moveTo>
                    <a:lnTo>
                      <a:pt x="24" y="58"/>
                    </a:lnTo>
                    <a:lnTo>
                      <a:pt x="28" y="58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5" y="9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8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60"/>
              <p:cNvSpPr>
                <a:spLocks noChangeShapeType="1"/>
              </p:cNvSpPr>
              <p:nvPr/>
            </p:nvSpPr>
            <p:spPr bwMode="auto">
              <a:xfrm>
                <a:off x="2582" y="3514"/>
                <a:ext cx="129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61"/>
              <p:cNvSpPr>
                <a:spLocks/>
              </p:cNvSpPr>
              <p:nvPr/>
            </p:nvSpPr>
            <p:spPr bwMode="auto">
              <a:xfrm>
                <a:off x="3856" y="2551"/>
                <a:ext cx="41" cy="57"/>
              </a:xfrm>
              <a:custGeom>
                <a:avLst/>
                <a:gdLst>
                  <a:gd name="T0" fmla="*/ 21 w 41"/>
                  <a:gd name="T1" fmla="*/ 53 h 57"/>
                  <a:gd name="T2" fmla="*/ 24 w 41"/>
                  <a:gd name="T3" fmla="*/ 57 h 57"/>
                  <a:gd name="T4" fmla="*/ 28 w 41"/>
                  <a:gd name="T5" fmla="*/ 53 h 57"/>
                  <a:gd name="T6" fmla="*/ 31 w 41"/>
                  <a:gd name="T7" fmla="*/ 53 h 57"/>
                  <a:gd name="T8" fmla="*/ 35 w 41"/>
                  <a:gd name="T9" fmla="*/ 53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0 h 57"/>
                  <a:gd name="T16" fmla="*/ 41 w 41"/>
                  <a:gd name="T17" fmla="*/ 35 h 57"/>
                  <a:gd name="T18" fmla="*/ 41 w 41"/>
                  <a:gd name="T19" fmla="*/ 31 h 57"/>
                  <a:gd name="T20" fmla="*/ 41 w 41"/>
                  <a:gd name="T21" fmla="*/ 26 h 57"/>
                  <a:gd name="T22" fmla="*/ 41 w 41"/>
                  <a:gd name="T23" fmla="*/ 22 h 57"/>
                  <a:gd name="T24" fmla="*/ 41 w 41"/>
                  <a:gd name="T25" fmla="*/ 18 h 57"/>
                  <a:gd name="T26" fmla="*/ 41 w 41"/>
                  <a:gd name="T27" fmla="*/ 13 h 57"/>
                  <a:gd name="T28" fmla="*/ 38 w 41"/>
                  <a:gd name="T29" fmla="*/ 13 h 57"/>
                  <a:gd name="T30" fmla="*/ 38 w 41"/>
                  <a:gd name="T31" fmla="*/ 9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0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0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9 h 57"/>
                  <a:gd name="T52" fmla="*/ 4 w 41"/>
                  <a:gd name="T53" fmla="*/ 13 h 57"/>
                  <a:gd name="T54" fmla="*/ 0 w 41"/>
                  <a:gd name="T55" fmla="*/ 13 h 57"/>
                  <a:gd name="T56" fmla="*/ 0 w 41"/>
                  <a:gd name="T57" fmla="*/ 18 h 57"/>
                  <a:gd name="T58" fmla="*/ 0 w 41"/>
                  <a:gd name="T59" fmla="*/ 22 h 57"/>
                  <a:gd name="T60" fmla="*/ 0 w 41"/>
                  <a:gd name="T61" fmla="*/ 26 h 57"/>
                  <a:gd name="T62" fmla="*/ 0 w 41"/>
                  <a:gd name="T63" fmla="*/ 31 h 57"/>
                  <a:gd name="T64" fmla="*/ 0 w 41"/>
                  <a:gd name="T65" fmla="*/ 35 h 57"/>
                  <a:gd name="T66" fmla="*/ 0 w 41"/>
                  <a:gd name="T67" fmla="*/ 40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3 h 57"/>
                  <a:gd name="T74" fmla="*/ 11 w 41"/>
                  <a:gd name="T75" fmla="*/ 53 h 57"/>
                  <a:gd name="T76" fmla="*/ 14 w 41"/>
                  <a:gd name="T77" fmla="*/ 53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21 w 41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7"/>
                  <a:gd name="T131" fmla="*/ 41 w 41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0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9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62"/>
              <p:cNvSpPr>
                <a:spLocks/>
              </p:cNvSpPr>
              <p:nvPr/>
            </p:nvSpPr>
            <p:spPr bwMode="auto">
              <a:xfrm>
                <a:off x="3856" y="3017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38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38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5 h 57"/>
                  <a:gd name="T48" fmla="*/ 7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7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5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63"/>
              <p:cNvSpPr>
                <a:spLocks/>
              </p:cNvSpPr>
              <p:nvPr/>
            </p:nvSpPr>
            <p:spPr bwMode="auto">
              <a:xfrm>
                <a:off x="3856" y="3488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8 h 57"/>
                  <a:gd name="T12" fmla="*/ 41 w 45"/>
                  <a:gd name="T13" fmla="*/ 44 h 57"/>
                  <a:gd name="T14" fmla="*/ 41 w 45"/>
                  <a:gd name="T15" fmla="*/ 39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6 h 57"/>
                  <a:gd name="T22" fmla="*/ 45 w 45"/>
                  <a:gd name="T23" fmla="*/ 22 h 57"/>
                  <a:gd name="T24" fmla="*/ 45 w 45"/>
                  <a:gd name="T25" fmla="*/ 17 h 57"/>
                  <a:gd name="T26" fmla="*/ 41 w 45"/>
                  <a:gd name="T27" fmla="*/ 13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4 h 57"/>
                  <a:gd name="T34" fmla="*/ 31 w 45"/>
                  <a:gd name="T35" fmla="*/ 4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4 h 57"/>
                  <a:gd name="T48" fmla="*/ 11 w 45"/>
                  <a:gd name="T49" fmla="*/ 4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3 h 57"/>
                  <a:gd name="T56" fmla="*/ 0 w 45"/>
                  <a:gd name="T57" fmla="*/ 17 h 57"/>
                  <a:gd name="T58" fmla="*/ 0 w 45"/>
                  <a:gd name="T59" fmla="*/ 22 h 57"/>
                  <a:gd name="T60" fmla="*/ 0 w 45"/>
                  <a:gd name="T61" fmla="*/ 26 h 57"/>
                  <a:gd name="T62" fmla="*/ 0 w 45"/>
                  <a:gd name="T63" fmla="*/ 31 h 57"/>
                  <a:gd name="T64" fmla="*/ 0 w 45"/>
                  <a:gd name="T65" fmla="*/ 35 h 57"/>
                  <a:gd name="T66" fmla="*/ 4 w 45"/>
                  <a:gd name="T67" fmla="*/ 39 h 57"/>
                  <a:gd name="T68" fmla="*/ 4 w 45"/>
                  <a:gd name="T69" fmla="*/ 44 h 57"/>
                  <a:gd name="T70" fmla="*/ 7 w 45"/>
                  <a:gd name="T71" fmla="*/ 48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5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4" y="39"/>
                    </a:lnTo>
                    <a:lnTo>
                      <a:pt x="4" y="44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64"/>
              <p:cNvSpPr>
                <a:spLocks/>
              </p:cNvSpPr>
              <p:nvPr/>
            </p:nvSpPr>
            <p:spPr bwMode="auto">
              <a:xfrm>
                <a:off x="3856" y="2780"/>
                <a:ext cx="41" cy="57"/>
              </a:xfrm>
              <a:custGeom>
                <a:avLst/>
                <a:gdLst>
                  <a:gd name="T0" fmla="*/ 21 w 41"/>
                  <a:gd name="T1" fmla="*/ 57 h 57"/>
                  <a:gd name="T2" fmla="*/ 24 w 41"/>
                  <a:gd name="T3" fmla="*/ 57 h 57"/>
                  <a:gd name="T4" fmla="*/ 28 w 41"/>
                  <a:gd name="T5" fmla="*/ 57 h 57"/>
                  <a:gd name="T6" fmla="*/ 31 w 41"/>
                  <a:gd name="T7" fmla="*/ 52 h 57"/>
                  <a:gd name="T8" fmla="*/ 35 w 41"/>
                  <a:gd name="T9" fmla="*/ 52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4 h 57"/>
                  <a:gd name="T16" fmla="*/ 41 w 41"/>
                  <a:gd name="T17" fmla="*/ 39 h 57"/>
                  <a:gd name="T18" fmla="*/ 41 w 41"/>
                  <a:gd name="T19" fmla="*/ 35 h 57"/>
                  <a:gd name="T20" fmla="*/ 41 w 41"/>
                  <a:gd name="T21" fmla="*/ 30 h 57"/>
                  <a:gd name="T22" fmla="*/ 41 w 41"/>
                  <a:gd name="T23" fmla="*/ 26 h 57"/>
                  <a:gd name="T24" fmla="*/ 41 w 41"/>
                  <a:gd name="T25" fmla="*/ 22 h 57"/>
                  <a:gd name="T26" fmla="*/ 41 w 41"/>
                  <a:gd name="T27" fmla="*/ 17 h 57"/>
                  <a:gd name="T28" fmla="*/ 38 w 41"/>
                  <a:gd name="T29" fmla="*/ 13 h 57"/>
                  <a:gd name="T30" fmla="*/ 38 w 41"/>
                  <a:gd name="T31" fmla="*/ 8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4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4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8 h 57"/>
                  <a:gd name="T52" fmla="*/ 4 w 41"/>
                  <a:gd name="T53" fmla="*/ 13 h 57"/>
                  <a:gd name="T54" fmla="*/ 0 w 41"/>
                  <a:gd name="T55" fmla="*/ 17 h 57"/>
                  <a:gd name="T56" fmla="*/ 0 w 41"/>
                  <a:gd name="T57" fmla="*/ 22 h 57"/>
                  <a:gd name="T58" fmla="*/ 0 w 41"/>
                  <a:gd name="T59" fmla="*/ 26 h 57"/>
                  <a:gd name="T60" fmla="*/ 0 w 41"/>
                  <a:gd name="T61" fmla="*/ 30 h 57"/>
                  <a:gd name="T62" fmla="*/ 0 w 41"/>
                  <a:gd name="T63" fmla="*/ 35 h 57"/>
                  <a:gd name="T64" fmla="*/ 0 w 41"/>
                  <a:gd name="T65" fmla="*/ 39 h 57"/>
                  <a:gd name="T66" fmla="*/ 0 w 41"/>
                  <a:gd name="T67" fmla="*/ 44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2 h 57"/>
                  <a:gd name="T74" fmla="*/ 11 w 41"/>
                  <a:gd name="T75" fmla="*/ 52 h 57"/>
                  <a:gd name="T76" fmla="*/ 14 w 41"/>
                  <a:gd name="T77" fmla="*/ 57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7"/>
                  <a:gd name="T128" fmla="*/ 41 w 41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2"/>
                    </a:lnTo>
                    <a:lnTo>
                      <a:pt x="35" y="52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2"/>
                    </a:lnTo>
                    <a:lnTo>
                      <a:pt x="11" y="52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65"/>
              <p:cNvSpPr>
                <a:spLocks noChangeShapeType="1"/>
              </p:cNvSpPr>
              <p:nvPr/>
            </p:nvSpPr>
            <p:spPr bwMode="auto">
              <a:xfrm flipV="1">
                <a:off x="3873" y="2573"/>
                <a:ext cx="4" cy="9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266"/>
              <p:cNvSpPr>
                <a:spLocks noChangeShapeType="1"/>
              </p:cNvSpPr>
              <p:nvPr/>
            </p:nvSpPr>
            <p:spPr bwMode="auto">
              <a:xfrm flipH="1">
                <a:off x="3142" y="2573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267"/>
              <p:cNvSpPr>
                <a:spLocks noChangeShapeType="1"/>
              </p:cNvSpPr>
              <p:nvPr/>
            </p:nvSpPr>
            <p:spPr bwMode="auto">
              <a:xfrm>
                <a:off x="3093" y="2070"/>
                <a:ext cx="7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" name="Line 268"/>
              <p:cNvSpPr>
                <a:spLocks noChangeShapeType="1"/>
              </p:cNvSpPr>
              <p:nvPr/>
            </p:nvSpPr>
            <p:spPr bwMode="auto">
              <a:xfrm>
                <a:off x="3877" y="2070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2" name="Text Box 269"/>
              <p:cNvSpPr txBox="1">
                <a:spLocks noChangeArrowheads="1"/>
              </p:cNvSpPr>
              <p:nvPr/>
            </p:nvSpPr>
            <p:spPr bwMode="auto">
              <a:xfrm>
                <a:off x="3018" y="182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ALUcontrol3</a:t>
                </a:r>
              </a:p>
            </p:txBody>
          </p:sp>
          <p:sp>
            <p:nvSpPr>
              <p:cNvPr id="263" name="Text Box 270"/>
              <p:cNvSpPr txBox="1">
                <a:spLocks noChangeArrowheads="1"/>
              </p:cNvSpPr>
              <p:nvPr/>
            </p:nvSpPr>
            <p:spPr bwMode="auto">
              <a:xfrm>
                <a:off x="2908" y="1954"/>
                <a:ext cx="19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0</a:t>
                </a:r>
              </a:p>
            </p:txBody>
          </p:sp>
          <p:sp>
            <p:nvSpPr>
              <p:cNvPr id="264" name="Text Box 271"/>
              <p:cNvSpPr txBox="1">
                <a:spLocks noChangeArrowheads="1"/>
              </p:cNvSpPr>
              <p:nvPr/>
            </p:nvSpPr>
            <p:spPr bwMode="auto">
              <a:xfrm>
                <a:off x="3018" y="228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ALUcontrol2</a:t>
                </a:r>
              </a:p>
            </p:txBody>
          </p:sp>
          <p:sp>
            <p:nvSpPr>
              <p:cNvPr id="265" name="Text Box 272"/>
              <p:cNvSpPr txBox="1">
                <a:spLocks noChangeArrowheads="1"/>
              </p:cNvSpPr>
              <p:nvPr/>
            </p:nvSpPr>
            <p:spPr bwMode="auto">
              <a:xfrm>
                <a:off x="2990" y="2770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ALUcontrol1</a:t>
                </a:r>
              </a:p>
            </p:txBody>
          </p:sp>
          <p:sp>
            <p:nvSpPr>
              <p:cNvPr id="266" name="Text Box 273"/>
              <p:cNvSpPr txBox="1">
                <a:spLocks noChangeArrowheads="1"/>
              </p:cNvSpPr>
              <p:nvPr/>
            </p:nvSpPr>
            <p:spPr bwMode="auto">
              <a:xfrm>
                <a:off x="2951" y="3276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ALUcontrol0</a:t>
                </a:r>
              </a:p>
            </p:txBody>
          </p:sp>
          <p:sp>
            <p:nvSpPr>
              <p:cNvPr id="267" name="Text Box 274"/>
              <p:cNvSpPr txBox="1">
                <a:spLocks noChangeArrowheads="1"/>
              </p:cNvSpPr>
              <p:nvPr/>
            </p:nvSpPr>
            <p:spPr bwMode="auto">
              <a:xfrm>
                <a:off x="2193" y="1265"/>
                <a:ext cx="1535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00CC"/>
                    </a:solidFill>
                  </a:rPr>
                  <a:t>ALU Control block</a:t>
                </a:r>
              </a:p>
            </p:txBody>
          </p:sp>
          <p:sp>
            <p:nvSpPr>
              <p:cNvPr id="268" name="Text Box 275"/>
              <p:cNvSpPr txBox="1">
                <a:spLocks noChangeArrowheads="1"/>
              </p:cNvSpPr>
              <p:nvPr/>
            </p:nvSpPr>
            <p:spPr bwMode="auto">
              <a:xfrm>
                <a:off x="1502" y="1013"/>
                <a:ext cx="601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ALUop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9" name="Text Box 276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1056" cy="21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ALUOp0</a:t>
                </a:r>
                <a:r>
                  <a:rPr lang="en-US" sz="1600" dirty="0"/>
                  <a:t> (LSB)</a:t>
                </a:r>
              </a:p>
            </p:txBody>
          </p:sp>
          <p:sp>
            <p:nvSpPr>
              <p:cNvPr id="270" name="Text Box 277"/>
              <p:cNvSpPr txBox="1">
                <a:spLocks noChangeArrowheads="1"/>
              </p:cNvSpPr>
              <p:nvPr/>
            </p:nvSpPr>
            <p:spPr bwMode="auto">
              <a:xfrm>
                <a:off x="1771" y="1894"/>
                <a:ext cx="720" cy="36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ALUOp1 </a:t>
                </a:r>
                <a:r>
                  <a:rPr lang="en-US" sz="1600" dirty="0"/>
                  <a:t>(MSB)</a:t>
                </a:r>
              </a:p>
            </p:txBody>
          </p:sp>
          <p:sp>
            <p:nvSpPr>
              <p:cNvPr id="271" name="Text Box 278"/>
              <p:cNvSpPr txBox="1">
                <a:spLocks noChangeArrowheads="1"/>
              </p:cNvSpPr>
              <p:nvPr/>
            </p:nvSpPr>
            <p:spPr bwMode="auto">
              <a:xfrm>
                <a:off x="1287" y="2481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F3</a:t>
                </a:r>
              </a:p>
            </p:txBody>
          </p:sp>
          <p:sp>
            <p:nvSpPr>
              <p:cNvPr id="272" name="Text Box 27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F2</a:t>
                </a:r>
              </a:p>
            </p:txBody>
          </p:sp>
          <p:sp>
            <p:nvSpPr>
              <p:cNvPr id="273" name="Text Box 280"/>
              <p:cNvSpPr txBox="1">
                <a:spLocks noChangeArrowheads="1"/>
              </p:cNvSpPr>
              <p:nvPr/>
            </p:nvSpPr>
            <p:spPr bwMode="auto">
              <a:xfrm>
                <a:off x="1296" y="3120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F1</a:t>
                </a:r>
              </a:p>
            </p:txBody>
          </p:sp>
          <p:sp>
            <p:nvSpPr>
              <p:cNvPr id="274" name="Text Box 281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F0</a:t>
                </a:r>
              </a:p>
            </p:txBody>
          </p:sp>
          <p:sp>
            <p:nvSpPr>
              <p:cNvPr id="275" name="Text Box 282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50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F(5-0)</a:t>
                </a:r>
              </a:p>
            </p:txBody>
          </p:sp>
        </p:grpSp>
        <p:cxnSp>
          <p:nvCxnSpPr>
            <p:cNvPr id="216" name="Straight Connector 215"/>
            <p:cNvCxnSpPr/>
            <p:nvPr/>
          </p:nvCxnSpPr>
          <p:spPr>
            <a:xfrm flipH="1">
              <a:off x="2828528" y="2003954"/>
              <a:ext cx="270669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 Box 282"/>
            <p:cNvSpPr txBox="1">
              <a:spLocks noChangeArrowheads="1"/>
            </p:cNvSpPr>
            <p:nvPr/>
          </p:nvSpPr>
          <p:spPr bwMode="auto">
            <a:xfrm>
              <a:off x="2682199" y="1865454"/>
              <a:ext cx="2696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725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Outputs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0" name="Group 125"/>
          <p:cNvGraphicFramePr>
            <a:graphicFrameLocks noGrp="1"/>
          </p:cNvGraphicFramePr>
          <p:nvPr>
            <p:ph idx="1"/>
          </p:nvPr>
        </p:nvGraphicFramePr>
        <p:xfrm>
          <a:off x="1828800" y="1102962"/>
          <a:ext cx="8534402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5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079866"/>
            <a:ext cx="5791200" cy="370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2895600" y="1743747"/>
            <a:ext cx="7239000" cy="338554"/>
            <a:chOff x="1371600" y="1743747"/>
            <a:chExt cx="72390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2082301"/>
            <a:ext cx="7239000" cy="338554"/>
            <a:chOff x="1371600" y="1743747"/>
            <a:chExt cx="7239000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95600" y="2392371"/>
            <a:ext cx="7239000" cy="338554"/>
            <a:chOff x="1371600" y="1743747"/>
            <a:chExt cx="7239000" cy="338554"/>
          </a:xfrm>
        </p:grpSpPr>
        <p:sp>
          <p:nvSpPr>
            <p:cNvPr id="38" name="TextBox 3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95600" y="2686231"/>
            <a:ext cx="7239000" cy="338554"/>
            <a:chOff x="1371600" y="1743747"/>
            <a:chExt cx="7239000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11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9FB6-A236-4BD7-B4CD-AEC0C945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Control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9C8C-33E4-4099-86F5-C38A53C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4FF93-18FD-4BC8-9ED2-EEDE0A7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204FB-DA33-4C21-B4A1-D0C673A2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9" y="1524000"/>
            <a:ext cx="6049108" cy="4550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8F096-1D8F-4F9D-9FC9-7FD8F240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407" y="1709928"/>
            <a:ext cx="3427862" cy="164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E447E-A614-4C59-A5C0-E6E436AFC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07" y="3506348"/>
            <a:ext cx="4620270" cy="18195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62FEE5-484F-1C8E-3451-CC2CC80D54F4}"/>
                  </a:ext>
                </a:extLst>
              </p14:cNvPr>
              <p14:cNvContentPartPr/>
              <p14:nvPr/>
            </p14:nvContentPartPr>
            <p14:xfrm>
              <a:off x="4442400" y="5636880"/>
              <a:ext cx="578520" cy="41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62FEE5-484F-1C8E-3451-CC2CC80D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6560" y="5573520"/>
                <a:ext cx="6098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29636F-38BB-8355-BD08-43322F49D8E7}"/>
                  </a:ext>
                </a:extLst>
              </p14:cNvPr>
              <p14:cNvContentPartPr/>
              <p14:nvPr/>
            </p14:nvContentPartPr>
            <p14:xfrm>
              <a:off x="4456800" y="5909040"/>
              <a:ext cx="577800" cy="3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29636F-38BB-8355-BD08-43322F49D8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40960" y="5845680"/>
                <a:ext cx="609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46AEBF-06B9-895A-EB54-B5CB0790C891}"/>
                  </a:ext>
                </a:extLst>
              </p14:cNvPr>
              <p14:cNvContentPartPr/>
              <p14:nvPr/>
            </p14:nvContentPartPr>
            <p14:xfrm>
              <a:off x="4494240" y="5869800"/>
              <a:ext cx="459720" cy="45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46AEBF-06B9-895A-EB54-B5CB0790C8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78400" y="5806440"/>
                <a:ext cx="491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664C6D-5100-FA77-05E0-917972F5FF43}"/>
                  </a:ext>
                </a:extLst>
              </p14:cNvPr>
              <p14:cNvContentPartPr/>
              <p14:nvPr/>
            </p14:nvContentPartPr>
            <p14:xfrm>
              <a:off x="4508280" y="5636880"/>
              <a:ext cx="532440" cy="23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664C6D-5100-FA77-05E0-917972F5FF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92440" y="5573520"/>
                <a:ext cx="5637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410BE2-51EF-2C91-F65A-153E5B7530B4}"/>
                  </a:ext>
                </a:extLst>
              </p14:cNvPr>
              <p14:cNvContentPartPr/>
              <p14:nvPr/>
            </p14:nvContentPartPr>
            <p14:xfrm>
              <a:off x="2005920" y="5573520"/>
              <a:ext cx="204480" cy="144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410BE2-51EF-2C91-F65A-153E5B7530B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90080" y="5510160"/>
                <a:ext cx="2358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CF54F2-FE39-C049-F510-E974305B67D3}"/>
                  </a:ext>
                </a:extLst>
              </p14:cNvPr>
              <p14:cNvContentPartPr/>
              <p14:nvPr/>
            </p14:nvContentPartPr>
            <p14:xfrm>
              <a:off x="3538440" y="5843160"/>
              <a:ext cx="149400" cy="129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CF54F2-FE39-C049-F510-E974305B67D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22600" y="5779800"/>
                <a:ext cx="18072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220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Quiz Solutions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438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MIPS Revision</a:t>
            </a:r>
          </a:p>
          <a:p>
            <a:r>
              <a:rPr lang="en-US" sz="4400" dirty="0"/>
              <a:t>Quiz questions</a:t>
            </a:r>
          </a:p>
          <a:p>
            <a:r>
              <a:rPr lang="en-US" sz="4400" dirty="0" err="1"/>
              <a:t>Slido</a:t>
            </a:r>
            <a:r>
              <a:rPr lang="en-US" sz="4400" dirty="0"/>
              <a:t> </a:t>
            </a:r>
            <a:r>
              <a:rPr lang="en-US" sz="4400" dirty="0" smtClean="0"/>
              <a:t>Q/A</a:t>
            </a:r>
            <a:endParaRPr lang="en-US" sz="4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CS2100: Recitation-6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07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Week-6 MIPS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06505-D027-4C87-AB3C-EDD7034C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3" y="1524000"/>
            <a:ext cx="10972799" cy="5164476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63F770E-A812-0B05-2105-3C11C356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23672"/>
            <a:ext cx="4708805" cy="309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C3A2B7-31A1-005E-27ED-2CE6942DA7B1}"/>
              </a:ext>
            </a:extLst>
          </p:cNvPr>
          <p:cNvSpPr/>
          <p:nvPr/>
        </p:nvSpPr>
        <p:spPr>
          <a:xfrm>
            <a:off x="766119" y="3632886"/>
            <a:ext cx="7463481" cy="47335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54CF18C-881D-1252-6F7B-825BCC4B9DD3}"/>
              </a:ext>
            </a:extLst>
          </p:cNvPr>
          <p:cNvSpPr/>
          <p:nvPr/>
        </p:nvSpPr>
        <p:spPr>
          <a:xfrm>
            <a:off x="840259" y="4743615"/>
            <a:ext cx="7463481" cy="47335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834F5E-771A-FD15-B612-518EF8FDB7A2}"/>
              </a:ext>
            </a:extLst>
          </p:cNvPr>
          <p:cNvSpPr/>
          <p:nvPr/>
        </p:nvSpPr>
        <p:spPr>
          <a:xfrm>
            <a:off x="840259" y="5257800"/>
            <a:ext cx="7463481" cy="47335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2D269F5-FD59-DF75-4840-B167419CB1F1}"/>
              </a:ext>
            </a:extLst>
          </p:cNvPr>
          <p:cNvSpPr/>
          <p:nvPr/>
        </p:nvSpPr>
        <p:spPr>
          <a:xfrm>
            <a:off x="840259" y="5763747"/>
            <a:ext cx="7463481" cy="47335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54BA93-8A19-CAD9-A70A-E0F389457DE2}"/>
              </a:ext>
            </a:extLst>
          </p:cNvPr>
          <p:cNvCxnSpPr/>
          <p:nvPr/>
        </p:nvCxnSpPr>
        <p:spPr>
          <a:xfrm>
            <a:off x="766119" y="4423719"/>
            <a:ext cx="78465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06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Week-6 MIPS Quiz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5ED52-342D-4FEC-A36B-573E507E3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83551"/>
            <a:ext cx="10022347" cy="266910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A26FEDF-115A-4AF6-B0DF-12A64E52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9082" y="3018104"/>
            <a:ext cx="5474924" cy="359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15C352A-CE2C-0D2D-0EAF-51E03B4D394F}"/>
              </a:ext>
            </a:extLst>
          </p:cNvPr>
          <p:cNvSpPr/>
          <p:nvPr/>
        </p:nvSpPr>
        <p:spPr>
          <a:xfrm>
            <a:off x="609600" y="3311610"/>
            <a:ext cx="7463481" cy="47335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06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Week-6 MIPS Quiz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B73968-C2E2-48D5-8091-1B167554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20D0F-03EB-4C81-8513-3612BAD4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1"/>
            <a:ext cx="10972799" cy="251819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54A197-1679-6763-2411-5AB272CF779E}"/>
              </a:ext>
            </a:extLst>
          </p:cNvPr>
          <p:cNvCxnSpPr/>
          <p:nvPr/>
        </p:nvCxnSpPr>
        <p:spPr>
          <a:xfrm>
            <a:off x="852616" y="2842054"/>
            <a:ext cx="21253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96D813-6D99-1B41-AA6B-68F4D740CC92}"/>
              </a:ext>
            </a:extLst>
          </p:cNvPr>
          <p:cNvSpPr/>
          <p:nvPr/>
        </p:nvSpPr>
        <p:spPr>
          <a:xfrm>
            <a:off x="609599" y="3546105"/>
            <a:ext cx="7463481" cy="40758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76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Week-6 MIPS Quiz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2C901-23E3-4A83-838B-D17A5730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9680"/>
            <a:ext cx="8773749" cy="2772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2E539-5222-D080-F22A-FD17813D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96" y="4279922"/>
            <a:ext cx="4004854" cy="247825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991ABE5-81D4-550C-4610-3FD794819A8F}"/>
              </a:ext>
            </a:extLst>
          </p:cNvPr>
          <p:cNvSpPr/>
          <p:nvPr/>
        </p:nvSpPr>
        <p:spPr>
          <a:xfrm>
            <a:off x="609600" y="3146939"/>
            <a:ext cx="7463481" cy="2334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31FE6-4DCA-4779-30F2-F1ED3F29B38D}"/>
              </a:ext>
            </a:extLst>
          </p:cNvPr>
          <p:cNvCxnSpPr/>
          <p:nvPr/>
        </p:nvCxnSpPr>
        <p:spPr>
          <a:xfrm>
            <a:off x="496154" y="3979582"/>
            <a:ext cx="78465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631FE6-4DCA-4779-30F2-F1ED3F29B38D}"/>
              </a:ext>
            </a:extLst>
          </p:cNvPr>
          <p:cNvCxnSpPr/>
          <p:nvPr/>
        </p:nvCxnSpPr>
        <p:spPr>
          <a:xfrm>
            <a:off x="496154" y="3622029"/>
            <a:ext cx="78465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71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Week-6 MIPS Quiz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4255F-73F8-47FF-B4DF-D7675133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09929"/>
            <a:ext cx="10972799" cy="250988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E028D9-14DE-402F-1F78-E914CE1CB14A}"/>
              </a:ext>
            </a:extLst>
          </p:cNvPr>
          <p:cNvSpPr/>
          <p:nvPr/>
        </p:nvSpPr>
        <p:spPr>
          <a:xfrm>
            <a:off x="609600" y="3225209"/>
            <a:ext cx="7463481" cy="40758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55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Week-6 MIPS Quiz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F10DF-B080-40DF-ABB2-A249633D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97623"/>
            <a:ext cx="10383699" cy="4239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FFF47-1360-A717-3FDA-170CCAA30D72}"/>
              </a:ext>
            </a:extLst>
          </p:cNvPr>
          <p:cNvSpPr txBox="1"/>
          <p:nvPr/>
        </p:nvSpPr>
        <p:spPr>
          <a:xfrm>
            <a:off x="7733211" y="448491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46EC-2D26-7C69-BB5A-DE985044D818}"/>
              </a:ext>
            </a:extLst>
          </p:cNvPr>
          <p:cNvSpPr txBox="1"/>
          <p:nvPr/>
        </p:nvSpPr>
        <p:spPr>
          <a:xfrm>
            <a:off x="7981405" y="499104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F2898-D883-CCEF-8AEE-F6106E1EF2D5}"/>
              </a:ext>
            </a:extLst>
          </p:cNvPr>
          <p:cNvSpPr txBox="1"/>
          <p:nvPr/>
        </p:nvSpPr>
        <p:spPr>
          <a:xfrm>
            <a:off x="9731828" y="500846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7909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err="1">
                <a:solidFill>
                  <a:srgbClr val="9933FF"/>
                </a:solidFill>
                <a:latin typeface="+mn-lt"/>
              </a:rPr>
              <a:t>Slido</a:t>
            </a:r>
            <a:r>
              <a:rPr lang="en-GB" dirty="0">
                <a:solidFill>
                  <a:srgbClr val="9933FF"/>
                </a:solidFill>
                <a:latin typeface="+mn-lt"/>
              </a:rPr>
              <a:t> Q/A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17475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A34C-ADE9-6E85-3C0E-49DC6E96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83BCD-E1DC-A274-3D38-8A702F10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8E76D-8FAD-623B-0E18-CE74D90E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9EE5F-3CF7-1604-4504-C65077BA6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23999"/>
            <a:ext cx="11620037" cy="34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19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E148-59F6-A93E-12D3-FE37E173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7D05C-1823-9E33-718B-54C64EF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8CBA1-F664-EB64-87AE-014BCD4E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F2BD7-38F0-9BCA-5404-CF446E4F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299"/>
            <a:ext cx="7108556" cy="54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6716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0E02-C486-BA82-A5ED-BD0C4C6B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C214D-036C-E4FA-78A8-68D7F82C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4F029-DCAD-AB91-2ECB-598D2D86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934B2-40E5-87C8-40CC-F8F48E24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9" y="1709928"/>
            <a:ext cx="9333103" cy="14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388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134600" y="1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2014620" y="656466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998" y="2819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30577" y="3379355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569" y="44196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5051" y="3683246"/>
              <a:ext cx="576309" cy="4593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206" y="53340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47801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47801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4299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799" y="3048000"/>
              <a:ext cx="48282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799" y="4097179"/>
              <a:ext cx="48282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358" y="289560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219" y="329565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219" y="375285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4378868"/>
              <a:ext cx="184731" cy="369332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3899" y="3952347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5886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62228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339300" cy="8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647" y="1600200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6990598" y="2711434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8273725" y="3409176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9486626" y="4388461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8369567" y="5691994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4599771" y="4849849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218220" y="3771499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8307962" y="2093765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3465946" y="4999024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6885-1036-D88D-25E3-152B3765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595B5-22DB-66AE-4BAF-BA575073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52D91-7E17-6186-A025-B883C19B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48F31-9A2F-633C-393C-597753FDC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93850"/>
            <a:ext cx="7434020" cy="47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080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D761-64C3-56CA-6774-5F86E5DC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3F1E3-6616-2915-150D-CF560CFF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83686-A439-262E-2CAF-5158DDBC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5245A-493D-D040-20A2-8BEF98CE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523999"/>
            <a:ext cx="11446036" cy="49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8926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7748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Identified Control Signals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347062"/>
          <a:ext cx="8229600" cy="50531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  <a:r>
                        <a:rPr lang="en-US" baseline="0" dirty="0"/>
                        <a:t> Signal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Stage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8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  <a:r>
                        <a:rPr lang="en-US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</a:t>
                      </a:r>
                      <a:r>
                        <a:rPr lang="en-US" baseline="0" dirty="0"/>
                        <a:t> writing of register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operand for ALU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800" dirty="0"/>
                        <a:t> / </a:t>
                      </a:r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reading/writing</a:t>
                      </a:r>
                      <a:r>
                        <a:rPr lang="en-US" baseline="0" dirty="0"/>
                        <a:t> of data memory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Memory/</a:t>
                      </a:r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Generating Control Signals: Idea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361626"/>
            <a:ext cx="8229600" cy="5096766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control signals are generated based on the instruction to be executed: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/>
              <a:t>Opcode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Instruction Format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Example: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R-Format instruction 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RegDst</a:t>
            </a:r>
            <a:r>
              <a:rPr lang="en-US" sz="2000" dirty="0">
                <a:sym typeface="Wingdings" pitchFamily="2" charset="2"/>
              </a:rPr>
              <a:t> = 1 (use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11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R-Type instruction has additional information: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6-bit "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funct</a:t>
            </a:r>
            <a:r>
              <a:rPr lang="en-US" sz="2000" dirty="0">
                <a:sym typeface="Wingdings" pitchFamily="2" charset="2"/>
              </a:rPr>
              <a:t>" (function code,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field</a:t>
            </a:r>
          </a:p>
          <a:p>
            <a:pPr marL="263525" indent="-26352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ym typeface="Wingdings" pitchFamily="2" charset="2"/>
              </a:rPr>
              <a:t>Idea: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Design a combinational circuit to generate these signals based on Opcode and possibly Function code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A </a:t>
            </a:r>
            <a:r>
              <a:rPr lang="en-US" sz="2000" b="1" dirty="0">
                <a:sym typeface="Wingdings" pitchFamily="2" charset="2"/>
              </a:rPr>
              <a:t>control unit </a:t>
            </a:r>
            <a:r>
              <a:rPr lang="en-US" sz="2000" dirty="0">
                <a:sym typeface="Wingdings" pitchFamily="2" charset="2"/>
              </a:rPr>
              <a:t>is needed (a draft design is shown next)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2014620" y="656466"/>
            <a:ext cx="8587340" cy="5545069"/>
            <a:chOff x="513148" y="550931"/>
            <a:chExt cx="8587340" cy="55450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8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998" y="2819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7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30577" y="3379355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8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569" y="44196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9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27" idx="2"/>
            </p:cNvCxnSpPr>
            <p:nvPr/>
          </p:nvCxnSpPr>
          <p:spPr>
            <a:xfrm rot="16200000" flipH="1">
              <a:off x="1725051" y="3683246"/>
              <a:ext cx="576309" cy="4593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9" idx="3"/>
              <a:endCxn id="39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206" y="53340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34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47801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47801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4299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799" y="3048000"/>
              <a:ext cx="48282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799" y="4097179"/>
              <a:ext cx="48282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358" y="289560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219" y="329565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219" y="375285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7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8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6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8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4378868"/>
              <a:ext cx="184731" cy="369332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2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3899" y="3952347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3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5886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4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62228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5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6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77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6324599" y="4074584"/>
              <a:ext cx="339300" cy="8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0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1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11" idx="3"/>
              <a:endCxn id="44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12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12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3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86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89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12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4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6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7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8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9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90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93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90" idx="3"/>
              <a:endCxn id="12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96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98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647" y="1600200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99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0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01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" name="Left Bracket 101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5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6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7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8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9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590040" y="437774"/>
            <a:ext cx="9011920" cy="6006194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858566" y="1572384"/>
            <a:ext cx="6172200" cy="4191000"/>
            <a:chOff x="2333896" y="1540679"/>
            <a:chExt cx="6172200" cy="4191000"/>
          </a:xfrm>
        </p:grpSpPr>
        <p:grpSp>
          <p:nvGrpSpPr>
            <p:cNvPr id="3" name="Group 2"/>
            <p:cNvGrpSpPr/>
            <p:nvPr/>
          </p:nvGrpSpPr>
          <p:grpSpPr>
            <a:xfrm>
              <a:off x="2333896" y="1540679"/>
              <a:ext cx="6172200" cy="4191000"/>
              <a:chOff x="2362200" y="1447800"/>
              <a:chExt cx="6172200" cy="4191000"/>
            </a:xfrm>
          </p:grpSpPr>
          <p:sp>
            <p:nvSpPr>
              <p:cNvPr id="144" name="Rounded Rectangle 143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45" name="Elbow Connector 144"/>
              <p:cNvCxnSpPr/>
              <p:nvPr/>
            </p:nvCxnSpPr>
            <p:spPr>
              <a:xfrm>
                <a:off x="3579962" y="2415396"/>
                <a:ext cx="2439838" cy="480204"/>
              </a:xfrm>
              <a:prstGeom prst="bentConnector3">
                <a:avLst>
                  <a:gd name="adj1" fmla="val 99853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/>
              <p:nvPr/>
            </p:nvCxnSpPr>
            <p:spPr>
              <a:xfrm>
                <a:off x="3581400" y="2286000"/>
                <a:ext cx="3733800" cy="1371600"/>
              </a:xfrm>
              <a:prstGeom prst="bentConnector3">
                <a:avLst>
                  <a:gd name="adj1" fmla="val 100366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79962" y="2001838"/>
                <a:ext cx="3638743" cy="168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/>
              <p:nvPr/>
            </p:nvCxnSpPr>
            <p:spPr>
              <a:xfrm rot="5400000">
                <a:off x="1333500" y="3543300"/>
                <a:ext cx="2438400" cy="381000"/>
              </a:xfrm>
              <a:prstGeom prst="bentConnector3">
                <a:avLst>
                  <a:gd name="adj1" fmla="val 99882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>
              <a:off x="2709610" y="2607479"/>
              <a:ext cx="76200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>
            <a:off x="10134600" y="0"/>
            <a:ext cx="533400" cy="34290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(draft)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Subset (Review)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2241674" y="1234159"/>
            <a:ext cx="8114145" cy="4933394"/>
            <a:chOff x="720848" y="1011238"/>
            <a:chExt cx="8114145" cy="4933394"/>
          </a:xfrm>
        </p:grpSpPr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1352550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2505075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3465513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5" name="Rectangle 62"/>
            <p:cNvSpPr>
              <a:spLocks noChangeArrowheads="1"/>
            </p:cNvSpPr>
            <p:nvPr/>
          </p:nvSpPr>
          <p:spPr bwMode="auto">
            <a:xfrm>
              <a:off x="4425950" y="1425575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5386388" y="1425575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17" name="Rectangle 64"/>
            <p:cNvSpPr>
              <a:spLocks noChangeArrowheads="1"/>
            </p:cNvSpPr>
            <p:nvPr/>
          </p:nvSpPr>
          <p:spPr bwMode="auto">
            <a:xfrm>
              <a:off x="6346825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</a:p>
          </p:txBody>
        </p:sp>
        <p:sp>
          <p:nvSpPr>
            <p:cNvPr id="18" name="Rectangle 65"/>
            <p:cNvSpPr>
              <a:spLocks noChangeArrowheads="1"/>
            </p:cNvSpPr>
            <p:nvPr/>
          </p:nvSpPr>
          <p:spPr bwMode="auto">
            <a:xfrm>
              <a:off x="1362075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6324600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71"/>
            <p:cNvSpPr>
              <a:spLocks noChangeArrowheads="1"/>
            </p:cNvSpPr>
            <p:nvPr/>
          </p:nvSpPr>
          <p:spPr bwMode="auto">
            <a:xfrm>
              <a:off x="1352894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6327240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1362075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82"/>
            <p:cNvSpPr>
              <a:spLocks noChangeArrowheads="1"/>
            </p:cNvSpPr>
            <p:nvPr/>
          </p:nvSpPr>
          <p:spPr bwMode="auto">
            <a:xfrm>
              <a:off x="6324600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1362075" y="3465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6359104" y="3465513"/>
              <a:ext cx="1118021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2A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 Box 143"/>
            <p:cNvSpPr txBox="1">
              <a:spLocks noChangeArrowheads="1"/>
            </p:cNvSpPr>
            <p:nvPr/>
          </p:nvSpPr>
          <p:spPr bwMode="auto">
            <a:xfrm>
              <a:off x="720848" y="145415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</a:p>
          </p:txBody>
        </p:sp>
        <p:sp>
          <p:nvSpPr>
            <p:cNvPr id="28" name="Text Box 144"/>
            <p:cNvSpPr txBox="1">
              <a:spLocks noChangeArrowheads="1"/>
            </p:cNvSpPr>
            <p:nvPr/>
          </p:nvSpPr>
          <p:spPr bwMode="auto">
            <a:xfrm>
              <a:off x="720848" y="19319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sub</a:t>
              </a:r>
            </a:p>
          </p:txBody>
        </p:sp>
        <p:sp>
          <p:nvSpPr>
            <p:cNvPr id="29" name="Text Box 145"/>
            <p:cNvSpPr txBox="1">
              <a:spLocks noChangeArrowheads="1"/>
            </p:cNvSpPr>
            <p:nvPr/>
          </p:nvSpPr>
          <p:spPr bwMode="auto">
            <a:xfrm>
              <a:off x="720848" y="24526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</a:p>
          </p:txBody>
        </p:sp>
        <p:sp>
          <p:nvSpPr>
            <p:cNvPr id="30" name="Text Box 146"/>
            <p:cNvSpPr txBox="1">
              <a:spLocks noChangeArrowheads="1"/>
            </p:cNvSpPr>
            <p:nvPr/>
          </p:nvSpPr>
          <p:spPr bwMode="auto">
            <a:xfrm>
              <a:off x="747708" y="2951163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</a:p>
          </p:txBody>
        </p:sp>
        <p:sp>
          <p:nvSpPr>
            <p:cNvPr id="31" name="Text Box 147"/>
            <p:cNvSpPr txBox="1">
              <a:spLocks noChangeArrowheads="1"/>
            </p:cNvSpPr>
            <p:nvPr/>
          </p:nvSpPr>
          <p:spPr bwMode="auto">
            <a:xfrm>
              <a:off x="720848" y="34940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slt</a:t>
              </a:r>
            </a:p>
          </p:txBody>
        </p:sp>
        <p:grpSp>
          <p:nvGrpSpPr>
            <p:cNvPr id="32" name="Group 171"/>
            <p:cNvGrpSpPr>
              <a:grpSpLocks/>
            </p:cNvGrpSpPr>
            <p:nvPr/>
          </p:nvGrpSpPr>
          <p:grpSpPr bwMode="auto">
            <a:xfrm>
              <a:off x="1371600" y="1011238"/>
              <a:ext cx="6118225" cy="336550"/>
              <a:chOff x="1000" y="637"/>
              <a:chExt cx="3718" cy="212"/>
            </a:xfrm>
          </p:grpSpPr>
          <p:sp>
            <p:nvSpPr>
              <p:cNvPr id="80" name="Text Box 151"/>
              <p:cNvSpPr txBox="1">
                <a:spLocks noChangeArrowheads="1"/>
              </p:cNvSpPr>
              <p:nvPr/>
            </p:nvSpPr>
            <p:spPr bwMode="auto">
              <a:xfrm>
                <a:off x="1000" y="637"/>
                <a:ext cx="578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opcode</a:t>
                </a:r>
                <a:endParaRPr lang="en-US" sz="1600" b="1" dirty="0">
                  <a:latin typeface="Courier New" pitchFamily="49" charset="0"/>
                </a:endParaRPr>
              </a:p>
            </p:txBody>
          </p:sp>
          <p:sp>
            <p:nvSpPr>
              <p:cNvPr id="81" name="Text Box 152"/>
              <p:cNvSpPr txBox="1">
                <a:spLocks noChangeArrowheads="1"/>
              </p:cNvSpPr>
              <p:nvPr/>
            </p:nvSpPr>
            <p:spPr bwMode="auto">
              <a:xfrm>
                <a:off x="349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82" name="Text Box 153"/>
              <p:cNvSpPr txBox="1">
                <a:spLocks noChangeArrowheads="1"/>
              </p:cNvSpPr>
              <p:nvPr/>
            </p:nvSpPr>
            <p:spPr bwMode="auto">
              <a:xfrm>
                <a:off x="421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funct</a:t>
                </a:r>
              </a:p>
            </p:txBody>
          </p:sp>
        </p:grpSp>
        <p:sp>
          <p:nvSpPr>
            <p:cNvPr id="33" name="AutoShape 154"/>
            <p:cNvSpPr>
              <a:spLocks/>
            </p:cNvSpPr>
            <p:nvPr/>
          </p:nvSpPr>
          <p:spPr bwMode="auto">
            <a:xfrm>
              <a:off x="7499350" y="2413873"/>
              <a:ext cx="349250" cy="430054"/>
            </a:xfrm>
            <a:prstGeom prst="rightBrace">
              <a:avLst>
                <a:gd name="adj1" fmla="val 6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155"/>
            <p:cNvSpPr txBox="1">
              <a:spLocks noChangeArrowheads="1"/>
            </p:cNvSpPr>
            <p:nvPr/>
          </p:nvSpPr>
          <p:spPr bwMode="auto">
            <a:xfrm>
              <a:off x="7932182" y="2438400"/>
              <a:ext cx="902811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R-type</a:t>
              </a:r>
            </a:p>
          </p:txBody>
        </p:sp>
        <p:grpSp>
          <p:nvGrpSpPr>
            <p:cNvPr id="35" name="Group 172"/>
            <p:cNvGrpSpPr>
              <a:grpSpLocks/>
            </p:cNvGrpSpPr>
            <p:nvPr/>
          </p:nvGrpSpPr>
          <p:grpSpPr bwMode="auto">
            <a:xfrm>
              <a:off x="1257300" y="1211263"/>
              <a:ext cx="5365750" cy="274637"/>
              <a:chOff x="792" y="763"/>
              <a:chExt cx="3380" cy="173"/>
            </a:xfrm>
          </p:grpSpPr>
          <p:sp>
            <p:nvSpPr>
              <p:cNvPr id="74" name="Text Box 158"/>
              <p:cNvSpPr txBox="1">
                <a:spLocks noChangeArrowheads="1"/>
              </p:cNvSpPr>
              <p:nvPr/>
            </p:nvSpPr>
            <p:spPr bwMode="auto">
              <a:xfrm>
                <a:off x="79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5" name="Text Box 159"/>
              <p:cNvSpPr txBox="1">
                <a:spLocks noChangeArrowheads="1"/>
              </p:cNvSpPr>
              <p:nvPr/>
            </p:nvSpPr>
            <p:spPr bwMode="auto">
              <a:xfrm>
                <a:off x="157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6" name="Text Box 160"/>
              <p:cNvSpPr txBox="1">
                <a:spLocks noChangeArrowheads="1"/>
              </p:cNvSpPr>
              <p:nvPr/>
            </p:nvSpPr>
            <p:spPr bwMode="auto">
              <a:xfrm>
                <a:off x="2183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7" name="Text Box 161"/>
              <p:cNvSpPr txBox="1">
                <a:spLocks noChangeArrowheads="1"/>
              </p:cNvSpPr>
              <p:nvPr/>
            </p:nvSpPr>
            <p:spPr bwMode="auto">
              <a:xfrm>
                <a:off x="278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78" name="Text Box 162"/>
              <p:cNvSpPr txBox="1">
                <a:spLocks noChangeArrowheads="1"/>
              </p:cNvSpPr>
              <p:nvPr/>
            </p:nvSpPr>
            <p:spPr bwMode="auto">
              <a:xfrm>
                <a:off x="334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79" name="Text Box 163"/>
              <p:cNvSpPr txBox="1">
                <a:spLocks noChangeArrowheads="1"/>
              </p:cNvSpPr>
              <p:nvPr/>
            </p:nvSpPr>
            <p:spPr bwMode="auto">
              <a:xfrm>
                <a:off x="3998" y="763"/>
                <a:ext cx="174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5</a:t>
                </a:r>
              </a:p>
            </p:txBody>
          </p:sp>
        </p:grpSp>
        <p:sp>
          <p:nvSpPr>
            <p:cNvPr id="36" name="Rectangle 89"/>
            <p:cNvSpPr>
              <a:spLocks noChangeArrowheads="1"/>
            </p:cNvSpPr>
            <p:nvPr/>
          </p:nvSpPr>
          <p:spPr bwMode="auto">
            <a:xfrm>
              <a:off x="1352550" y="4380052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4415890" y="4380052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1352550" y="487018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2B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97"/>
            <p:cNvSpPr>
              <a:spLocks noChangeArrowheads="1"/>
            </p:cNvSpPr>
            <p:nvPr/>
          </p:nvSpPr>
          <p:spPr bwMode="auto">
            <a:xfrm>
              <a:off x="1352550" y="5575299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 Box 148"/>
            <p:cNvSpPr txBox="1">
              <a:spLocks noChangeArrowheads="1"/>
            </p:cNvSpPr>
            <p:nvPr/>
          </p:nvSpPr>
          <p:spPr bwMode="auto">
            <a:xfrm>
              <a:off x="747708" y="4384675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/>
          </p:nvSpPr>
          <p:spPr bwMode="auto">
            <a:xfrm>
              <a:off x="730246" y="4891088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sw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/>
          </p:nvSpPr>
          <p:spPr bwMode="auto">
            <a:xfrm>
              <a:off x="720848" y="557530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</a:p>
          </p:txBody>
        </p:sp>
        <p:sp>
          <p:nvSpPr>
            <p:cNvPr id="43" name="AutoShape 156"/>
            <p:cNvSpPr>
              <a:spLocks/>
            </p:cNvSpPr>
            <p:nvPr/>
          </p:nvSpPr>
          <p:spPr bwMode="auto">
            <a:xfrm>
              <a:off x="7499350" y="4928473"/>
              <a:ext cx="349250" cy="430054"/>
            </a:xfrm>
            <a:prstGeom prst="rightBrace">
              <a:avLst>
                <a:gd name="adj1" fmla="val 4181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157"/>
            <p:cNvSpPr txBox="1">
              <a:spLocks noChangeArrowheads="1"/>
            </p:cNvSpPr>
            <p:nvPr/>
          </p:nvSpPr>
          <p:spPr bwMode="auto">
            <a:xfrm>
              <a:off x="7983478" y="4953000"/>
              <a:ext cx="800220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I-type</a:t>
              </a:r>
            </a:p>
          </p:txBody>
        </p:sp>
        <p:grpSp>
          <p:nvGrpSpPr>
            <p:cNvPr id="45" name="Group 173"/>
            <p:cNvGrpSpPr>
              <a:grpSpLocks/>
            </p:cNvGrpSpPr>
            <p:nvPr/>
          </p:nvGrpSpPr>
          <p:grpSpPr bwMode="auto">
            <a:xfrm>
              <a:off x="1319213" y="4157663"/>
              <a:ext cx="3475038" cy="274637"/>
              <a:chOff x="831" y="2619"/>
              <a:chExt cx="2189" cy="173"/>
            </a:xfrm>
          </p:grpSpPr>
          <p:sp>
            <p:nvSpPr>
              <p:cNvPr id="70" name="Text Box 164"/>
              <p:cNvSpPr txBox="1">
                <a:spLocks noChangeArrowheads="1"/>
              </p:cNvSpPr>
              <p:nvPr/>
            </p:nvSpPr>
            <p:spPr bwMode="auto">
              <a:xfrm>
                <a:off x="831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1" name="Text Box 165"/>
              <p:cNvSpPr txBox="1">
                <a:spLocks noChangeArrowheads="1"/>
              </p:cNvSpPr>
              <p:nvPr/>
            </p:nvSpPr>
            <p:spPr bwMode="auto">
              <a:xfrm>
                <a:off x="1549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2" name="Text Box 166"/>
              <p:cNvSpPr txBox="1">
                <a:spLocks noChangeArrowheads="1"/>
              </p:cNvSpPr>
              <p:nvPr/>
            </p:nvSpPr>
            <p:spPr bwMode="auto">
              <a:xfrm>
                <a:off x="2183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3" name="Text Box 167"/>
              <p:cNvSpPr txBox="1">
                <a:spLocks noChangeArrowheads="1"/>
              </p:cNvSpPr>
              <p:nvPr/>
            </p:nvSpPr>
            <p:spPr bwMode="auto">
              <a:xfrm>
                <a:off x="2788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</p:grp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2514600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3475038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4435475" y="1941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5395913" y="1941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2505075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3462070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4415890" y="2438400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5376328" y="2438400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2514600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3475038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435475" y="29321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5395913" y="29321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2514600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475038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435475" y="3465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5395913" y="3465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497348" y="4380052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55452" y="4380052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4" name="Rectangle 92"/>
            <p:cNvSpPr>
              <a:spLocks noChangeArrowheads="1"/>
            </p:cNvSpPr>
            <p:nvPr/>
          </p:nvSpPr>
          <p:spPr bwMode="auto">
            <a:xfrm>
              <a:off x="4415890" y="4870183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497348" y="487018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455452" y="487018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4424767" y="5575299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2505974" y="5575299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3462070" y="5575299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Midpoint Check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83956" y="1275300"/>
          <a:ext cx="4792133" cy="28422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4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Control</a:t>
                      </a:r>
                      <a:r>
                        <a:rPr lang="en-US" sz="1050" baseline="0" dirty="0"/>
                        <a:t> Signal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Execution</a:t>
                      </a:r>
                      <a:r>
                        <a:rPr lang="en-US" sz="1050" baseline="0" dirty="0"/>
                        <a:t> Stage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Purpose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11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</a:t>
                      </a:r>
                      <a:r>
                        <a:rPr lang="en-US" sz="1050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</a:t>
                      </a:r>
                      <a:r>
                        <a:rPr lang="en-US" sz="1050" baseline="0" dirty="0"/>
                        <a:t> writing of register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2</a:t>
                      </a:r>
                      <a:r>
                        <a:rPr lang="en-US" sz="1050" baseline="30000" dirty="0"/>
                        <a:t>nd</a:t>
                      </a:r>
                      <a:r>
                        <a:rPr lang="en-US" sz="1050" baseline="0" dirty="0"/>
                        <a:t> operand for ALU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8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050" dirty="0"/>
                        <a:t> / </a:t>
                      </a:r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 reading/writing</a:t>
                      </a:r>
                      <a:r>
                        <a:rPr lang="en-US" sz="1050" baseline="0" dirty="0"/>
                        <a:t> of data memory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Memory/</a:t>
                      </a:r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81201" y="1474516"/>
            <a:ext cx="3589867" cy="2302933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gone through almost all of the signals: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Left with the more challenging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sp>
        <p:nvSpPr>
          <p:cNvPr id="12" name="Oval 11"/>
          <p:cNvSpPr/>
          <p:nvPr/>
        </p:nvSpPr>
        <p:spPr>
          <a:xfrm>
            <a:off x="5725470" y="2660937"/>
            <a:ext cx="1081731" cy="32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981200" y="4117560"/>
            <a:ext cx="8229600" cy="16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Observation so far: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signals discussed so far can be generated by </a:t>
            </a:r>
            <a:r>
              <a:rPr lang="en-US" i="1" dirty="0"/>
              <a:t>opcode</a:t>
            </a:r>
            <a:r>
              <a:rPr lang="en-US" dirty="0"/>
              <a:t> directly</a:t>
            </a:r>
          </a:p>
          <a:p>
            <a:pPr marL="982663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Function code is not needed up to this point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 A major part of the controller can be built based on </a:t>
            </a:r>
            <a:r>
              <a:rPr lang="en-US" i="1" dirty="0">
                <a:sym typeface="Wingdings" pitchFamily="2" charset="2"/>
              </a:rPr>
              <a:t>opcode </a:t>
            </a:r>
            <a:r>
              <a:rPr lang="en-US" dirty="0">
                <a:sym typeface="Wingdings" pitchFamily="2" charset="2"/>
              </a:rPr>
              <a:t>alone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MIPS-</a:t>
            </a:r>
            <a:r>
              <a:rPr lang="en-US" sz="3600" dirty="0"/>
              <a:t>Revision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805667F-8E91-4736-AD39-8D84F287F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7364"/>
            <a:ext cx="7067692" cy="46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6D7AF990-F9BF-464F-89B3-0C0CC5DB4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4072" y="763123"/>
            <a:ext cx="4249873" cy="295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B00FF3-63A2-47C2-9A97-2810C7782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64138"/>
              </p:ext>
            </p:extLst>
          </p:nvPr>
        </p:nvGraphicFramePr>
        <p:xfrm>
          <a:off x="9192357" y="4021134"/>
          <a:ext cx="1732085" cy="1760220"/>
        </p:xfrm>
        <a:graphic>
          <a:graphicData uri="http://schemas.openxmlformats.org/drawingml/2006/table">
            <a:tbl>
              <a:tblPr/>
              <a:tblGrid>
                <a:gridCol w="946495">
                  <a:extLst>
                    <a:ext uri="{9D8B030D-6E8A-4147-A177-3AD203B41FA5}">
                      <a16:colId xmlns:a16="http://schemas.microsoft.com/office/drawing/2014/main" val="3704613060"/>
                    </a:ext>
                  </a:extLst>
                </a:gridCol>
                <a:gridCol w="785590">
                  <a:extLst>
                    <a:ext uri="{9D8B030D-6E8A-4147-A177-3AD203B41FA5}">
                      <a16:colId xmlns:a16="http://schemas.microsoft.com/office/drawing/2014/main" val="2539985900"/>
                    </a:ext>
                  </a:extLst>
                </a:gridCol>
              </a:tblGrid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45001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73289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90844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72843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71206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19081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76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2777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457AEBEB0EED479AE28502770B2CA6" ma:contentTypeVersion="13" ma:contentTypeDescription="Create a new document." ma:contentTypeScope="" ma:versionID="ccae0ab66e2b4c60a382f5a0edad2228">
  <xsd:schema xmlns:xsd="http://www.w3.org/2001/XMLSchema" xmlns:xs="http://www.w3.org/2001/XMLSchema" xmlns:p="http://schemas.microsoft.com/office/2006/metadata/properties" xmlns:ns3="f42f906c-6fd7-4d23-99cc-d312b45e8275" xmlns:ns4="9c72a1f7-0518-44a8-b646-c6499bb05abf" targetNamespace="http://schemas.microsoft.com/office/2006/metadata/properties" ma:root="true" ma:fieldsID="e057198f2df7f6ae7b14f750773c1e9b" ns3:_="" ns4:_="">
    <xsd:import namespace="f42f906c-6fd7-4d23-99cc-d312b45e8275"/>
    <xsd:import namespace="9c72a1f7-0518-44a8-b646-c6499bb05a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f906c-6fd7-4d23-99cc-d312b45e8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2a1f7-0518-44a8-b646-c6499bb05ab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AC9B06-91EA-4458-B6F0-5312A22B3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2f906c-6fd7-4d23-99cc-d312b45e8275"/>
    <ds:schemaRef ds:uri="9c72a1f7-0518-44a8-b646-c6499bb05a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DEAADE-7387-4DC8-95D7-537906F7D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5E9492-A1E0-4358-A8D8-EF6BF1DE1ECB}">
  <ds:schemaRefs>
    <ds:schemaRef ds:uri="http://schemas.microsoft.com/office/2006/metadata/properties"/>
    <ds:schemaRef ds:uri="http://schemas.openxmlformats.org/package/2006/metadata/core-properties"/>
    <ds:schemaRef ds:uri="f42f906c-6fd7-4d23-99cc-d312b45e8275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9c72a1f7-0518-44a8-b646-c6499bb05abf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23497</TotalTime>
  <Words>1595</Words>
  <Application>Microsoft Office PowerPoint</Application>
  <PresentationFormat>Widescreen</PresentationFormat>
  <Paragraphs>775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Times New Roman</vt:lpstr>
      <vt:lpstr>Courier New</vt:lpstr>
      <vt:lpstr>Symbol</vt:lpstr>
      <vt:lpstr>Arial</vt:lpstr>
      <vt:lpstr>Calibri</vt:lpstr>
      <vt:lpstr>Wingdings</vt:lpstr>
      <vt:lpstr>Wingdings 2</vt:lpstr>
      <vt:lpstr>Verdana</vt:lpstr>
      <vt:lpstr>Clarity</vt:lpstr>
      <vt:lpstr>http://www.comp.nus.edu.sg/~cs2100/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MIPS-Revision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Control Circuit</vt:lpstr>
      <vt:lpstr>Quiz Solutions</vt:lpstr>
      <vt:lpstr>Week-6 MIPS Quiz</vt:lpstr>
      <vt:lpstr>Week-6 MIPS Quiz</vt:lpstr>
      <vt:lpstr>Week-6 MIPS Quiz</vt:lpstr>
      <vt:lpstr>Week-6 MIPS Quiz</vt:lpstr>
      <vt:lpstr>Week-6 MIPS Quiz</vt:lpstr>
      <vt:lpstr>Week-6 MIPS Quiz</vt:lpstr>
      <vt:lpstr>Slido Q/A</vt:lpstr>
      <vt:lpstr>Slido Questions</vt:lpstr>
      <vt:lpstr>Slido Questions</vt:lpstr>
      <vt:lpstr>Slido Questions</vt:lpstr>
      <vt:lpstr>Slido Questions</vt:lpstr>
      <vt:lpstr>Slido Questions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1976</cp:revision>
  <cp:lastPrinted>2022-09-27T06:08:15Z</cp:lastPrinted>
  <dcterms:created xsi:type="dcterms:W3CDTF">1998-09-05T15:03:32Z</dcterms:created>
  <dcterms:modified xsi:type="dcterms:W3CDTF">2023-02-27T01:36:04Z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0x01010019457AEBEB0EED479AE28502770B2CA6</vt:lpwstr>
  </property>
</Properties>
</file>