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IBM Plex Sans"/>
      <p:regular r:id="rId32"/>
      <p:bold r:id="rId33"/>
      <p:italic r:id="rId34"/>
      <p:boldItalic r:id="rId35"/>
    </p:embeddedFont>
    <p:embeddedFont>
      <p:font typeface="Barlow"/>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6.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IBMPlexSans-bold.fntdata"/><Relationship Id="rId10" Type="http://schemas.openxmlformats.org/officeDocument/2006/relationships/slide" Target="slides/slide6.xml"/><Relationship Id="rId32" Type="http://schemas.openxmlformats.org/officeDocument/2006/relationships/font" Target="fonts/IBMPlexSans-regular.fntdata"/><Relationship Id="rId13" Type="http://schemas.openxmlformats.org/officeDocument/2006/relationships/slide" Target="slides/slide9.xml"/><Relationship Id="rId35" Type="http://schemas.openxmlformats.org/officeDocument/2006/relationships/font" Target="fonts/IBMPlexSans-boldItalic.fntdata"/><Relationship Id="rId12" Type="http://schemas.openxmlformats.org/officeDocument/2006/relationships/slide" Target="slides/slide8.xml"/><Relationship Id="rId34" Type="http://schemas.openxmlformats.org/officeDocument/2006/relationships/font" Target="fonts/IBMPlexSans-italic.fntdata"/><Relationship Id="rId15" Type="http://schemas.openxmlformats.org/officeDocument/2006/relationships/slide" Target="slides/slide11.xml"/><Relationship Id="rId37" Type="http://schemas.openxmlformats.org/officeDocument/2006/relationships/font" Target="fonts/Barlow-bold.fntdata"/><Relationship Id="rId14" Type="http://schemas.openxmlformats.org/officeDocument/2006/relationships/slide" Target="slides/slide10.xml"/><Relationship Id="rId36" Type="http://schemas.openxmlformats.org/officeDocument/2006/relationships/font" Target="fonts/Barlow-regular.fntdata"/><Relationship Id="rId17" Type="http://schemas.openxmlformats.org/officeDocument/2006/relationships/slide" Target="slides/slide13.xml"/><Relationship Id="rId39" Type="http://schemas.openxmlformats.org/officeDocument/2006/relationships/font" Target="fonts/Barlow-boldItalic.fntdata"/><Relationship Id="rId16" Type="http://schemas.openxmlformats.org/officeDocument/2006/relationships/slide" Target="slides/slide12.xml"/><Relationship Id="rId38" Type="http://schemas.openxmlformats.org/officeDocument/2006/relationships/font" Target="fonts/Barlow-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0e6385530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0e6385530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0e638553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0e638553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0e638553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0e638553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0e6385530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0e6385530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0e6385530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0e6385530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0e6385530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0e6385530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Foreigners age is older. And </a:t>
            </a:r>
            <a:r>
              <a:rPr lang="en"/>
              <a:t>foreigner</a:t>
            </a:r>
            <a:r>
              <a:rPr lang="en"/>
              <a:t> pays close to twice that of Singaporean and PR.</a:t>
            </a:r>
            <a:endParaRPr/>
          </a:p>
          <a:p>
            <a:pPr indent="-298450" lvl="0" marL="457200" rtl="0" algn="l">
              <a:spcBef>
                <a:spcPts val="0"/>
              </a:spcBef>
              <a:spcAft>
                <a:spcPts val="0"/>
              </a:spcAft>
              <a:buSzPts val="1100"/>
              <a:buChar char="-"/>
            </a:pPr>
            <a:r>
              <a:rPr lang="en"/>
              <a:t>This shows that Foreigners tend to come to Singapore for medical help later, possbly as they accummulate enough wealth in the later years, since it is more expensive for them to treat the condition.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0e6385530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0e6385530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0e6385530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0e6385530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Malays seem to have much higher cost and with more variance in their outliers too. </a:t>
            </a:r>
            <a:endParaRPr/>
          </a:p>
          <a:p>
            <a:pPr indent="-298450" lvl="0" marL="457200" rtl="0" algn="l">
              <a:spcBef>
                <a:spcPts val="0"/>
              </a:spcBef>
              <a:spcAft>
                <a:spcPts val="0"/>
              </a:spcAft>
              <a:buSzPts val="1100"/>
              <a:buChar char="-"/>
            </a:pPr>
            <a:r>
              <a:rPr lang="en"/>
              <a:t>This could possibly be due to more complex issues (e.g multiple health conditions) they are facing or that it may be due to other underlying problem related to cost such as lack of insurance that leads to higher cost.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0e638553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0e638553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0e6385530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0e6385530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0e6385530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e6385530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 we use the 3 feature engineered columns of `medical_sum`, `symptom_sum`, `preop_medication_sum` to check if cost is affected by these</a:t>
            </a:r>
            <a:endParaRPr/>
          </a:p>
          <a:p>
            <a:pPr indent="-298450" lvl="0" marL="457200" rtl="0" algn="l">
              <a:spcBef>
                <a:spcPts val="0"/>
              </a:spcBef>
              <a:spcAft>
                <a:spcPts val="0"/>
              </a:spcAft>
              <a:buSzPts val="1100"/>
              <a:buChar char="-"/>
            </a:pPr>
            <a:r>
              <a:rPr lang="en"/>
              <a:t> from the barplot below, there is a distinct relationship in that as `medical_sum` and `sumptom_sum` inreases, the cost also increases, which is justified since more complex health conditions usually cost more to treat.</a:t>
            </a:r>
            <a:endParaRPr/>
          </a:p>
          <a:p>
            <a:pPr indent="-298450" lvl="0" marL="457200" rtl="0" algn="l">
              <a:spcBef>
                <a:spcPts val="0"/>
              </a:spcBef>
              <a:spcAft>
                <a:spcPts val="0"/>
              </a:spcAft>
              <a:buSzPts val="1100"/>
              <a:buChar char="-"/>
            </a:pPr>
            <a:r>
              <a:rPr lang="en" sz="1300">
                <a:solidFill>
                  <a:schemeClr val="dk1"/>
                </a:solidFill>
                <a:latin typeface="IBM Plex Sans"/>
                <a:ea typeface="IBM Plex Sans"/>
                <a:cs typeface="IBM Plex Sans"/>
                <a:sym typeface="IBM Plex Sans"/>
              </a:rPr>
              <a:t>However this is not the same for preop medication, probably because it is not a significant percentage of the total cost.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0e6385530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0e6385530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0e638553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0e638553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0e6385530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0e6385530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a:t>
            </a:r>
            <a:r>
              <a:rPr lang="en"/>
              <a:t>slightly</a:t>
            </a:r>
            <a:r>
              <a:rPr lang="en"/>
              <a:t> </a:t>
            </a:r>
            <a:r>
              <a:rPr lang="en"/>
              <a:t>positive</a:t>
            </a:r>
            <a:r>
              <a:rPr lang="en"/>
              <a:t> correlation of 0.33</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0e6385530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0e6385530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seems to be a very distinct cost difference between race.</a:t>
            </a:r>
            <a:endParaRPr/>
          </a:p>
          <a:p>
            <a:pPr indent="-298450" lvl="0" marL="457200" rtl="0" algn="l">
              <a:spcBef>
                <a:spcPts val="0"/>
              </a:spcBef>
              <a:spcAft>
                <a:spcPts val="0"/>
              </a:spcAft>
              <a:buSzPts val="1100"/>
              <a:buChar char="-"/>
            </a:pPr>
            <a:r>
              <a:rPr lang="en"/>
              <a:t>Again, this follows the relationship which we saw earlier where malays then to pay more for their treatments.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0e6385530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0e6385530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seems to be a very distinct cost difference between race.</a:t>
            </a:r>
            <a:endParaRPr/>
          </a:p>
          <a:p>
            <a:pPr indent="-298450" lvl="0" marL="457200" rtl="0" algn="l">
              <a:spcBef>
                <a:spcPts val="0"/>
              </a:spcBef>
              <a:spcAft>
                <a:spcPts val="0"/>
              </a:spcAft>
              <a:buSzPts val="1100"/>
              <a:buChar char="-"/>
            </a:pPr>
            <a:r>
              <a:rPr lang="en"/>
              <a:t>Again, this follows the relationship which we saw earlier where malays then to pay more for their treatments.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0e6385530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0e6385530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seems to be a very distinct cost difference between race.</a:t>
            </a:r>
            <a:endParaRPr/>
          </a:p>
          <a:p>
            <a:pPr indent="-298450" lvl="0" marL="457200" rtl="0" algn="l">
              <a:spcBef>
                <a:spcPts val="0"/>
              </a:spcBef>
              <a:spcAft>
                <a:spcPts val="0"/>
              </a:spcAft>
              <a:buSzPts val="1100"/>
              <a:buChar char="-"/>
            </a:pPr>
            <a:r>
              <a:rPr lang="en"/>
              <a:t>Again, this follows the relationship which we saw earlier where malays then to pay more for their treatments.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0e6385530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0e6385530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0e6385530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0e6385530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0e6385530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0e6385530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8331be2d0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331be2d0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d1b2c046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d1b2c046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e6385530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e6385530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C3D6E"/>
              </a:buClr>
              <a:buSzPts val="1300"/>
              <a:buFont typeface="IBM Plex Sans"/>
              <a:buChar char="-"/>
            </a:pPr>
            <a:r>
              <a:rPr lang="en" sz="1300">
                <a:solidFill>
                  <a:srgbClr val="2C3D6E"/>
                </a:solidFill>
                <a:latin typeface="IBM Plex Sans"/>
                <a:ea typeface="IBM Plex Sans"/>
                <a:cs typeface="IBM Plex Sans"/>
                <a:sym typeface="IBM Plex Sans"/>
              </a:rPr>
              <a:t>13,600 bill_id ⇒ 3,400 patients x 4 split bills</a:t>
            </a:r>
            <a:endParaRPr sz="1300">
              <a:solidFill>
                <a:srgbClr val="2C3D6E"/>
              </a:solidFill>
              <a:latin typeface="IBM Plex Sans"/>
              <a:ea typeface="IBM Plex Sans"/>
              <a:cs typeface="IBM Plex Sans"/>
              <a:sym typeface="IBM Plex Sans"/>
            </a:endParaRPr>
          </a:p>
          <a:p>
            <a:pPr indent="-311150" lvl="0" marL="457200" rtl="0" algn="l">
              <a:spcBef>
                <a:spcPts val="0"/>
              </a:spcBef>
              <a:spcAft>
                <a:spcPts val="0"/>
              </a:spcAft>
              <a:buClr>
                <a:srgbClr val="2C3D6E"/>
              </a:buClr>
              <a:buSzPts val="1300"/>
              <a:buFont typeface="IBM Plex Sans"/>
              <a:buChar char="-"/>
            </a:pPr>
            <a:r>
              <a:rPr lang="en" sz="1300">
                <a:solidFill>
                  <a:srgbClr val="2C3D6E"/>
                </a:solidFill>
                <a:latin typeface="IBM Plex Sans"/>
                <a:ea typeface="IBM Plex Sans"/>
                <a:cs typeface="IBM Plex Sans"/>
                <a:sym typeface="IBM Plex Sans"/>
              </a:rPr>
              <a:t>Hence, only 3,400 appointments were made</a:t>
            </a:r>
            <a:endParaRPr sz="1300">
              <a:solidFill>
                <a:srgbClr val="2C3D6E"/>
              </a:solidFill>
              <a:latin typeface="IBM Plex Sans"/>
              <a:ea typeface="IBM Plex Sans"/>
              <a:cs typeface="IBM Plex Sans"/>
              <a:sym typeface="IBM Plex Sans"/>
            </a:endParaRPr>
          </a:p>
          <a:p>
            <a:pPr indent="-311150" lvl="0" marL="457200" rtl="0" algn="l">
              <a:spcBef>
                <a:spcPts val="0"/>
              </a:spcBef>
              <a:spcAft>
                <a:spcPts val="0"/>
              </a:spcAft>
              <a:buClr>
                <a:srgbClr val="2C3D6E"/>
              </a:buClr>
              <a:buSzPts val="1300"/>
              <a:buFont typeface="IBM Plex Sans"/>
              <a:buChar char="-"/>
            </a:pPr>
            <a:r>
              <a:rPr lang="en" sz="1300">
                <a:solidFill>
                  <a:srgbClr val="2C3D6E"/>
                </a:solidFill>
                <a:latin typeface="IBM Plex Sans"/>
                <a:ea typeface="IBM Plex Sans"/>
                <a:cs typeface="IBM Plex Sans"/>
                <a:sym typeface="IBM Plex Sans"/>
              </a:rPr>
              <a:t>3,000 unique patients </a:t>
            </a:r>
            <a:endParaRPr sz="1300">
              <a:solidFill>
                <a:srgbClr val="2C3D6E"/>
              </a:solidFill>
              <a:latin typeface="IBM Plex Sans"/>
              <a:ea typeface="IBM Plex Sans"/>
              <a:cs typeface="IBM Plex Sans"/>
              <a:sym typeface="IBM Plex Sans"/>
            </a:endParaRPr>
          </a:p>
          <a:p>
            <a:pPr indent="-311150" lvl="0" marL="457200" rtl="0" algn="l">
              <a:spcBef>
                <a:spcPts val="0"/>
              </a:spcBef>
              <a:spcAft>
                <a:spcPts val="0"/>
              </a:spcAft>
              <a:buClr>
                <a:srgbClr val="2C3D6E"/>
              </a:buClr>
              <a:buSzPts val="1300"/>
              <a:buFont typeface="IBM Plex Sans"/>
              <a:buChar char="-"/>
            </a:pPr>
            <a:r>
              <a:rPr lang="en" sz="1300">
                <a:solidFill>
                  <a:srgbClr val="2C3D6E"/>
                </a:solidFill>
                <a:latin typeface="IBM Plex Sans"/>
                <a:ea typeface="IBM Plex Sans"/>
                <a:cs typeface="IBM Plex Sans"/>
                <a:sym typeface="IBM Plex Sans"/>
              </a:rPr>
              <a:t>Some patients visited more </a:t>
            </a:r>
            <a:br>
              <a:rPr lang="en" sz="1300">
                <a:solidFill>
                  <a:srgbClr val="2C3D6E"/>
                </a:solidFill>
                <a:latin typeface="IBM Plex Sans"/>
                <a:ea typeface="IBM Plex Sans"/>
                <a:cs typeface="IBM Plex Sans"/>
                <a:sym typeface="IBM Plex Sans"/>
              </a:rPr>
            </a:br>
            <a:r>
              <a:rPr lang="en" sz="1300">
                <a:solidFill>
                  <a:srgbClr val="2C3D6E"/>
                </a:solidFill>
                <a:latin typeface="IBM Plex Sans"/>
                <a:ea typeface="IBM Plex Sans"/>
                <a:cs typeface="IBM Plex Sans"/>
                <a:sym typeface="IBM Plex Sans"/>
              </a:rPr>
              <a:t>than once. </a:t>
            </a:r>
            <a:endParaRPr sz="1300">
              <a:solidFill>
                <a:srgbClr val="2C3D6E"/>
              </a:solidFill>
              <a:latin typeface="IBM Plex Sans"/>
              <a:ea typeface="IBM Plex Sans"/>
              <a:cs typeface="IBM Plex Sans"/>
              <a:sym typeface="IBM Plex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0e6385530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e6385530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d1b2c0464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d1b2c0464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d1b2c0464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d1b2c0464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d1b2c046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d1b2c046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5" y="1721950"/>
            <a:ext cx="51012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b="1" sz="5200"/>
            </a:lvl1pPr>
            <a:lvl2pPr lvl="1">
              <a:spcBef>
                <a:spcPts val="0"/>
              </a:spcBef>
              <a:spcAft>
                <a:spcPts val="0"/>
              </a:spcAft>
              <a:buSzPts val="5200"/>
              <a:buNone/>
              <a:defRPr b="1" sz="5200"/>
            </a:lvl2pPr>
            <a:lvl3pPr lvl="2">
              <a:spcBef>
                <a:spcPts val="0"/>
              </a:spcBef>
              <a:spcAft>
                <a:spcPts val="0"/>
              </a:spcAft>
              <a:buSzPts val="5200"/>
              <a:buNone/>
              <a:defRPr b="1" sz="5200"/>
            </a:lvl3pPr>
            <a:lvl4pPr lvl="3">
              <a:spcBef>
                <a:spcPts val="0"/>
              </a:spcBef>
              <a:spcAft>
                <a:spcPts val="0"/>
              </a:spcAft>
              <a:buSzPts val="5200"/>
              <a:buNone/>
              <a:defRPr b="1" sz="5200"/>
            </a:lvl4pPr>
            <a:lvl5pPr lvl="4">
              <a:spcBef>
                <a:spcPts val="0"/>
              </a:spcBef>
              <a:spcAft>
                <a:spcPts val="0"/>
              </a:spcAft>
              <a:buSzPts val="5200"/>
              <a:buNone/>
              <a:defRPr b="1" sz="5200"/>
            </a:lvl5pPr>
            <a:lvl6pPr lvl="5">
              <a:spcBef>
                <a:spcPts val="0"/>
              </a:spcBef>
              <a:spcAft>
                <a:spcPts val="0"/>
              </a:spcAft>
              <a:buSzPts val="5200"/>
              <a:buNone/>
              <a:defRPr b="1" sz="5200"/>
            </a:lvl6pPr>
            <a:lvl7pPr lvl="6">
              <a:spcBef>
                <a:spcPts val="0"/>
              </a:spcBef>
              <a:spcAft>
                <a:spcPts val="0"/>
              </a:spcAft>
              <a:buSzPts val="5200"/>
              <a:buNone/>
              <a:defRPr b="1" sz="5200"/>
            </a:lvl7pPr>
            <a:lvl8pPr lvl="7">
              <a:spcBef>
                <a:spcPts val="0"/>
              </a:spcBef>
              <a:spcAft>
                <a:spcPts val="0"/>
              </a:spcAft>
              <a:buSzPts val="5200"/>
              <a:buNone/>
              <a:defRPr b="1" sz="5200"/>
            </a:lvl8pPr>
            <a:lvl9pPr lvl="8">
              <a:spcBef>
                <a:spcPts val="0"/>
              </a:spcBef>
              <a:spcAft>
                <a:spcPts val="0"/>
              </a:spcAft>
              <a:buSzPts val="5200"/>
              <a:buNone/>
              <a:defRPr b="1" sz="5200"/>
            </a:lvl9pPr>
          </a:lstStyle>
          <a:p/>
        </p:txBody>
      </p:sp>
      <p:sp>
        <p:nvSpPr>
          <p:cNvPr id="10" name="Google Shape;10;p2"/>
          <p:cNvSpPr txBox="1"/>
          <p:nvPr>
            <p:ph idx="1" type="subTitle"/>
          </p:nvPr>
        </p:nvSpPr>
        <p:spPr>
          <a:xfrm>
            <a:off x="713100" y="3811500"/>
            <a:ext cx="51012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 name="Google Shape;11;p2"/>
          <p:cNvSpPr/>
          <p:nvPr/>
        </p:nvSpPr>
        <p:spPr>
          <a:xfrm>
            <a:off x="6887862" y="-1536"/>
            <a:ext cx="59867" cy="40029"/>
          </a:xfrm>
          <a:custGeom>
            <a:rect b="b" l="l" r="r" t="t"/>
            <a:pathLst>
              <a:path extrusionOk="0" h="1251" w="1871">
                <a:moveTo>
                  <a:pt x="1" y="0"/>
                </a:moveTo>
                <a:lnTo>
                  <a:pt x="1" y="1250"/>
                </a:lnTo>
                <a:lnTo>
                  <a:pt x="1870" y="0"/>
                </a:lnTo>
                <a:close/>
              </a:path>
            </a:pathLst>
          </a:custGeom>
          <a:solidFill>
            <a:srgbClr val="57D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11"/>
          <p:cNvGrpSpPr/>
          <p:nvPr/>
        </p:nvGrpSpPr>
        <p:grpSpPr>
          <a:xfrm>
            <a:off x="4444640" y="603441"/>
            <a:ext cx="2522329" cy="2521750"/>
            <a:chOff x="18229950" y="15481500"/>
            <a:chExt cx="2614625" cy="2614025"/>
          </a:xfrm>
        </p:grpSpPr>
        <p:sp>
          <p:nvSpPr>
            <p:cNvPr id="138" name="Google Shape;138;p11"/>
            <p:cNvSpPr/>
            <p:nvPr/>
          </p:nvSpPr>
          <p:spPr>
            <a:xfrm>
              <a:off x="18794300" y="15627050"/>
              <a:ext cx="1372225" cy="2256850"/>
            </a:xfrm>
            <a:custGeom>
              <a:rect b="b" l="l" r="r" t="t"/>
              <a:pathLst>
                <a:path extrusionOk="0" h="90274" w="54889">
                  <a:moveTo>
                    <a:pt x="53674" y="1"/>
                  </a:moveTo>
                  <a:lnTo>
                    <a:pt x="1" y="89500"/>
                  </a:lnTo>
                  <a:cubicBezTo>
                    <a:pt x="382" y="89762"/>
                    <a:pt x="763" y="90012"/>
                    <a:pt x="1155" y="90274"/>
                  </a:cubicBezTo>
                  <a:lnTo>
                    <a:pt x="54888" y="643"/>
                  </a:lnTo>
                  <a:cubicBezTo>
                    <a:pt x="54495" y="417"/>
                    <a:pt x="54079" y="215"/>
                    <a:pt x="53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18440975" y="15486850"/>
              <a:ext cx="1246025" cy="2046125"/>
            </a:xfrm>
            <a:custGeom>
              <a:rect b="b" l="l" r="r" t="t"/>
              <a:pathLst>
                <a:path extrusionOk="0" h="81845" w="49841">
                  <a:moveTo>
                    <a:pt x="48328" y="1"/>
                  </a:moveTo>
                  <a:lnTo>
                    <a:pt x="1" y="80582"/>
                  </a:lnTo>
                  <a:cubicBezTo>
                    <a:pt x="287" y="81011"/>
                    <a:pt x="549" y="81427"/>
                    <a:pt x="846" y="81844"/>
                  </a:cubicBezTo>
                  <a:lnTo>
                    <a:pt x="49840" y="155"/>
                  </a:lnTo>
                  <a:cubicBezTo>
                    <a:pt x="49340" y="96"/>
                    <a:pt x="48828" y="48"/>
                    <a:pt x="483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18384425" y="15481500"/>
              <a:ext cx="1193325" cy="1958300"/>
            </a:xfrm>
            <a:custGeom>
              <a:rect b="b" l="l" r="r" t="t"/>
              <a:pathLst>
                <a:path extrusionOk="0" h="78332" w="47733">
                  <a:moveTo>
                    <a:pt x="46149" y="0"/>
                  </a:moveTo>
                  <a:lnTo>
                    <a:pt x="1" y="76950"/>
                  </a:lnTo>
                  <a:cubicBezTo>
                    <a:pt x="251" y="77415"/>
                    <a:pt x="501" y="77867"/>
                    <a:pt x="775" y="78331"/>
                  </a:cubicBezTo>
                  <a:lnTo>
                    <a:pt x="47733" y="48"/>
                  </a:lnTo>
                  <a:cubicBezTo>
                    <a:pt x="47209" y="36"/>
                    <a:pt x="46673" y="0"/>
                    <a:pt x="46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18715425" y="15585075"/>
              <a:ext cx="1363275" cy="2242275"/>
            </a:xfrm>
            <a:custGeom>
              <a:rect b="b" l="l" r="r" t="t"/>
              <a:pathLst>
                <a:path extrusionOk="0" h="89691" w="54531">
                  <a:moveTo>
                    <a:pt x="53269" y="1"/>
                  </a:moveTo>
                  <a:lnTo>
                    <a:pt x="0" y="88821"/>
                  </a:lnTo>
                  <a:cubicBezTo>
                    <a:pt x="358" y="89119"/>
                    <a:pt x="739" y="89405"/>
                    <a:pt x="1096" y="89690"/>
                  </a:cubicBezTo>
                  <a:lnTo>
                    <a:pt x="54531" y="572"/>
                  </a:lnTo>
                  <a:cubicBezTo>
                    <a:pt x="54114" y="370"/>
                    <a:pt x="53698" y="179"/>
                    <a:pt x="532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18640425" y="15550250"/>
              <a:ext cx="1346900" cy="2213400"/>
            </a:xfrm>
            <a:custGeom>
              <a:rect b="b" l="l" r="r" t="t"/>
              <a:pathLst>
                <a:path extrusionOk="0" h="88536" w="53876">
                  <a:moveTo>
                    <a:pt x="52530" y="1"/>
                  </a:moveTo>
                  <a:lnTo>
                    <a:pt x="0" y="87583"/>
                  </a:lnTo>
                  <a:cubicBezTo>
                    <a:pt x="345" y="87904"/>
                    <a:pt x="679" y="88226"/>
                    <a:pt x="1024" y="88535"/>
                  </a:cubicBezTo>
                  <a:lnTo>
                    <a:pt x="53876" y="441"/>
                  </a:lnTo>
                  <a:cubicBezTo>
                    <a:pt x="53423" y="275"/>
                    <a:pt x="52983" y="144"/>
                    <a:pt x="525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18569275" y="15521375"/>
              <a:ext cx="1321925" cy="2172325"/>
            </a:xfrm>
            <a:custGeom>
              <a:rect b="b" l="l" r="r" t="t"/>
              <a:pathLst>
                <a:path extrusionOk="0" h="86893" w="52877">
                  <a:moveTo>
                    <a:pt x="51495" y="1"/>
                  </a:moveTo>
                  <a:lnTo>
                    <a:pt x="0" y="85868"/>
                  </a:lnTo>
                  <a:cubicBezTo>
                    <a:pt x="310" y="86214"/>
                    <a:pt x="655" y="86547"/>
                    <a:pt x="989" y="86892"/>
                  </a:cubicBezTo>
                  <a:lnTo>
                    <a:pt x="52876" y="382"/>
                  </a:lnTo>
                  <a:cubicBezTo>
                    <a:pt x="52424" y="239"/>
                    <a:pt x="51971" y="120"/>
                    <a:pt x="514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18503200" y="15500250"/>
              <a:ext cx="1288275" cy="2117250"/>
            </a:xfrm>
            <a:custGeom>
              <a:rect b="b" l="l" r="r" t="t"/>
              <a:pathLst>
                <a:path extrusionOk="0" h="84690" w="51531">
                  <a:moveTo>
                    <a:pt x="50090" y="0"/>
                  </a:moveTo>
                  <a:lnTo>
                    <a:pt x="0" y="83523"/>
                  </a:lnTo>
                  <a:cubicBezTo>
                    <a:pt x="298" y="83916"/>
                    <a:pt x="596" y="84297"/>
                    <a:pt x="905" y="84689"/>
                  </a:cubicBezTo>
                  <a:lnTo>
                    <a:pt x="51531" y="250"/>
                  </a:lnTo>
                  <a:cubicBezTo>
                    <a:pt x="51054" y="167"/>
                    <a:pt x="50566" y="72"/>
                    <a:pt x="500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18229950" y="15640450"/>
              <a:ext cx="681950" cy="1137075"/>
            </a:xfrm>
            <a:custGeom>
              <a:rect b="b" l="l" r="r" t="t"/>
              <a:pathLst>
                <a:path extrusionOk="0" h="45483" w="27278">
                  <a:moveTo>
                    <a:pt x="27278" y="0"/>
                  </a:moveTo>
                  <a:lnTo>
                    <a:pt x="27278" y="0"/>
                  </a:lnTo>
                  <a:cubicBezTo>
                    <a:pt x="26444" y="465"/>
                    <a:pt x="25611" y="941"/>
                    <a:pt x="24813" y="1453"/>
                  </a:cubicBezTo>
                  <a:lnTo>
                    <a:pt x="107" y="42636"/>
                  </a:lnTo>
                  <a:cubicBezTo>
                    <a:pt x="48" y="43577"/>
                    <a:pt x="12" y="44530"/>
                    <a:pt x="0" y="45482"/>
                  </a:cubicBezTo>
                  <a:lnTo>
                    <a:pt x="272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18333225" y="15483875"/>
              <a:ext cx="1129350" cy="1854125"/>
            </a:xfrm>
            <a:custGeom>
              <a:rect b="b" l="l" r="r" t="t"/>
              <a:pathLst>
                <a:path extrusionOk="0" h="74165" w="45174">
                  <a:moveTo>
                    <a:pt x="45173" y="1"/>
                  </a:moveTo>
                  <a:lnTo>
                    <a:pt x="45173" y="1"/>
                  </a:lnTo>
                  <a:cubicBezTo>
                    <a:pt x="44613" y="36"/>
                    <a:pt x="44054" y="72"/>
                    <a:pt x="43494" y="132"/>
                  </a:cubicBezTo>
                  <a:lnTo>
                    <a:pt x="1" y="72640"/>
                  </a:lnTo>
                  <a:cubicBezTo>
                    <a:pt x="227" y="73164"/>
                    <a:pt x="465" y="73653"/>
                    <a:pt x="691" y="74164"/>
                  </a:cubicBezTo>
                  <a:lnTo>
                    <a:pt x="451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18234400" y="15568125"/>
              <a:ext cx="835250" cy="1383225"/>
            </a:xfrm>
            <a:custGeom>
              <a:rect b="b" l="l" r="r" t="t"/>
              <a:pathLst>
                <a:path extrusionOk="0" h="55329" w="33410">
                  <a:moveTo>
                    <a:pt x="33410" y="0"/>
                  </a:moveTo>
                  <a:lnTo>
                    <a:pt x="33410" y="0"/>
                  </a:lnTo>
                  <a:cubicBezTo>
                    <a:pt x="32695" y="262"/>
                    <a:pt x="31981" y="560"/>
                    <a:pt x="31291" y="857"/>
                  </a:cubicBezTo>
                  <a:lnTo>
                    <a:pt x="1" y="53042"/>
                  </a:lnTo>
                  <a:cubicBezTo>
                    <a:pt x="60" y="53816"/>
                    <a:pt x="132" y="54566"/>
                    <a:pt x="239" y="55328"/>
                  </a:cubicBezTo>
                  <a:lnTo>
                    <a:pt x="334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8251975" y="15767550"/>
              <a:ext cx="470025" cy="783450"/>
            </a:xfrm>
            <a:custGeom>
              <a:rect b="b" l="l" r="r" t="t"/>
              <a:pathLst>
                <a:path extrusionOk="0" h="31338" w="18801">
                  <a:moveTo>
                    <a:pt x="18800" y="0"/>
                  </a:moveTo>
                  <a:cubicBezTo>
                    <a:pt x="17634" y="917"/>
                    <a:pt x="16514" y="1905"/>
                    <a:pt x="15431" y="2929"/>
                  </a:cubicBezTo>
                  <a:lnTo>
                    <a:pt x="977" y="27015"/>
                  </a:lnTo>
                  <a:cubicBezTo>
                    <a:pt x="596" y="28432"/>
                    <a:pt x="262" y="29873"/>
                    <a:pt x="0" y="31337"/>
                  </a:cubicBezTo>
                  <a:lnTo>
                    <a:pt x="188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18255550" y="15522575"/>
              <a:ext cx="955500" cy="1574625"/>
            </a:xfrm>
            <a:custGeom>
              <a:rect b="b" l="l" r="r" t="t"/>
              <a:pathLst>
                <a:path extrusionOk="0" h="62985" w="38220">
                  <a:moveTo>
                    <a:pt x="38219" y="0"/>
                  </a:moveTo>
                  <a:lnTo>
                    <a:pt x="38219" y="0"/>
                  </a:lnTo>
                  <a:cubicBezTo>
                    <a:pt x="37564" y="167"/>
                    <a:pt x="36933" y="358"/>
                    <a:pt x="36291" y="548"/>
                  </a:cubicBezTo>
                  <a:lnTo>
                    <a:pt x="0" y="61056"/>
                  </a:lnTo>
                  <a:cubicBezTo>
                    <a:pt x="131" y="61710"/>
                    <a:pt x="286" y="62341"/>
                    <a:pt x="453" y="62984"/>
                  </a:cubicBezTo>
                  <a:lnTo>
                    <a:pt x="382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18290375" y="15496675"/>
              <a:ext cx="1050750" cy="1728225"/>
            </a:xfrm>
            <a:custGeom>
              <a:rect b="b" l="l" r="r" t="t"/>
              <a:pathLst>
                <a:path extrusionOk="0" h="69129" w="42030">
                  <a:moveTo>
                    <a:pt x="42029" y="1"/>
                  </a:moveTo>
                  <a:cubicBezTo>
                    <a:pt x="41434" y="84"/>
                    <a:pt x="40839" y="203"/>
                    <a:pt x="40243" y="310"/>
                  </a:cubicBezTo>
                  <a:lnTo>
                    <a:pt x="0" y="67414"/>
                  </a:lnTo>
                  <a:cubicBezTo>
                    <a:pt x="179" y="67997"/>
                    <a:pt x="369" y="68557"/>
                    <a:pt x="572" y="69128"/>
                  </a:cubicBezTo>
                  <a:lnTo>
                    <a:pt x="42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19951300" y="16570625"/>
              <a:ext cx="882575" cy="1458225"/>
            </a:xfrm>
            <a:custGeom>
              <a:rect b="b" l="l" r="r" t="t"/>
              <a:pathLst>
                <a:path extrusionOk="0" h="58329" w="35303">
                  <a:moveTo>
                    <a:pt x="34981" y="0"/>
                  </a:moveTo>
                  <a:lnTo>
                    <a:pt x="0" y="58329"/>
                  </a:lnTo>
                  <a:cubicBezTo>
                    <a:pt x="679" y="58103"/>
                    <a:pt x="1369" y="57865"/>
                    <a:pt x="2036" y="57603"/>
                  </a:cubicBezTo>
                  <a:lnTo>
                    <a:pt x="35302" y="2167"/>
                  </a:lnTo>
                  <a:cubicBezTo>
                    <a:pt x="35207" y="1429"/>
                    <a:pt x="35100" y="715"/>
                    <a:pt x="349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20101900" y="16732250"/>
              <a:ext cx="742675" cy="1235600"/>
            </a:xfrm>
            <a:custGeom>
              <a:rect b="b" l="l" r="r" t="t"/>
              <a:pathLst>
                <a:path extrusionOk="0" h="49424" w="29707">
                  <a:moveTo>
                    <a:pt x="29647" y="0"/>
                  </a:moveTo>
                  <a:lnTo>
                    <a:pt x="1" y="49423"/>
                  </a:lnTo>
                  <a:cubicBezTo>
                    <a:pt x="775" y="49054"/>
                    <a:pt x="1549" y="48649"/>
                    <a:pt x="2311" y="48244"/>
                  </a:cubicBezTo>
                  <a:lnTo>
                    <a:pt x="29695" y="2608"/>
                  </a:lnTo>
                  <a:cubicBezTo>
                    <a:pt x="29695" y="2489"/>
                    <a:pt x="29707" y="2382"/>
                    <a:pt x="29707" y="2263"/>
                  </a:cubicBezTo>
                  <a:cubicBezTo>
                    <a:pt x="29707" y="1501"/>
                    <a:pt x="29671" y="750"/>
                    <a:pt x="296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19814675" y="16432200"/>
              <a:ext cx="992400" cy="1634150"/>
            </a:xfrm>
            <a:custGeom>
              <a:rect b="b" l="l" r="r" t="t"/>
              <a:pathLst>
                <a:path extrusionOk="0" h="65366" w="39696">
                  <a:moveTo>
                    <a:pt x="39196" y="1"/>
                  </a:moveTo>
                  <a:lnTo>
                    <a:pt x="0" y="65366"/>
                  </a:lnTo>
                  <a:cubicBezTo>
                    <a:pt x="619" y="65235"/>
                    <a:pt x="1250" y="65104"/>
                    <a:pt x="1858" y="64937"/>
                  </a:cubicBezTo>
                  <a:lnTo>
                    <a:pt x="39696" y="1858"/>
                  </a:lnTo>
                  <a:cubicBezTo>
                    <a:pt x="39541" y="1239"/>
                    <a:pt x="39374" y="632"/>
                    <a:pt x="391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18876750" y="15675275"/>
              <a:ext cx="1373700" cy="2259225"/>
            </a:xfrm>
            <a:custGeom>
              <a:rect b="b" l="l" r="r" t="t"/>
              <a:pathLst>
                <a:path extrusionOk="0" h="90369" w="54948">
                  <a:moveTo>
                    <a:pt x="53781" y="0"/>
                  </a:moveTo>
                  <a:lnTo>
                    <a:pt x="1" y="89678"/>
                  </a:lnTo>
                  <a:cubicBezTo>
                    <a:pt x="394" y="89916"/>
                    <a:pt x="786" y="90142"/>
                    <a:pt x="1191" y="90369"/>
                  </a:cubicBezTo>
                  <a:lnTo>
                    <a:pt x="54948" y="739"/>
                  </a:lnTo>
                  <a:cubicBezTo>
                    <a:pt x="54555" y="488"/>
                    <a:pt x="54174" y="238"/>
                    <a:pt x="53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9687875" y="16310775"/>
              <a:ext cx="1081100" cy="1776425"/>
            </a:xfrm>
            <a:custGeom>
              <a:rect b="b" l="l" r="r" t="t"/>
              <a:pathLst>
                <a:path extrusionOk="0" h="71057" w="43244">
                  <a:moveTo>
                    <a:pt x="42625" y="0"/>
                  </a:moveTo>
                  <a:lnTo>
                    <a:pt x="0" y="71056"/>
                  </a:lnTo>
                  <a:cubicBezTo>
                    <a:pt x="572" y="70997"/>
                    <a:pt x="1155" y="70925"/>
                    <a:pt x="1738" y="70842"/>
                  </a:cubicBezTo>
                  <a:lnTo>
                    <a:pt x="43244" y="1631"/>
                  </a:lnTo>
                  <a:cubicBezTo>
                    <a:pt x="43053" y="1084"/>
                    <a:pt x="42839" y="536"/>
                    <a:pt x="426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0277225" y="16934350"/>
              <a:ext cx="559025" cy="932275"/>
            </a:xfrm>
            <a:custGeom>
              <a:rect b="b" l="l" r="r" t="t"/>
              <a:pathLst>
                <a:path extrusionOk="0" h="37291" w="22361">
                  <a:moveTo>
                    <a:pt x="22360" y="1"/>
                  </a:moveTo>
                  <a:lnTo>
                    <a:pt x="1" y="37291"/>
                  </a:lnTo>
                  <a:cubicBezTo>
                    <a:pt x="989" y="36612"/>
                    <a:pt x="1941" y="35898"/>
                    <a:pt x="2882" y="35148"/>
                  </a:cubicBezTo>
                  <a:lnTo>
                    <a:pt x="21848" y="3537"/>
                  </a:lnTo>
                  <a:cubicBezTo>
                    <a:pt x="22051" y="2358"/>
                    <a:pt x="22229" y="1191"/>
                    <a:pt x="22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0522800" y="17252250"/>
              <a:ext cx="236950" cy="395300"/>
            </a:xfrm>
            <a:custGeom>
              <a:rect b="b" l="l" r="r" t="t"/>
              <a:pathLst>
                <a:path extrusionOk="0" h="15812" w="9478">
                  <a:moveTo>
                    <a:pt x="9478" y="1"/>
                  </a:moveTo>
                  <a:lnTo>
                    <a:pt x="0" y="15812"/>
                  </a:lnTo>
                  <a:cubicBezTo>
                    <a:pt x="4024" y="11180"/>
                    <a:pt x="7263" y="5858"/>
                    <a:pt x="94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9569100" y="16201525"/>
              <a:ext cx="1153750" cy="1894000"/>
            </a:xfrm>
            <a:custGeom>
              <a:rect b="b" l="l" r="r" t="t"/>
              <a:pathLst>
                <a:path extrusionOk="0" h="75760" w="46150">
                  <a:moveTo>
                    <a:pt x="45435" y="1"/>
                  </a:moveTo>
                  <a:lnTo>
                    <a:pt x="1" y="75760"/>
                  </a:lnTo>
                  <a:cubicBezTo>
                    <a:pt x="548" y="75748"/>
                    <a:pt x="1084" y="75724"/>
                    <a:pt x="1632" y="75700"/>
                  </a:cubicBezTo>
                  <a:lnTo>
                    <a:pt x="46149" y="1477"/>
                  </a:lnTo>
                  <a:lnTo>
                    <a:pt x="454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9053275" y="15790750"/>
              <a:ext cx="1353750" cy="2225300"/>
            </a:xfrm>
            <a:custGeom>
              <a:rect b="b" l="l" r="r" t="t"/>
              <a:pathLst>
                <a:path extrusionOk="0" h="89012" w="54150">
                  <a:moveTo>
                    <a:pt x="53090" y="1"/>
                  </a:moveTo>
                  <a:lnTo>
                    <a:pt x="0" y="88512"/>
                  </a:lnTo>
                  <a:cubicBezTo>
                    <a:pt x="429" y="88690"/>
                    <a:pt x="869" y="88869"/>
                    <a:pt x="1298" y="89012"/>
                  </a:cubicBezTo>
                  <a:lnTo>
                    <a:pt x="54150" y="918"/>
                  </a:lnTo>
                  <a:cubicBezTo>
                    <a:pt x="53804" y="596"/>
                    <a:pt x="53447" y="299"/>
                    <a:pt x="530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18962775" y="15729750"/>
              <a:ext cx="1368050" cy="2248500"/>
            </a:xfrm>
            <a:custGeom>
              <a:rect b="b" l="l" r="r" t="t"/>
              <a:pathLst>
                <a:path extrusionOk="0" h="89940" w="54722">
                  <a:moveTo>
                    <a:pt x="53602" y="0"/>
                  </a:moveTo>
                  <a:lnTo>
                    <a:pt x="1" y="89356"/>
                  </a:lnTo>
                  <a:cubicBezTo>
                    <a:pt x="417" y="89571"/>
                    <a:pt x="846" y="89749"/>
                    <a:pt x="1251" y="89940"/>
                  </a:cubicBezTo>
                  <a:lnTo>
                    <a:pt x="54722" y="822"/>
                  </a:lnTo>
                  <a:cubicBezTo>
                    <a:pt x="54341" y="536"/>
                    <a:pt x="53972" y="274"/>
                    <a:pt x="536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19147025" y="15857725"/>
              <a:ext cx="1332025" cy="2189000"/>
            </a:xfrm>
            <a:custGeom>
              <a:rect b="b" l="l" r="r" t="t"/>
              <a:pathLst>
                <a:path extrusionOk="0" h="87560" w="53281">
                  <a:moveTo>
                    <a:pt x="52293" y="1"/>
                  </a:moveTo>
                  <a:lnTo>
                    <a:pt x="0" y="87178"/>
                  </a:lnTo>
                  <a:cubicBezTo>
                    <a:pt x="453" y="87309"/>
                    <a:pt x="917" y="87440"/>
                    <a:pt x="1370" y="87559"/>
                  </a:cubicBezTo>
                  <a:lnTo>
                    <a:pt x="53281" y="1013"/>
                  </a:lnTo>
                  <a:cubicBezTo>
                    <a:pt x="52959" y="679"/>
                    <a:pt x="52626" y="334"/>
                    <a:pt x="522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19348825" y="16013400"/>
              <a:ext cx="1262400" cy="2073800"/>
            </a:xfrm>
            <a:custGeom>
              <a:rect b="b" l="l" r="r" t="t"/>
              <a:pathLst>
                <a:path extrusionOk="0" h="82952" w="50496">
                  <a:moveTo>
                    <a:pt x="49638" y="1"/>
                  </a:moveTo>
                  <a:lnTo>
                    <a:pt x="1" y="82761"/>
                  </a:lnTo>
                  <a:cubicBezTo>
                    <a:pt x="489" y="82832"/>
                    <a:pt x="1001" y="82892"/>
                    <a:pt x="1489" y="82951"/>
                  </a:cubicBezTo>
                  <a:lnTo>
                    <a:pt x="50495" y="1215"/>
                  </a:lnTo>
                  <a:cubicBezTo>
                    <a:pt x="50210" y="799"/>
                    <a:pt x="49936" y="406"/>
                    <a:pt x="49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19245850" y="15931850"/>
              <a:ext cx="1301675" cy="2138975"/>
            </a:xfrm>
            <a:custGeom>
              <a:rect b="b" l="l" r="r" t="t"/>
              <a:pathLst>
                <a:path extrusionOk="0" h="85559" w="52067">
                  <a:moveTo>
                    <a:pt x="51114" y="0"/>
                  </a:moveTo>
                  <a:lnTo>
                    <a:pt x="0" y="85249"/>
                  </a:lnTo>
                  <a:cubicBezTo>
                    <a:pt x="477" y="85356"/>
                    <a:pt x="929" y="85475"/>
                    <a:pt x="1405" y="85559"/>
                  </a:cubicBezTo>
                  <a:lnTo>
                    <a:pt x="52066" y="1108"/>
                  </a:lnTo>
                  <a:cubicBezTo>
                    <a:pt x="51757" y="727"/>
                    <a:pt x="51447" y="370"/>
                    <a:pt x="511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19455700" y="16103000"/>
              <a:ext cx="1213850" cy="1992525"/>
            </a:xfrm>
            <a:custGeom>
              <a:rect b="b" l="l" r="r" t="t"/>
              <a:pathLst>
                <a:path extrusionOk="0" h="79701" w="48554">
                  <a:moveTo>
                    <a:pt x="47756" y="1"/>
                  </a:moveTo>
                  <a:lnTo>
                    <a:pt x="0" y="79617"/>
                  </a:lnTo>
                  <a:cubicBezTo>
                    <a:pt x="512" y="79653"/>
                    <a:pt x="1036" y="79665"/>
                    <a:pt x="1560" y="79701"/>
                  </a:cubicBezTo>
                  <a:lnTo>
                    <a:pt x="48554" y="1334"/>
                  </a:lnTo>
                  <a:cubicBezTo>
                    <a:pt x="48292" y="894"/>
                    <a:pt x="48042" y="429"/>
                    <a:pt x="477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1"/>
          <p:cNvSpPr/>
          <p:nvPr/>
        </p:nvSpPr>
        <p:spPr>
          <a:xfrm>
            <a:off x="-825" y="0"/>
            <a:ext cx="1698997" cy="1699381"/>
          </a:xfrm>
          <a:custGeom>
            <a:rect b="b" l="l" r="r" t="t"/>
            <a:pathLst>
              <a:path extrusionOk="0" h="106145" w="106121">
                <a:moveTo>
                  <a:pt x="78891" y="1"/>
                </a:moveTo>
                <a:lnTo>
                  <a:pt x="78891" y="13"/>
                </a:lnTo>
                <a:cubicBezTo>
                  <a:pt x="78891" y="32219"/>
                  <a:pt x="59007" y="62449"/>
                  <a:pt x="26992" y="74117"/>
                </a:cubicBezTo>
                <a:cubicBezTo>
                  <a:pt x="18108" y="77355"/>
                  <a:pt x="9036" y="78891"/>
                  <a:pt x="104" y="78891"/>
                </a:cubicBezTo>
                <a:cubicBezTo>
                  <a:pt x="69" y="78891"/>
                  <a:pt x="35" y="78891"/>
                  <a:pt x="0" y="78891"/>
                </a:cubicBezTo>
                <a:lnTo>
                  <a:pt x="0" y="106145"/>
                </a:lnTo>
                <a:cubicBezTo>
                  <a:pt x="12049" y="106145"/>
                  <a:pt x="24336" y="104073"/>
                  <a:pt x="36314" y="99703"/>
                </a:cubicBezTo>
                <a:cubicBezTo>
                  <a:pt x="79379" y="84011"/>
                  <a:pt x="106120" y="43327"/>
                  <a:pt x="106120"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1"/>
          <p:cNvGrpSpPr/>
          <p:nvPr/>
        </p:nvGrpSpPr>
        <p:grpSpPr>
          <a:xfrm>
            <a:off x="1258711" y="3125195"/>
            <a:ext cx="3019826" cy="2018301"/>
            <a:chOff x="459385" y="1427900"/>
            <a:chExt cx="5557280" cy="3714208"/>
          </a:xfrm>
        </p:grpSpPr>
        <p:sp>
          <p:nvSpPr>
            <p:cNvPr id="167" name="Google Shape;167;p11"/>
            <p:cNvSpPr/>
            <p:nvPr/>
          </p:nvSpPr>
          <p:spPr>
            <a:xfrm>
              <a:off x="459385" y="1427900"/>
              <a:ext cx="5557280" cy="3714208"/>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1608089" y="2667868"/>
              <a:ext cx="2281472" cy="2473472"/>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4120409" y="4740124"/>
              <a:ext cx="508672" cy="401216"/>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1"/>
          <p:cNvSpPr txBox="1"/>
          <p:nvPr>
            <p:ph type="title"/>
          </p:nvPr>
        </p:nvSpPr>
        <p:spPr>
          <a:xfrm>
            <a:off x="713100" y="1323450"/>
            <a:ext cx="3865500" cy="1319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1" name="Google Shape;171;p11"/>
          <p:cNvSpPr txBox="1"/>
          <p:nvPr>
            <p:ph idx="1" type="subTitle"/>
          </p:nvPr>
        </p:nvSpPr>
        <p:spPr>
          <a:xfrm>
            <a:off x="713100" y="2642550"/>
            <a:ext cx="3865500" cy="11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000"/>
            </a:lvl1pPr>
            <a:lvl2pPr lvl="1" rtl="0">
              <a:lnSpc>
                <a:spcPct val="100000"/>
              </a:lnSpc>
              <a:spcBef>
                <a:spcPts val="0"/>
              </a:spcBef>
              <a:spcAft>
                <a:spcPts val="0"/>
              </a:spcAft>
              <a:buNone/>
              <a:defRPr sz="2000"/>
            </a:lvl2pPr>
            <a:lvl3pPr lvl="2" rtl="0">
              <a:lnSpc>
                <a:spcPct val="100000"/>
              </a:lnSpc>
              <a:spcBef>
                <a:spcPts val="0"/>
              </a:spcBef>
              <a:spcAft>
                <a:spcPts val="0"/>
              </a:spcAft>
              <a:buNone/>
              <a:defRPr sz="2000"/>
            </a:lvl3pPr>
            <a:lvl4pPr lvl="3" rtl="0">
              <a:lnSpc>
                <a:spcPct val="100000"/>
              </a:lnSpc>
              <a:spcBef>
                <a:spcPts val="0"/>
              </a:spcBef>
              <a:spcAft>
                <a:spcPts val="0"/>
              </a:spcAft>
              <a:buNone/>
              <a:defRPr sz="2000"/>
            </a:lvl4pPr>
            <a:lvl5pPr lvl="4" rtl="0">
              <a:lnSpc>
                <a:spcPct val="100000"/>
              </a:lnSpc>
              <a:spcBef>
                <a:spcPts val="0"/>
              </a:spcBef>
              <a:spcAft>
                <a:spcPts val="0"/>
              </a:spcAft>
              <a:buNone/>
              <a:defRPr sz="2000"/>
            </a:lvl5pPr>
            <a:lvl6pPr lvl="5" rtl="0">
              <a:lnSpc>
                <a:spcPct val="100000"/>
              </a:lnSpc>
              <a:spcBef>
                <a:spcPts val="0"/>
              </a:spcBef>
              <a:spcAft>
                <a:spcPts val="0"/>
              </a:spcAft>
              <a:buNone/>
              <a:defRPr sz="2000"/>
            </a:lvl6pPr>
            <a:lvl7pPr lvl="6" rtl="0">
              <a:lnSpc>
                <a:spcPct val="100000"/>
              </a:lnSpc>
              <a:spcBef>
                <a:spcPts val="0"/>
              </a:spcBef>
              <a:spcAft>
                <a:spcPts val="0"/>
              </a:spcAft>
              <a:buNone/>
              <a:defRPr sz="2000"/>
            </a:lvl7pPr>
            <a:lvl8pPr lvl="7" rtl="0">
              <a:lnSpc>
                <a:spcPct val="100000"/>
              </a:lnSpc>
              <a:spcBef>
                <a:spcPts val="0"/>
              </a:spcBef>
              <a:spcAft>
                <a:spcPts val="0"/>
              </a:spcAft>
              <a:buNone/>
              <a:defRPr sz="2000"/>
            </a:lvl8pPr>
            <a:lvl9pPr lvl="8" rtl="0">
              <a:lnSpc>
                <a:spcPct val="100000"/>
              </a:lnSpc>
              <a:spcBef>
                <a:spcPts val="0"/>
              </a:spcBef>
              <a:spcAft>
                <a:spcPts val="0"/>
              </a:spcAft>
              <a:buNone/>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12"/>
          <p:cNvSpPr/>
          <p:nvPr/>
        </p:nvSpPr>
        <p:spPr>
          <a:xfrm>
            <a:off x="1481425" y="467"/>
            <a:ext cx="6167382" cy="5151557"/>
          </a:xfrm>
          <a:custGeom>
            <a:rect b="b" l="l" r="r" t="t"/>
            <a:pathLst>
              <a:path extrusionOk="0" h="160735" w="192430">
                <a:moveTo>
                  <a:pt x="96260" y="3794"/>
                </a:moveTo>
                <a:cubicBezTo>
                  <a:pt x="138141" y="3794"/>
                  <a:pt x="172335" y="37509"/>
                  <a:pt x="172808" y="79510"/>
                </a:cubicBezTo>
                <a:cubicBezTo>
                  <a:pt x="173284" y="121801"/>
                  <a:pt x="139387" y="156484"/>
                  <a:pt x="97096" y="156960"/>
                </a:cubicBezTo>
                <a:cubicBezTo>
                  <a:pt x="96802" y="156964"/>
                  <a:pt x="96509" y="156965"/>
                  <a:pt x="96215" y="156965"/>
                </a:cubicBezTo>
                <a:cubicBezTo>
                  <a:pt x="54313" y="156965"/>
                  <a:pt x="20119" y="123258"/>
                  <a:pt x="19646" y="81249"/>
                </a:cubicBezTo>
                <a:cubicBezTo>
                  <a:pt x="19170" y="38958"/>
                  <a:pt x="53055" y="4275"/>
                  <a:pt x="95358" y="3799"/>
                </a:cubicBezTo>
                <a:cubicBezTo>
                  <a:pt x="95659" y="3795"/>
                  <a:pt x="95959" y="3794"/>
                  <a:pt x="96260" y="3794"/>
                </a:cubicBezTo>
                <a:close/>
                <a:moveTo>
                  <a:pt x="43959" y="1"/>
                </a:moveTo>
                <a:cubicBezTo>
                  <a:pt x="17431" y="17312"/>
                  <a:pt x="1" y="47411"/>
                  <a:pt x="382" y="81463"/>
                </a:cubicBezTo>
                <a:cubicBezTo>
                  <a:pt x="763" y="114741"/>
                  <a:pt x="18051" y="143852"/>
                  <a:pt x="43970" y="160735"/>
                </a:cubicBezTo>
                <a:lnTo>
                  <a:pt x="148460" y="160735"/>
                </a:lnTo>
                <a:cubicBezTo>
                  <a:pt x="175023" y="143435"/>
                  <a:pt x="192429" y="113336"/>
                  <a:pt x="192048" y="79284"/>
                </a:cubicBezTo>
                <a:cubicBezTo>
                  <a:pt x="191667" y="46006"/>
                  <a:pt x="174380" y="16896"/>
                  <a:pt x="148436" y="1"/>
                </a:cubicBezTo>
                <a:close/>
              </a:path>
            </a:pathLst>
          </a:custGeom>
          <a:gradFill>
            <a:gsLst>
              <a:gs pos="0">
                <a:schemeClr val="accent3"/>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2604072" y="412021"/>
            <a:ext cx="4428060" cy="4328320"/>
          </a:xfrm>
          <a:custGeom>
            <a:rect b="b" l="l" r="r" t="t"/>
            <a:pathLst>
              <a:path extrusionOk="0" h="135049" w="138161">
                <a:moveTo>
                  <a:pt x="61257" y="0"/>
                </a:moveTo>
                <a:cubicBezTo>
                  <a:pt x="35825" y="0"/>
                  <a:pt x="11463" y="14441"/>
                  <a:pt x="1" y="39011"/>
                </a:cubicBezTo>
                <a:lnTo>
                  <a:pt x="9562" y="43464"/>
                </a:lnTo>
                <a:cubicBezTo>
                  <a:pt x="19222" y="22731"/>
                  <a:pt x="39772" y="10546"/>
                  <a:pt x="61230" y="10546"/>
                </a:cubicBezTo>
                <a:cubicBezTo>
                  <a:pt x="69284" y="10546"/>
                  <a:pt x="77467" y="12263"/>
                  <a:pt x="85250" y="15889"/>
                </a:cubicBezTo>
                <a:cubicBezTo>
                  <a:pt x="113765" y="29177"/>
                  <a:pt x="126124" y="63062"/>
                  <a:pt x="112836" y="91577"/>
                </a:cubicBezTo>
                <a:cubicBezTo>
                  <a:pt x="103165" y="112313"/>
                  <a:pt x="82609" y="124505"/>
                  <a:pt x="61147" y="124505"/>
                </a:cubicBezTo>
                <a:cubicBezTo>
                  <a:pt x="53095" y="124505"/>
                  <a:pt x="44916" y="122789"/>
                  <a:pt x="37136" y="119164"/>
                </a:cubicBezTo>
                <a:lnTo>
                  <a:pt x="32683" y="128713"/>
                </a:lnTo>
                <a:cubicBezTo>
                  <a:pt x="41910" y="133012"/>
                  <a:pt x="51610" y="135048"/>
                  <a:pt x="61159" y="135048"/>
                </a:cubicBezTo>
                <a:cubicBezTo>
                  <a:pt x="86591" y="135048"/>
                  <a:pt x="110945" y="120605"/>
                  <a:pt x="122397" y="96030"/>
                </a:cubicBezTo>
                <a:cubicBezTo>
                  <a:pt x="138161" y="62228"/>
                  <a:pt x="123516" y="22081"/>
                  <a:pt x="89714" y="6329"/>
                </a:cubicBezTo>
                <a:cubicBezTo>
                  <a:pt x="80494" y="2034"/>
                  <a:pt x="70800" y="0"/>
                  <a:pt x="612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2"/>
          <p:cNvGrpSpPr/>
          <p:nvPr/>
        </p:nvGrpSpPr>
        <p:grpSpPr>
          <a:xfrm>
            <a:off x="3054759" y="1065873"/>
            <a:ext cx="3021482" cy="3021514"/>
            <a:chOff x="18491000" y="24808825"/>
            <a:chExt cx="2356850" cy="2356875"/>
          </a:xfrm>
        </p:grpSpPr>
        <p:sp>
          <p:nvSpPr>
            <p:cNvPr id="176" name="Google Shape;176;p12"/>
            <p:cNvSpPr/>
            <p:nvPr/>
          </p:nvSpPr>
          <p:spPr>
            <a:xfrm>
              <a:off x="20190900" y="25340450"/>
              <a:ext cx="476875" cy="335175"/>
            </a:xfrm>
            <a:custGeom>
              <a:rect b="b" l="l" r="r" t="t"/>
              <a:pathLst>
                <a:path extrusionOk="0" h="13407" w="19075">
                  <a:moveTo>
                    <a:pt x="18527" y="0"/>
                  </a:moveTo>
                  <a:lnTo>
                    <a:pt x="1" y="12526"/>
                  </a:lnTo>
                  <a:cubicBezTo>
                    <a:pt x="179" y="12811"/>
                    <a:pt x="358" y="13109"/>
                    <a:pt x="513" y="13407"/>
                  </a:cubicBezTo>
                  <a:lnTo>
                    <a:pt x="19075" y="858"/>
                  </a:lnTo>
                  <a:cubicBezTo>
                    <a:pt x="18896" y="584"/>
                    <a:pt x="18717" y="286"/>
                    <a:pt x="185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
            <p:cNvSpPr/>
            <p:nvPr/>
          </p:nvSpPr>
          <p:spPr>
            <a:xfrm>
              <a:off x="20120950" y="25248175"/>
              <a:ext cx="481625" cy="334575"/>
            </a:xfrm>
            <a:custGeom>
              <a:rect b="b" l="l" r="r" t="t"/>
              <a:pathLst>
                <a:path extrusionOk="0" h="13383" w="19265">
                  <a:moveTo>
                    <a:pt x="18646" y="0"/>
                  </a:moveTo>
                  <a:lnTo>
                    <a:pt x="1" y="12609"/>
                  </a:lnTo>
                  <a:cubicBezTo>
                    <a:pt x="239" y="12859"/>
                    <a:pt x="441" y="13121"/>
                    <a:pt x="667" y="13383"/>
                  </a:cubicBezTo>
                  <a:lnTo>
                    <a:pt x="19265" y="798"/>
                  </a:lnTo>
                  <a:lnTo>
                    <a:pt x="186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
            <p:cNvSpPr/>
            <p:nvPr/>
          </p:nvSpPr>
          <p:spPr>
            <a:xfrm>
              <a:off x="20158175" y="25293425"/>
              <a:ext cx="478350" cy="334275"/>
            </a:xfrm>
            <a:custGeom>
              <a:rect b="b" l="l" r="r" t="t"/>
              <a:pathLst>
                <a:path extrusionOk="0" h="13371" w="19134">
                  <a:moveTo>
                    <a:pt x="18550" y="0"/>
                  </a:moveTo>
                  <a:lnTo>
                    <a:pt x="0" y="12537"/>
                  </a:lnTo>
                  <a:cubicBezTo>
                    <a:pt x="202" y="12799"/>
                    <a:pt x="393" y="13085"/>
                    <a:pt x="595" y="13371"/>
                  </a:cubicBezTo>
                  <a:lnTo>
                    <a:pt x="19133" y="834"/>
                  </a:lnTo>
                  <a:cubicBezTo>
                    <a:pt x="18943" y="560"/>
                    <a:pt x="18752" y="274"/>
                    <a:pt x="185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20243300" y="25438375"/>
              <a:ext cx="480725" cy="341425"/>
            </a:xfrm>
            <a:custGeom>
              <a:rect b="b" l="l" r="r" t="t"/>
              <a:pathLst>
                <a:path extrusionOk="0" h="13657" w="19229">
                  <a:moveTo>
                    <a:pt x="18764" y="0"/>
                  </a:moveTo>
                  <a:lnTo>
                    <a:pt x="0" y="12693"/>
                  </a:lnTo>
                  <a:cubicBezTo>
                    <a:pt x="107" y="12954"/>
                    <a:pt x="226" y="13193"/>
                    <a:pt x="322" y="13466"/>
                  </a:cubicBezTo>
                  <a:cubicBezTo>
                    <a:pt x="357" y="13526"/>
                    <a:pt x="369" y="13597"/>
                    <a:pt x="381" y="13657"/>
                  </a:cubicBezTo>
                  <a:lnTo>
                    <a:pt x="19229" y="917"/>
                  </a:lnTo>
                  <a:cubicBezTo>
                    <a:pt x="19074" y="608"/>
                    <a:pt x="18907" y="310"/>
                    <a:pt x="187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20262650" y="25490475"/>
              <a:ext cx="485800" cy="346775"/>
            </a:xfrm>
            <a:custGeom>
              <a:rect b="b" l="l" r="r" t="t"/>
              <a:pathLst>
                <a:path extrusionOk="0" h="13871" w="19432">
                  <a:moveTo>
                    <a:pt x="19014" y="0"/>
                  </a:moveTo>
                  <a:lnTo>
                    <a:pt x="0" y="12835"/>
                  </a:lnTo>
                  <a:cubicBezTo>
                    <a:pt x="107" y="13180"/>
                    <a:pt x="226" y="13526"/>
                    <a:pt x="310" y="13871"/>
                  </a:cubicBezTo>
                  <a:lnTo>
                    <a:pt x="19431" y="941"/>
                  </a:lnTo>
                  <a:cubicBezTo>
                    <a:pt x="19300" y="631"/>
                    <a:pt x="19157" y="322"/>
                    <a:pt x="190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p:nvPr/>
          </p:nvSpPr>
          <p:spPr>
            <a:xfrm>
              <a:off x="20219175" y="25388675"/>
              <a:ext cx="477775" cy="337550"/>
            </a:xfrm>
            <a:custGeom>
              <a:rect b="b" l="l" r="r" t="t"/>
              <a:pathLst>
                <a:path extrusionOk="0" h="13502" w="19111">
                  <a:moveTo>
                    <a:pt x="18598" y="0"/>
                  </a:moveTo>
                  <a:lnTo>
                    <a:pt x="1" y="12585"/>
                  </a:lnTo>
                  <a:cubicBezTo>
                    <a:pt x="156" y="12883"/>
                    <a:pt x="310" y="13192"/>
                    <a:pt x="453" y="13502"/>
                  </a:cubicBezTo>
                  <a:lnTo>
                    <a:pt x="19110" y="893"/>
                  </a:lnTo>
                  <a:cubicBezTo>
                    <a:pt x="18944" y="595"/>
                    <a:pt x="18777" y="298"/>
                    <a:pt x="18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p:nvPr/>
          </p:nvSpPr>
          <p:spPr>
            <a:xfrm>
              <a:off x="19588150" y="24945150"/>
              <a:ext cx="657850" cy="428350"/>
            </a:xfrm>
            <a:custGeom>
              <a:rect b="b" l="l" r="r" t="t"/>
              <a:pathLst>
                <a:path extrusionOk="0" h="17134" w="26314">
                  <a:moveTo>
                    <a:pt x="25313" y="1"/>
                  </a:moveTo>
                  <a:lnTo>
                    <a:pt x="1" y="17134"/>
                  </a:lnTo>
                  <a:cubicBezTo>
                    <a:pt x="715" y="17051"/>
                    <a:pt x="1405" y="16955"/>
                    <a:pt x="2120" y="16932"/>
                  </a:cubicBezTo>
                  <a:lnTo>
                    <a:pt x="26313" y="572"/>
                  </a:lnTo>
                  <a:cubicBezTo>
                    <a:pt x="25980" y="394"/>
                    <a:pt x="25659" y="203"/>
                    <a:pt x="253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
            <p:cNvSpPr/>
            <p:nvPr/>
          </p:nvSpPr>
          <p:spPr>
            <a:xfrm>
              <a:off x="19980450" y="25121675"/>
              <a:ext cx="507550" cy="345000"/>
            </a:xfrm>
            <a:custGeom>
              <a:rect b="b" l="l" r="r" t="t"/>
              <a:pathLst>
                <a:path extrusionOk="0" h="13800" w="20302">
                  <a:moveTo>
                    <a:pt x="19551" y="0"/>
                  </a:moveTo>
                  <a:lnTo>
                    <a:pt x="1" y="13204"/>
                  </a:lnTo>
                  <a:cubicBezTo>
                    <a:pt x="334" y="13395"/>
                    <a:pt x="632" y="13597"/>
                    <a:pt x="942" y="13800"/>
                  </a:cubicBezTo>
                  <a:lnTo>
                    <a:pt x="20301" y="715"/>
                  </a:lnTo>
                  <a:cubicBezTo>
                    <a:pt x="20051" y="477"/>
                    <a:pt x="19801" y="226"/>
                    <a:pt x="195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
            <p:cNvSpPr/>
            <p:nvPr/>
          </p:nvSpPr>
          <p:spPr>
            <a:xfrm>
              <a:off x="19857525" y="25045775"/>
              <a:ext cx="541750" cy="362250"/>
            </a:xfrm>
            <a:custGeom>
              <a:rect b="b" l="l" r="r" t="t"/>
              <a:pathLst>
                <a:path extrusionOk="0" h="14490" w="21670">
                  <a:moveTo>
                    <a:pt x="20813" y="0"/>
                  </a:moveTo>
                  <a:lnTo>
                    <a:pt x="1" y="14073"/>
                  </a:lnTo>
                  <a:cubicBezTo>
                    <a:pt x="394" y="14216"/>
                    <a:pt x="798" y="14347"/>
                    <a:pt x="1203" y="14490"/>
                  </a:cubicBezTo>
                  <a:lnTo>
                    <a:pt x="21670" y="655"/>
                  </a:lnTo>
                  <a:cubicBezTo>
                    <a:pt x="21384" y="429"/>
                    <a:pt x="21099" y="203"/>
                    <a:pt x="208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p:nvPr/>
          </p:nvSpPr>
          <p:spPr>
            <a:xfrm>
              <a:off x="19783425" y="25010650"/>
              <a:ext cx="567650" cy="375650"/>
            </a:xfrm>
            <a:custGeom>
              <a:rect b="b" l="l" r="r" t="t"/>
              <a:pathLst>
                <a:path extrusionOk="0" h="15026" w="22706">
                  <a:moveTo>
                    <a:pt x="21812" y="0"/>
                  </a:moveTo>
                  <a:lnTo>
                    <a:pt x="0" y="14740"/>
                  </a:lnTo>
                  <a:cubicBezTo>
                    <a:pt x="476" y="14823"/>
                    <a:pt x="941" y="14907"/>
                    <a:pt x="1417" y="15026"/>
                  </a:cubicBezTo>
                  <a:lnTo>
                    <a:pt x="22705" y="631"/>
                  </a:lnTo>
                  <a:cubicBezTo>
                    <a:pt x="22408" y="417"/>
                    <a:pt x="22110" y="203"/>
                    <a:pt x="21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p:nvPr/>
          </p:nvSpPr>
          <p:spPr>
            <a:xfrm>
              <a:off x="19697100" y="24977000"/>
              <a:ext cx="602775" cy="395025"/>
            </a:xfrm>
            <a:custGeom>
              <a:rect b="b" l="l" r="r" t="t"/>
              <a:pathLst>
                <a:path extrusionOk="0" h="15801" w="24111">
                  <a:moveTo>
                    <a:pt x="23170" y="1"/>
                  </a:moveTo>
                  <a:lnTo>
                    <a:pt x="0" y="15658"/>
                  </a:lnTo>
                  <a:cubicBezTo>
                    <a:pt x="536" y="15681"/>
                    <a:pt x="1072" y="15741"/>
                    <a:pt x="1608" y="15800"/>
                  </a:cubicBezTo>
                  <a:lnTo>
                    <a:pt x="24110" y="596"/>
                  </a:lnTo>
                  <a:cubicBezTo>
                    <a:pt x="23789" y="394"/>
                    <a:pt x="23479" y="191"/>
                    <a:pt x="2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
            <p:cNvSpPr/>
            <p:nvPr/>
          </p:nvSpPr>
          <p:spPr>
            <a:xfrm>
              <a:off x="19922425" y="25082975"/>
              <a:ext cx="522400" cy="352450"/>
            </a:xfrm>
            <a:custGeom>
              <a:rect b="b" l="l" r="r" t="t"/>
              <a:pathLst>
                <a:path extrusionOk="0" h="14098" w="20896">
                  <a:moveTo>
                    <a:pt x="20098" y="0"/>
                  </a:moveTo>
                  <a:lnTo>
                    <a:pt x="0" y="13574"/>
                  </a:lnTo>
                  <a:cubicBezTo>
                    <a:pt x="357" y="13740"/>
                    <a:pt x="715" y="13919"/>
                    <a:pt x="1060" y="14097"/>
                  </a:cubicBezTo>
                  <a:lnTo>
                    <a:pt x="20896" y="679"/>
                  </a:lnTo>
                  <a:cubicBezTo>
                    <a:pt x="20634" y="441"/>
                    <a:pt x="20360" y="227"/>
                    <a:pt x="200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p:nvPr/>
          </p:nvSpPr>
          <p:spPr>
            <a:xfrm>
              <a:off x="20032550" y="25162450"/>
              <a:ext cx="496225" cy="339950"/>
            </a:xfrm>
            <a:custGeom>
              <a:rect b="b" l="l" r="r" t="t"/>
              <a:pathLst>
                <a:path extrusionOk="0" h="13598" w="19849">
                  <a:moveTo>
                    <a:pt x="19134" y="0"/>
                  </a:moveTo>
                  <a:lnTo>
                    <a:pt x="1" y="12919"/>
                  </a:lnTo>
                  <a:cubicBezTo>
                    <a:pt x="286" y="13133"/>
                    <a:pt x="560" y="13371"/>
                    <a:pt x="834" y="13597"/>
                  </a:cubicBezTo>
                  <a:lnTo>
                    <a:pt x="19848" y="751"/>
                  </a:lnTo>
                  <a:cubicBezTo>
                    <a:pt x="19610" y="500"/>
                    <a:pt x="19372" y="239"/>
                    <a:pt x="191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20079275" y="25204725"/>
              <a:ext cx="487300" cy="336375"/>
            </a:xfrm>
            <a:custGeom>
              <a:rect b="b" l="l" r="r" t="t"/>
              <a:pathLst>
                <a:path extrusionOk="0" h="13455" w="19492">
                  <a:moveTo>
                    <a:pt x="18825" y="0"/>
                  </a:moveTo>
                  <a:lnTo>
                    <a:pt x="1" y="12716"/>
                  </a:lnTo>
                  <a:cubicBezTo>
                    <a:pt x="251" y="12942"/>
                    <a:pt x="501" y="13216"/>
                    <a:pt x="739" y="13454"/>
                  </a:cubicBezTo>
                  <a:lnTo>
                    <a:pt x="19491" y="774"/>
                  </a:lnTo>
                  <a:cubicBezTo>
                    <a:pt x="19265" y="500"/>
                    <a:pt x="19051" y="250"/>
                    <a:pt x="188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a:off x="20285550" y="25597925"/>
              <a:ext cx="503975" cy="364350"/>
            </a:xfrm>
            <a:custGeom>
              <a:rect b="b" l="l" r="r" t="t"/>
              <a:pathLst>
                <a:path extrusionOk="0" h="14574" w="20159">
                  <a:moveTo>
                    <a:pt x="19813" y="0"/>
                  </a:moveTo>
                  <a:lnTo>
                    <a:pt x="1" y="13407"/>
                  </a:lnTo>
                  <a:cubicBezTo>
                    <a:pt x="37" y="13800"/>
                    <a:pt x="84" y="14181"/>
                    <a:pt x="96" y="14573"/>
                  </a:cubicBezTo>
                  <a:lnTo>
                    <a:pt x="20158" y="1000"/>
                  </a:lnTo>
                  <a:cubicBezTo>
                    <a:pt x="20051" y="655"/>
                    <a:pt x="19932" y="322"/>
                    <a:pt x="198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a:off x="20277225" y="25543150"/>
              <a:ext cx="492950" cy="354225"/>
            </a:xfrm>
            <a:custGeom>
              <a:rect b="b" l="l" r="r" t="t"/>
              <a:pathLst>
                <a:path extrusionOk="0" h="14169" w="19718">
                  <a:moveTo>
                    <a:pt x="19324" y="0"/>
                  </a:moveTo>
                  <a:lnTo>
                    <a:pt x="1" y="13085"/>
                  </a:lnTo>
                  <a:cubicBezTo>
                    <a:pt x="72" y="13443"/>
                    <a:pt x="155" y="13812"/>
                    <a:pt x="203" y="14169"/>
                  </a:cubicBezTo>
                  <a:lnTo>
                    <a:pt x="19717" y="965"/>
                  </a:lnTo>
                  <a:cubicBezTo>
                    <a:pt x="19598" y="643"/>
                    <a:pt x="19467" y="310"/>
                    <a:pt x="19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p:nvPr/>
          </p:nvSpPr>
          <p:spPr>
            <a:xfrm>
              <a:off x="18629100" y="24815375"/>
              <a:ext cx="913825" cy="617375"/>
            </a:xfrm>
            <a:custGeom>
              <a:rect b="b" l="l" r="r" t="t"/>
              <a:pathLst>
                <a:path extrusionOk="0" h="24695" w="36553">
                  <a:moveTo>
                    <a:pt x="36553" y="1"/>
                  </a:moveTo>
                  <a:cubicBezTo>
                    <a:pt x="35791" y="96"/>
                    <a:pt x="35041" y="179"/>
                    <a:pt x="34279" y="298"/>
                  </a:cubicBezTo>
                  <a:lnTo>
                    <a:pt x="1120" y="22718"/>
                  </a:lnTo>
                  <a:cubicBezTo>
                    <a:pt x="727" y="23373"/>
                    <a:pt x="358" y="24028"/>
                    <a:pt x="1" y="24694"/>
                  </a:cubicBezTo>
                  <a:lnTo>
                    <a:pt x="365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18582075" y="24808825"/>
              <a:ext cx="1073075" cy="725125"/>
            </a:xfrm>
            <a:custGeom>
              <a:rect b="b" l="l" r="r" t="t"/>
              <a:pathLst>
                <a:path extrusionOk="0" h="29005" w="42923">
                  <a:moveTo>
                    <a:pt x="42922" y="1"/>
                  </a:moveTo>
                  <a:lnTo>
                    <a:pt x="42922" y="1"/>
                  </a:lnTo>
                  <a:cubicBezTo>
                    <a:pt x="42279" y="13"/>
                    <a:pt x="41637" y="25"/>
                    <a:pt x="40982" y="72"/>
                  </a:cubicBezTo>
                  <a:lnTo>
                    <a:pt x="751" y="27266"/>
                  </a:lnTo>
                  <a:cubicBezTo>
                    <a:pt x="489" y="27838"/>
                    <a:pt x="239" y="28421"/>
                    <a:pt x="0" y="29004"/>
                  </a:cubicBezTo>
                  <a:lnTo>
                    <a:pt x="429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a:off x="20286750" y="25654775"/>
              <a:ext cx="520325" cy="377450"/>
            </a:xfrm>
            <a:custGeom>
              <a:rect b="b" l="l" r="r" t="t"/>
              <a:pathLst>
                <a:path extrusionOk="0" h="15098" w="20813">
                  <a:moveTo>
                    <a:pt x="20515" y="0"/>
                  </a:moveTo>
                  <a:lnTo>
                    <a:pt x="60" y="13823"/>
                  </a:lnTo>
                  <a:cubicBezTo>
                    <a:pt x="48" y="14264"/>
                    <a:pt x="36" y="14681"/>
                    <a:pt x="1" y="15097"/>
                  </a:cubicBezTo>
                  <a:lnTo>
                    <a:pt x="20813" y="1024"/>
                  </a:lnTo>
                  <a:cubicBezTo>
                    <a:pt x="20717" y="691"/>
                    <a:pt x="20610" y="346"/>
                    <a:pt x="205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18701425" y="24838600"/>
              <a:ext cx="705775" cy="477175"/>
            </a:xfrm>
            <a:custGeom>
              <a:rect b="b" l="l" r="r" t="t"/>
              <a:pathLst>
                <a:path extrusionOk="0" h="19087" w="28231">
                  <a:moveTo>
                    <a:pt x="28231" y="0"/>
                  </a:moveTo>
                  <a:cubicBezTo>
                    <a:pt x="27230" y="215"/>
                    <a:pt x="26242" y="489"/>
                    <a:pt x="25254" y="786"/>
                  </a:cubicBezTo>
                  <a:lnTo>
                    <a:pt x="1834" y="16622"/>
                  </a:lnTo>
                  <a:cubicBezTo>
                    <a:pt x="1191" y="17419"/>
                    <a:pt x="584" y="18241"/>
                    <a:pt x="1" y="19086"/>
                  </a:cubicBezTo>
                  <a:lnTo>
                    <a:pt x="28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19150900" y="26547750"/>
              <a:ext cx="779875" cy="509300"/>
            </a:xfrm>
            <a:custGeom>
              <a:rect b="b" l="l" r="r" t="t"/>
              <a:pathLst>
                <a:path extrusionOk="0" h="20372" w="31195">
                  <a:moveTo>
                    <a:pt x="31195" y="0"/>
                  </a:moveTo>
                  <a:lnTo>
                    <a:pt x="31195" y="0"/>
                  </a:lnTo>
                  <a:cubicBezTo>
                    <a:pt x="30540" y="310"/>
                    <a:pt x="29897" y="595"/>
                    <a:pt x="29230" y="845"/>
                  </a:cubicBezTo>
                  <a:cubicBezTo>
                    <a:pt x="28575" y="1083"/>
                    <a:pt x="27909" y="1286"/>
                    <a:pt x="27230" y="1464"/>
                  </a:cubicBezTo>
                  <a:lnTo>
                    <a:pt x="0" y="19872"/>
                  </a:lnTo>
                  <a:cubicBezTo>
                    <a:pt x="286" y="20002"/>
                    <a:pt x="548" y="20157"/>
                    <a:pt x="846" y="20288"/>
                  </a:cubicBezTo>
                  <a:lnTo>
                    <a:pt x="1072" y="20372"/>
                  </a:lnTo>
                  <a:lnTo>
                    <a:pt x="311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18507650" y="24828475"/>
              <a:ext cx="1412400" cy="962050"/>
            </a:xfrm>
            <a:custGeom>
              <a:rect b="b" l="l" r="r" t="t"/>
              <a:pathLst>
                <a:path extrusionOk="0" h="38482" w="56496">
                  <a:moveTo>
                    <a:pt x="55103" y="1"/>
                  </a:moveTo>
                  <a:lnTo>
                    <a:pt x="263" y="37077"/>
                  </a:lnTo>
                  <a:cubicBezTo>
                    <a:pt x="168" y="37553"/>
                    <a:pt x="84" y="38005"/>
                    <a:pt x="1" y="38482"/>
                  </a:cubicBezTo>
                  <a:lnTo>
                    <a:pt x="56496" y="298"/>
                  </a:lnTo>
                  <a:cubicBezTo>
                    <a:pt x="56032" y="191"/>
                    <a:pt x="55567" y="84"/>
                    <a:pt x="551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18830025" y="24900225"/>
              <a:ext cx="384000" cy="259875"/>
            </a:xfrm>
            <a:custGeom>
              <a:rect b="b" l="l" r="r" t="t"/>
              <a:pathLst>
                <a:path extrusionOk="0" h="10395" w="15360">
                  <a:moveTo>
                    <a:pt x="15359" y="0"/>
                  </a:moveTo>
                  <a:lnTo>
                    <a:pt x="15359" y="0"/>
                  </a:lnTo>
                  <a:cubicBezTo>
                    <a:pt x="9668" y="2381"/>
                    <a:pt x="4429" y="5894"/>
                    <a:pt x="0" y="10394"/>
                  </a:cubicBezTo>
                  <a:lnTo>
                    <a:pt x="153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a:off x="18524025" y="24816275"/>
              <a:ext cx="1315975" cy="894775"/>
            </a:xfrm>
            <a:custGeom>
              <a:rect b="b" l="l" r="r" t="t"/>
              <a:pathLst>
                <a:path extrusionOk="0" h="35791" w="52639">
                  <a:moveTo>
                    <a:pt x="51102" y="0"/>
                  </a:moveTo>
                  <a:lnTo>
                    <a:pt x="394" y="34290"/>
                  </a:lnTo>
                  <a:cubicBezTo>
                    <a:pt x="263" y="34790"/>
                    <a:pt x="120" y="35279"/>
                    <a:pt x="1" y="35791"/>
                  </a:cubicBezTo>
                  <a:lnTo>
                    <a:pt x="52638" y="191"/>
                  </a:lnTo>
                  <a:cubicBezTo>
                    <a:pt x="52126" y="120"/>
                    <a:pt x="51614" y="60"/>
                    <a:pt x="511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20254000" y="25773225"/>
              <a:ext cx="579275" cy="418825"/>
            </a:xfrm>
            <a:custGeom>
              <a:rect b="b" l="l" r="r" t="t"/>
              <a:pathLst>
                <a:path extrusionOk="0" h="16753" w="23171">
                  <a:moveTo>
                    <a:pt x="22968" y="1"/>
                  </a:moveTo>
                  <a:lnTo>
                    <a:pt x="465" y="15205"/>
                  </a:lnTo>
                  <a:cubicBezTo>
                    <a:pt x="310" y="15729"/>
                    <a:pt x="179" y="16253"/>
                    <a:pt x="1" y="16753"/>
                  </a:cubicBezTo>
                  <a:lnTo>
                    <a:pt x="23170" y="1096"/>
                  </a:lnTo>
                  <a:cubicBezTo>
                    <a:pt x="23111" y="727"/>
                    <a:pt x="23039" y="370"/>
                    <a:pt x="229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20276325" y="25713100"/>
              <a:ext cx="545050" cy="395325"/>
            </a:xfrm>
            <a:custGeom>
              <a:rect b="b" l="l" r="r" t="t"/>
              <a:pathLst>
                <a:path extrusionOk="0" h="15813" w="21802">
                  <a:moveTo>
                    <a:pt x="21551" y="1"/>
                  </a:moveTo>
                  <a:lnTo>
                    <a:pt x="251" y="14396"/>
                  </a:lnTo>
                  <a:cubicBezTo>
                    <a:pt x="191" y="14872"/>
                    <a:pt x="96" y="15336"/>
                    <a:pt x="1" y="15812"/>
                  </a:cubicBezTo>
                  <a:lnTo>
                    <a:pt x="21801" y="1061"/>
                  </a:lnTo>
                  <a:cubicBezTo>
                    <a:pt x="21730" y="703"/>
                    <a:pt x="21646" y="346"/>
                    <a:pt x="21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20208175" y="25835750"/>
              <a:ext cx="633425" cy="456025"/>
            </a:xfrm>
            <a:custGeom>
              <a:rect b="b" l="l" r="r" t="t"/>
              <a:pathLst>
                <a:path extrusionOk="0" h="18241" w="25337">
                  <a:moveTo>
                    <a:pt x="25182" y="0"/>
                  </a:moveTo>
                  <a:lnTo>
                    <a:pt x="977" y="16348"/>
                  </a:lnTo>
                  <a:cubicBezTo>
                    <a:pt x="679" y="16991"/>
                    <a:pt x="346" y="17633"/>
                    <a:pt x="0" y="18241"/>
                  </a:cubicBezTo>
                  <a:lnTo>
                    <a:pt x="25337" y="1131"/>
                  </a:lnTo>
                  <a:cubicBezTo>
                    <a:pt x="25289" y="738"/>
                    <a:pt x="25242" y="369"/>
                    <a:pt x="251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18497550" y="24846050"/>
              <a:ext cx="1496925" cy="1020375"/>
            </a:xfrm>
            <a:custGeom>
              <a:rect b="b" l="l" r="r" t="t"/>
              <a:pathLst>
                <a:path extrusionOk="0" h="40815" w="59877">
                  <a:moveTo>
                    <a:pt x="58567" y="0"/>
                  </a:moveTo>
                  <a:lnTo>
                    <a:pt x="143" y="39493"/>
                  </a:lnTo>
                  <a:cubicBezTo>
                    <a:pt x="83" y="39945"/>
                    <a:pt x="48" y="40386"/>
                    <a:pt x="0" y="40815"/>
                  </a:cubicBezTo>
                  <a:lnTo>
                    <a:pt x="59877" y="333"/>
                  </a:lnTo>
                  <a:cubicBezTo>
                    <a:pt x="59436" y="214"/>
                    <a:pt x="58996" y="95"/>
                    <a:pt x="585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20094750" y="25899750"/>
              <a:ext cx="751625" cy="537575"/>
            </a:xfrm>
            <a:custGeom>
              <a:rect b="b" l="l" r="r" t="t"/>
              <a:pathLst>
                <a:path extrusionOk="0" h="21503" w="30065">
                  <a:moveTo>
                    <a:pt x="29993" y="0"/>
                  </a:moveTo>
                  <a:lnTo>
                    <a:pt x="2751" y="18407"/>
                  </a:lnTo>
                  <a:cubicBezTo>
                    <a:pt x="1918" y="19503"/>
                    <a:pt x="1013" y="20538"/>
                    <a:pt x="1" y="21503"/>
                  </a:cubicBezTo>
                  <a:lnTo>
                    <a:pt x="30064" y="1167"/>
                  </a:lnTo>
                  <a:cubicBezTo>
                    <a:pt x="30052" y="774"/>
                    <a:pt x="30017" y="381"/>
                    <a:pt x="29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18492175" y="24866275"/>
              <a:ext cx="1571050" cy="1072475"/>
            </a:xfrm>
            <a:custGeom>
              <a:rect b="b" l="l" r="r" t="t"/>
              <a:pathLst>
                <a:path extrusionOk="0" h="42899" w="62842">
                  <a:moveTo>
                    <a:pt x="61616" y="1"/>
                  </a:moveTo>
                  <a:lnTo>
                    <a:pt x="84" y="41613"/>
                  </a:lnTo>
                  <a:cubicBezTo>
                    <a:pt x="48" y="42054"/>
                    <a:pt x="25" y="42482"/>
                    <a:pt x="1" y="42899"/>
                  </a:cubicBezTo>
                  <a:lnTo>
                    <a:pt x="62842" y="406"/>
                  </a:lnTo>
                  <a:cubicBezTo>
                    <a:pt x="62437" y="263"/>
                    <a:pt x="62020" y="144"/>
                    <a:pt x="61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18491000" y="24890100"/>
              <a:ext cx="1636525" cy="1118300"/>
            </a:xfrm>
            <a:custGeom>
              <a:rect b="b" l="l" r="r" t="t"/>
              <a:pathLst>
                <a:path extrusionOk="0" h="44732" w="65461">
                  <a:moveTo>
                    <a:pt x="64330" y="0"/>
                  </a:moveTo>
                  <a:lnTo>
                    <a:pt x="24" y="43494"/>
                  </a:lnTo>
                  <a:cubicBezTo>
                    <a:pt x="24" y="43910"/>
                    <a:pt x="0" y="44303"/>
                    <a:pt x="24" y="44732"/>
                  </a:cubicBezTo>
                  <a:lnTo>
                    <a:pt x="65461" y="465"/>
                  </a:lnTo>
                  <a:cubicBezTo>
                    <a:pt x="65092" y="298"/>
                    <a:pt x="64699" y="155"/>
                    <a:pt x="643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18548150" y="24809125"/>
              <a:ext cx="1204025" cy="816800"/>
            </a:xfrm>
            <a:custGeom>
              <a:rect b="b" l="l" r="r" t="t"/>
              <a:pathLst>
                <a:path extrusionOk="0" h="32672" w="48161">
                  <a:moveTo>
                    <a:pt x="46470" y="1"/>
                  </a:moveTo>
                  <a:lnTo>
                    <a:pt x="548" y="31064"/>
                  </a:lnTo>
                  <a:cubicBezTo>
                    <a:pt x="357" y="31600"/>
                    <a:pt x="179" y="32136"/>
                    <a:pt x="0" y="32671"/>
                  </a:cubicBezTo>
                  <a:lnTo>
                    <a:pt x="48161" y="108"/>
                  </a:lnTo>
                  <a:cubicBezTo>
                    <a:pt x="47589" y="60"/>
                    <a:pt x="47042" y="25"/>
                    <a:pt x="46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
            <p:cNvSpPr/>
            <p:nvPr/>
          </p:nvSpPr>
          <p:spPr>
            <a:xfrm>
              <a:off x="19211025" y="25965825"/>
              <a:ext cx="1636825" cy="1117725"/>
            </a:xfrm>
            <a:custGeom>
              <a:rect b="b" l="l" r="r" t="t"/>
              <a:pathLst>
                <a:path extrusionOk="0" h="44709" w="65473">
                  <a:moveTo>
                    <a:pt x="65461" y="0"/>
                  </a:moveTo>
                  <a:lnTo>
                    <a:pt x="0" y="44244"/>
                  </a:lnTo>
                  <a:cubicBezTo>
                    <a:pt x="381" y="44411"/>
                    <a:pt x="762" y="44565"/>
                    <a:pt x="1131" y="44708"/>
                  </a:cubicBezTo>
                  <a:lnTo>
                    <a:pt x="65461" y="1239"/>
                  </a:lnTo>
                  <a:cubicBezTo>
                    <a:pt x="65461" y="822"/>
                    <a:pt x="65473" y="417"/>
                    <a:pt x="65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p:nvPr/>
          </p:nvSpPr>
          <p:spPr>
            <a:xfrm>
              <a:off x="18850850" y="26507250"/>
              <a:ext cx="507525" cy="345000"/>
            </a:xfrm>
            <a:custGeom>
              <a:rect b="b" l="l" r="r" t="t"/>
              <a:pathLst>
                <a:path extrusionOk="0" h="13800" w="20301">
                  <a:moveTo>
                    <a:pt x="19360" y="1"/>
                  </a:moveTo>
                  <a:lnTo>
                    <a:pt x="1" y="13086"/>
                  </a:lnTo>
                  <a:cubicBezTo>
                    <a:pt x="251" y="13324"/>
                    <a:pt x="513" y="13574"/>
                    <a:pt x="763" y="13800"/>
                  </a:cubicBezTo>
                  <a:lnTo>
                    <a:pt x="20301" y="596"/>
                  </a:lnTo>
                  <a:cubicBezTo>
                    <a:pt x="19979" y="406"/>
                    <a:pt x="19682" y="191"/>
                    <a:pt x="19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p:nvPr/>
          </p:nvSpPr>
          <p:spPr>
            <a:xfrm>
              <a:off x="19275900" y="26035475"/>
              <a:ext cx="1570775" cy="1072175"/>
            </a:xfrm>
            <a:custGeom>
              <a:rect b="b" l="l" r="r" t="t"/>
              <a:pathLst>
                <a:path extrusionOk="0" h="42887" w="62831">
                  <a:moveTo>
                    <a:pt x="62830" y="0"/>
                  </a:moveTo>
                  <a:lnTo>
                    <a:pt x="1" y="42494"/>
                  </a:lnTo>
                  <a:cubicBezTo>
                    <a:pt x="394" y="42637"/>
                    <a:pt x="822" y="42756"/>
                    <a:pt x="1215" y="42887"/>
                  </a:cubicBezTo>
                  <a:lnTo>
                    <a:pt x="62759" y="1274"/>
                  </a:lnTo>
                  <a:cubicBezTo>
                    <a:pt x="62794" y="846"/>
                    <a:pt x="62818" y="417"/>
                    <a:pt x="628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
            <p:cNvSpPr/>
            <p:nvPr/>
          </p:nvSpPr>
          <p:spPr>
            <a:xfrm>
              <a:off x="19039275" y="26601625"/>
              <a:ext cx="602775" cy="395300"/>
            </a:xfrm>
            <a:custGeom>
              <a:rect b="b" l="l" r="r" t="t"/>
              <a:pathLst>
                <a:path extrusionOk="0" h="15812" w="24111">
                  <a:moveTo>
                    <a:pt x="22503" y="0"/>
                  </a:moveTo>
                  <a:lnTo>
                    <a:pt x="0" y="15216"/>
                  </a:lnTo>
                  <a:cubicBezTo>
                    <a:pt x="310" y="15407"/>
                    <a:pt x="620" y="15621"/>
                    <a:pt x="941" y="15812"/>
                  </a:cubicBezTo>
                  <a:lnTo>
                    <a:pt x="24111" y="155"/>
                  </a:lnTo>
                  <a:cubicBezTo>
                    <a:pt x="23575" y="119"/>
                    <a:pt x="23039" y="60"/>
                    <a:pt x="22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p:nvPr/>
          </p:nvSpPr>
          <p:spPr>
            <a:xfrm>
              <a:off x="18939850" y="26565900"/>
              <a:ext cx="541775" cy="362550"/>
            </a:xfrm>
            <a:custGeom>
              <a:rect b="b" l="l" r="r" t="t"/>
              <a:pathLst>
                <a:path extrusionOk="0" h="14502" w="21671">
                  <a:moveTo>
                    <a:pt x="20468" y="0"/>
                  </a:moveTo>
                  <a:lnTo>
                    <a:pt x="1" y="13847"/>
                  </a:lnTo>
                  <a:cubicBezTo>
                    <a:pt x="286" y="14073"/>
                    <a:pt x="572" y="14288"/>
                    <a:pt x="846" y="14502"/>
                  </a:cubicBezTo>
                  <a:lnTo>
                    <a:pt x="21670" y="417"/>
                  </a:lnTo>
                  <a:cubicBezTo>
                    <a:pt x="21265" y="286"/>
                    <a:pt x="20872" y="155"/>
                    <a:pt x="204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
            <p:cNvSpPr/>
            <p:nvPr/>
          </p:nvSpPr>
          <p:spPr>
            <a:xfrm>
              <a:off x="18894025" y="26538800"/>
              <a:ext cx="522400" cy="352450"/>
            </a:xfrm>
            <a:custGeom>
              <a:rect b="b" l="l" r="r" t="t"/>
              <a:pathLst>
                <a:path extrusionOk="0" h="14098" w="20896">
                  <a:moveTo>
                    <a:pt x="19836" y="1"/>
                  </a:moveTo>
                  <a:lnTo>
                    <a:pt x="0" y="13407"/>
                  </a:lnTo>
                  <a:cubicBezTo>
                    <a:pt x="274" y="13645"/>
                    <a:pt x="536" y="13872"/>
                    <a:pt x="810" y="14098"/>
                  </a:cubicBezTo>
                  <a:lnTo>
                    <a:pt x="20896" y="525"/>
                  </a:lnTo>
                  <a:cubicBezTo>
                    <a:pt x="20538" y="358"/>
                    <a:pt x="20181" y="179"/>
                    <a:pt x="198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p:nvPr/>
          </p:nvSpPr>
          <p:spPr>
            <a:xfrm>
              <a:off x="19344675" y="26108100"/>
              <a:ext cx="1496925" cy="1020375"/>
            </a:xfrm>
            <a:custGeom>
              <a:rect b="b" l="l" r="r" t="t"/>
              <a:pathLst>
                <a:path extrusionOk="0" h="40815" w="59877">
                  <a:moveTo>
                    <a:pt x="59877" y="0"/>
                  </a:moveTo>
                  <a:lnTo>
                    <a:pt x="0" y="40482"/>
                  </a:lnTo>
                  <a:cubicBezTo>
                    <a:pt x="429" y="40601"/>
                    <a:pt x="881" y="40720"/>
                    <a:pt x="1310" y="40815"/>
                  </a:cubicBezTo>
                  <a:lnTo>
                    <a:pt x="59722" y="1322"/>
                  </a:lnTo>
                  <a:cubicBezTo>
                    <a:pt x="59781" y="870"/>
                    <a:pt x="59829" y="429"/>
                    <a:pt x="598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p:nvPr/>
          </p:nvSpPr>
          <p:spPr>
            <a:xfrm>
              <a:off x="19408675" y="24916575"/>
              <a:ext cx="779875" cy="509325"/>
            </a:xfrm>
            <a:custGeom>
              <a:rect b="b" l="l" r="r" t="t"/>
              <a:pathLst>
                <a:path extrusionOk="0" h="20373" w="31195">
                  <a:moveTo>
                    <a:pt x="30123" y="1"/>
                  </a:moveTo>
                  <a:lnTo>
                    <a:pt x="0" y="20372"/>
                  </a:lnTo>
                  <a:cubicBezTo>
                    <a:pt x="643" y="20075"/>
                    <a:pt x="1286" y="19801"/>
                    <a:pt x="1965" y="19539"/>
                  </a:cubicBezTo>
                  <a:cubicBezTo>
                    <a:pt x="2619" y="19301"/>
                    <a:pt x="3286" y="19110"/>
                    <a:pt x="3965" y="18932"/>
                  </a:cubicBezTo>
                  <a:lnTo>
                    <a:pt x="31194" y="525"/>
                  </a:lnTo>
                  <a:cubicBezTo>
                    <a:pt x="30909" y="382"/>
                    <a:pt x="30635" y="239"/>
                    <a:pt x="30349" y="108"/>
                  </a:cubicBezTo>
                  <a:cubicBezTo>
                    <a:pt x="30278" y="60"/>
                    <a:pt x="30194" y="37"/>
                    <a:pt x="301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p:nvPr/>
          </p:nvSpPr>
          <p:spPr>
            <a:xfrm>
              <a:off x="19093450" y="26600725"/>
              <a:ext cx="657550" cy="427450"/>
            </a:xfrm>
            <a:custGeom>
              <a:rect b="b" l="l" r="r" t="t"/>
              <a:pathLst>
                <a:path extrusionOk="0" h="17098" w="26302">
                  <a:moveTo>
                    <a:pt x="26301" y="0"/>
                  </a:moveTo>
                  <a:cubicBezTo>
                    <a:pt x="25587" y="84"/>
                    <a:pt x="24884" y="179"/>
                    <a:pt x="24170" y="203"/>
                  </a:cubicBezTo>
                  <a:lnTo>
                    <a:pt x="0" y="16550"/>
                  </a:lnTo>
                  <a:cubicBezTo>
                    <a:pt x="334" y="16729"/>
                    <a:pt x="655" y="16919"/>
                    <a:pt x="1000" y="17098"/>
                  </a:cubicBezTo>
                  <a:lnTo>
                    <a:pt x="263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19931950" y="26658175"/>
              <a:ext cx="705750" cy="477150"/>
            </a:xfrm>
            <a:custGeom>
              <a:rect b="b" l="l" r="r" t="t"/>
              <a:pathLst>
                <a:path extrusionOk="0" h="19086" w="28230">
                  <a:moveTo>
                    <a:pt x="28230" y="0"/>
                  </a:moveTo>
                  <a:lnTo>
                    <a:pt x="0" y="19086"/>
                  </a:lnTo>
                  <a:cubicBezTo>
                    <a:pt x="988" y="18860"/>
                    <a:pt x="1989" y="18598"/>
                    <a:pt x="2977" y="18300"/>
                  </a:cubicBezTo>
                  <a:lnTo>
                    <a:pt x="26396" y="2477"/>
                  </a:lnTo>
                  <a:cubicBezTo>
                    <a:pt x="27039" y="1667"/>
                    <a:pt x="27647" y="857"/>
                    <a:pt x="282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p:nvPr/>
          </p:nvSpPr>
          <p:spPr>
            <a:xfrm>
              <a:off x="20124825" y="26814150"/>
              <a:ext cx="384000" cy="259875"/>
            </a:xfrm>
            <a:custGeom>
              <a:rect b="b" l="l" r="r" t="t"/>
              <a:pathLst>
                <a:path extrusionOk="0" h="10395" w="15360">
                  <a:moveTo>
                    <a:pt x="15360" y="0"/>
                  </a:moveTo>
                  <a:lnTo>
                    <a:pt x="1" y="10394"/>
                  </a:lnTo>
                  <a:cubicBezTo>
                    <a:pt x="5704" y="8013"/>
                    <a:pt x="10942" y="4501"/>
                    <a:pt x="153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
            <p:cNvSpPr/>
            <p:nvPr/>
          </p:nvSpPr>
          <p:spPr>
            <a:xfrm>
              <a:off x="19795925" y="26541200"/>
              <a:ext cx="913525" cy="617650"/>
            </a:xfrm>
            <a:custGeom>
              <a:rect b="b" l="l" r="r" t="t"/>
              <a:pathLst>
                <a:path extrusionOk="0" h="24706" w="36541">
                  <a:moveTo>
                    <a:pt x="36540" y="0"/>
                  </a:moveTo>
                  <a:lnTo>
                    <a:pt x="0" y="24706"/>
                  </a:lnTo>
                  <a:cubicBezTo>
                    <a:pt x="762" y="24610"/>
                    <a:pt x="1524" y="24527"/>
                    <a:pt x="2262" y="24408"/>
                  </a:cubicBezTo>
                  <a:lnTo>
                    <a:pt x="35421" y="1977"/>
                  </a:lnTo>
                  <a:cubicBezTo>
                    <a:pt x="35814" y="1322"/>
                    <a:pt x="36183" y="667"/>
                    <a:pt x="36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p:nvPr/>
          </p:nvSpPr>
          <p:spPr>
            <a:xfrm>
              <a:off x="19683700" y="26440275"/>
              <a:ext cx="1073075" cy="725425"/>
            </a:xfrm>
            <a:custGeom>
              <a:rect b="b" l="l" r="r" t="t"/>
              <a:pathLst>
                <a:path extrusionOk="0" h="29017" w="42923">
                  <a:moveTo>
                    <a:pt x="42922" y="1"/>
                  </a:moveTo>
                  <a:lnTo>
                    <a:pt x="0" y="29016"/>
                  </a:lnTo>
                  <a:cubicBezTo>
                    <a:pt x="643" y="29004"/>
                    <a:pt x="1274" y="28993"/>
                    <a:pt x="1929" y="28945"/>
                  </a:cubicBezTo>
                  <a:lnTo>
                    <a:pt x="42160" y="1739"/>
                  </a:lnTo>
                  <a:cubicBezTo>
                    <a:pt x="42434" y="1156"/>
                    <a:pt x="42684" y="584"/>
                    <a:pt x="42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
            <p:cNvSpPr/>
            <p:nvPr/>
          </p:nvSpPr>
          <p:spPr>
            <a:xfrm>
              <a:off x="19499150" y="26263175"/>
              <a:ext cx="1315975" cy="894475"/>
            </a:xfrm>
            <a:custGeom>
              <a:rect b="b" l="l" r="r" t="t"/>
              <a:pathLst>
                <a:path extrusionOk="0" h="35779" w="52639">
                  <a:moveTo>
                    <a:pt x="52638" y="1"/>
                  </a:moveTo>
                  <a:lnTo>
                    <a:pt x="1" y="35588"/>
                  </a:lnTo>
                  <a:cubicBezTo>
                    <a:pt x="501" y="35660"/>
                    <a:pt x="1025" y="35719"/>
                    <a:pt x="1536" y="35779"/>
                  </a:cubicBezTo>
                  <a:lnTo>
                    <a:pt x="52233" y="1501"/>
                  </a:lnTo>
                  <a:cubicBezTo>
                    <a:pt x="52376" y="1001"/>
                    <a:pt x="52519" y="501"/>
                    <a:pt x="5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19586675" y="26348300"/>
              <a:ext cx="1204025" cy="816800"/>
            </a:xfrm>
            <a:custGeom>
              <a:rect b="b" l="l" r="r" t="t"/>
              <a:pathLst>
                <a:path extrusionOk="0" h="32672" w="48161">
                  <a:moveTo>
                    <a:pt x="48161" y="1"/>
                  </a:moveTo>
                  <a:lnTo>
                    <a:pt x="0" y="32564"/>
                  </a:lnTo>
                  <a:cubicBezTo>
                    <a:pt x="560" y="32612"/>
                    <a:pt x="1107" y="32636"/>
                    <a:pt x="1679" y="32672"/>
                  </a:cubicBezTo>
                  <a:lnTo>
                    <a:pt x="47601" y="1608"/>
                  </a:lnTo>
                  <a:cubicBezTo>
                    <a:pt x="47804" y="1072"/>
                    <a:pt x="47982" y="537"/>
                    <a:pt x="481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19419375" y="26183100"/>
              <a:ext cx="1412100" cy="962350"/>
            </a:xfrm>
            <a:custGeom>
              <a:rect b="b" l="l" r="r" t="t"/>
              <a:pathLst>
                <a:path extrusionOk="0" h="38494" w="56484">
                  <a:moveTo>
                    <a:pt x="56484" y="1"/>
                  </a:moveTo>
                  <a:lnTo>
                    <a:pt x="1" y="38196"/>
                  </a:lnTo>
                  <a:cubicBezTo>
                    <a:pt x="465" y="38291"/>
                    <a:pt x="929" y="38398"/>
                    <a:pt x="1394" y="38494"/>
                  </a:cubicBezTo>
                  <a:lnTo>
                    <a:pt x="56222" y="1418"/>
                  </a:lnTo>
                  <a:cubicBezTo>
                    <a:pt x="56305" y="941"/>
                    <a:pt x="56401" y="477"/>
                    <a:pt x="56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18987775" y="26587925"/>
              <a:ext cx="567950" cy="375350"/>
            </a:xfrm>
            <a:custGeom>
              <a:rect b="b" l="l" r="r" t="t"/>
              <a:pathLst>
                <a:path extrusionOk="0" h="15014" w="22718">
                  <a:moveTo>
                    <a:pt x="21301" y="0"/>
                  </a:moveTo>
                  <a:lnTo>
                    <a:pt x="1" y="14395"/>
                  </a:lnTo>
                  <a:lnTo>
                    <a:pt x="894" y="15014"/>
                  </a:lnTo>
                  <a:lnTo>
                    <a:pt x="22718" y="286"/>
                  </a:lnTo>
                  <a:cubicBezTo>
                    <a:pt x="22242" y="191"/>
                    <a:pt x="21777" y="119"/>
                    <a:pt x="213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18532075" y="25942000"/>
              <a:ext cx="520025" cy="377450"/>
            </a:xfrm>
            <a:custGeom>
              <a:rect b="b" l="l" r="r" t="t"/>
              <a:pathLst>
                <a:path extrusionOk="0" h="15098" w="20801">
                  <a:moveTo>
                    <a:pt x="20800" y="1"/>
                  </a:moveTo>
                  <a:lnTo>
                    <a:pt x="0" y="14062"/>
                  </a:lnTo>
                  <a:cubicBezTo>
                    <a:pt x="84" y="14407"/>
                    <a:pt x="191" y="14753"/>
                    <a:pt x="298" y="15098"/>
                  </a:cubicBezTo>
                  <a:lnTo>
                    <a:pt x="20753" y="1263"/>
                  </a:lnTo>
                  <a:cubicBezTo>
                    <a:pt x="20765" y="834"/>
                    <a:pt x="20777" y="418"/>
                    <a:pt x="208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18568975" y="26076250"/>
              <a:ext cx="492950" cy="354225"/>
            </a:xfrm>
            <a:custGeom>
              <a:rect b="b" l="l" r="r" t="t"/>
              <a:pathLst>
                <a:path extrusionOk="0" h="14169" w="19718">
                  <a:moveTo>
                    <a:pt x="19515" y="1"/>
                  </a:moveTo>
                  <a:lnTo>
                    <a:pt x="1" y="13205"/>
                  </a:lnTo>
                  <a:cubicBezTo>
                    <a:pt x="120" y="13526"/>
                    <a:pt x="251" y="13859"/>
                    <a:pt x="382" y="14169"/>
                  </a:cubicBezTo>
                  <a:lnTo>
                    <a:pt x="19717" y="1096"/>
                  </a:lnTo>
                  <a:cubicBezTo>
                    <a:pt x="19646" y="739"/>
                    <a:pt x="19551" y="358"/>
                    <a:pt x="19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18549625" y="26011650"/>
              <a:ext cx="503650" cy="364375"/>
            </a:xfrm>
            <a:custGeom>
              <a:rect b="b" l="l" r="r" t="t"/>
              <a:pathLst>
                <a:path extrusionOk="0" h="14575" w="20146">
                  <a:moveTo>
                    <a:pt x="20063" y="1"/>
                  </a:moveTo>
                  <a:lnTo>
                    <a:pt x="1" y="13574"/>
                  </a:lnTo>
                  <a:cubicBezTo>
                    <a:pt x="96" y="13919"/>
                    <a:pt x="215" y="14241"/>
                    <a:pt x="334" y="14574"/>
                  </a:cubicBezTo>
                  <a:lnTo>
                    <a:pt x="20146" y="1156"/>
                  </a:lnTo>
                  <a:cubicBezTo>
                    <a:pt x="20122" y="775"/>
                    <a:pt x="20075" y="382"/>
                    <a:pt x="200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18517475" y="25865800"/>
              <a:ext cx="545050" cy="395025"/>
            </a:xfrm>
            <a:custGeom>
              <a:rect b="b" l="l" r="r" t="t"/>
              <a:pathLst>
                <a:path extrusionOk="0" h="15801" w="21802">
                  <a:moveTo>
                    <a:pt x="21801" y="1"/>
                  </a:moveTo>
                  <a:lnTo>
                    <a:pt x="1" y="14753"/>
                  </a:lnTo>
                  <a:cubicBezTo>
                    <a:pt x="72" y="15110"/>
                    <a:pt x="167" y="15467"/>
                    <a:pt x="251" y="15800"/>
                  </a:cubicBezTo>
                  <a:lnTo>
                    <a:pt x="21551" y="1418"/>
                  </a:lnTo>
                  <a:cubicBezTo>
                    <a:pt x="21611" y="941"/>
                    <a:pt x="21718" y="477"/>
                    <a:pt x="218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18492775" y="25536900"/>
              <a:ext cx="751600" cy="537600"/>
            </a:xfrm>
            <a:custGeom>
              <a:rect b="b" l="l" r="r" t="t"/>
              <a:pathLst>
                <a:path extrusionOk="0" h="21504" w="30064">
                  <a:moveTo>
                    <a:pt x="30064" y="0"/>
                  </a:moveTo>
                  <a:lnTo>
                    <a:pt x="1" y="20324"/>
                  </a:lnTo>
                  <a:cubicBezTo>
                    <a:pt x="12" y="20717"/>
                    <a:pt x="36" y="21122"/>
                    <a:pt x="72" y="21503"/>
                  </a:cubicBezTo>
                  <a:lnTo>
                    <a:pt x="27302" y="3096"/>
                  </a:lnTo>
                  <a:cubicBezTo>
                    <a:pt x="28135" y="1989"/>
                    <a:pt x="29040" y="953"/>
                    <a:pt x="300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18497550" y="25682450"/>
              <a:ext cx="633125" cy="456025"/>
            </a:xfrm>
            <a:custGeom>
              <a:rect b="b" l="l" r="r" t="t"/>
              <a:pathLst>
                <a:path extrusionOk="0" h="18241" w="25325">
                  <a:moveTo>
                    <a:pt x="25325" y="1"/>
                  </a:moveTo>
                  <a:lnTo>
                    <a:pt x="0" y="17110"/>
                  </a:lnTo>
                  <a:cubicBezTo>
                    <a:pt x="48" y="17503"/>
                    <a:pt x="83" y="17872"/>
                    <a:pt x="143" y="18241"/>
                  </a:cubicBezTo>
                  <a:lnTo>
                    <a:pt x="24360" y="1882"/>
                  </a:lnTo>
                  <a:cubicBezTo>
                    <a:pt x="24658" y="1251"/>
                    <a:pt x="24979" y="620"/>
                    <a:pt x="253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18506175" y="25782175"/>
              <a:ext cx="578950" cy="418825"/>
            </a:xfrm>
            <a:custGeom>
              <a:rect b="b" l="l" r="r" t="t"/>
              <a:pathLst>
                <a:path extrusionOk="0" h="16753" w="23158">
                  <a:moveTo>
                    <a:pt x="23158" y="0"/>
                  </a:moveTo>
                  <a:lnTo>
                    <a:pt x="0" y="15657"/>
                  </a:lnTo>
                  <a:cubicBezTo>
                    <a:pt x="60" y="16026"/>
                    <a:pt x="131" y="16383"/>
                    <a:pt x="203" y="16752"/>
                  </a:cubicBezTo>
                  <a:lnTo>
                    <a:pt x="22694" y="1548"/>
                  </a:lnTo>
                  <a:cubicBezTo>
                    <a:pt x="22836" y="1024"/>
                    <a:pt x="22979" y="500"/>
                    <a:pt x="23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18615125" y="26194425"/>
              <a:ext cx="480725" cy="341425"/>
            </a:xfrm>
            <a:custGeom>
              <a:rect b="b" l="l" r="r" t="t"/>
              <a:pathLst>
                <a:path extrusionOk="0" h="13657" w="19229">
                  <a:moveTo>
                    <a:pt x="18836" y="0"/>
                  </a:moveTo>
                  <a:lnTo>
                    <a:pt x="0" y="12740"/>
                  </a:lnTo>
                  <a:cubicBezTo>
                    <a:pt x="143" y="13050"/>
                    <a:pt x="310" y="13347"/>
                    <a:pt x="464" y="13657"/>
                  </a:cubicBezTo>
                  <a:lnTo>
                    <a:pt x="19229" y="965"/>
                  </a:lnTo>
                  <a:cubicBezTo>
                    <a:pt x="19121" y="691"/>
                    <a:pt x="19002" y="453"/>
                    <a:pt x="18895" y="191"/>
                  </a:cubicBezTo>
                  <a:cubicBezTo>
                    <a:pt x="18871" y="131"/>
                    <a:pt x="18860" y="60"/>
                    <a:pt x="188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18702325" y="26346525"/>
              <a:ext cx="478650" cy="334000"/>
            </a:xfrm>
            <a:custGeom>
              <a:rect b="b" l="l" r="r" t="t"/>
              <a:pathLst>
                <a:path extrusionOk="0" h="13360" w="19146">
                  <a:moveTo>
                    <a:pt x="18550" y="0"/>
                  </a:moveTo>
                  <a:lnTo>
                    <a:pt x="1" y="12526"/>
                  </a:lnTo>
                  <a:cubicBezTo>
                    <a:pt x="203" y="12812"/>
                    <a:pt x="393" y="13097"/>
                    <a:pt x="584" y="13359"/>
                  </a:cubicBezTo>
                  <a:lnTo>
                    <a:pt x="19146" y="834"/>
                  </a:lnTo>
                  <a:cubicBezTo>
                    <a:pt x="18943" y="560"/>
                    <a:pt x="18741" y="286"/>
                    <a:pt x="185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18735950" y="26391475"/>
              <a:ext cx="481950" cy="334575"/>
            </a:xfrm>
            <a:custGeom>
              <a:rect b="b" l="l" r="r" t="t"/>
              <a:pathLst>
                <a:path extrusionOk="0" h="13383" w="19278">
                  <a:moveTo>
                    <a:pt x="18610" y="0"/>
                  </a:moveTo>
                  <a:lnTo>
                    <a:pt x="1" y="12573"/>
                  </a:lnTo>
                  <a:lnTo>
                    <a:pt x="632" y="13383"/>
                  </a:lnTo>
                  <a:lnTo>
                    <a:pt x="19277" y="774"/>
                  </a:lnTo>
                  <a:cubicBezTo>
                    <a:pt x="19039" y="524"/>
                    <a:pt x="18825" y="250"/>
                    <a:pt x="186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18772275" y="26433150"/>
              <a:ext cx="487575" cy="336375"/>
            </a:xfrm>
            <a:custGeom>
              <a:rect b="b" l="l" r="r" t="t"/>
              <a:pathLst>
                <a:path extrusionOk="0" h="13455" w="19503">
                  <a:moveTo>
                    <a:pt x="18753" y="0"/>
                  </a:moveTo>
                  <a:lnTo>
                    <a:pt x="1" y="12680"/>
                  </a:lnTo>
                  <a:cubicBezTo>
                    <a:pt x="227" y="12954"/>
                    <a:pt x="453" y="13204"/>
                    <a:pt x="679" y="13454"/>
                  </a:cubicBezTo>
                  <a:lnTo>
                    <a:pt x="19503" y="726"/>
                  </a:lnTo>
                  <a:cubicBezTo>
                    <a:pt x="19253" y="512"/>
                    <a:pt x="19003" y="238"/>
                    <a:pt x="187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18641900" y="26248000"/>
              <a:ext cx="477775" cy="337275"/>
            </a:xfrm>
            <a:custGeom>
              <a:rect b="b" l="l" r="r" t="t"/>
              <a:pathLst>
                <a:path extrusionOk="0" h="13491" w="19111">
                  <a:moveTo>
                    <a:pt x="18646" y="0"/>
                  </a:moveTo>
                  <a:lnTo>
                    <a:pt x="1" y="12597"/>
                  </a:lnTo>
                  <a:cubicBezTo>
                    <a:pt x="155" y="12895"/>
                    <a:pt x="322" y="13193"/>
                    <a:pt x="501" y="13490"/>
                  </a:cubicBezTo>
                  <a:lnTo>
                    <a:pt x="19110" y="917"/>
                  </a:lnTo>
                  <a:cubicBezTo>
                    <a:pt x="18943" y="620"/>
                    <a:pt x="18789" y="310"/>
                    <a:pt x="186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18810375" y="26471825"/>
              <a:ext cx="495925" cy="339650"/>
            </a:xfrm>
            <a:custGeom>
              <a:rect b="b" l="l" r="r" t="t"/>
              <a:pathLst>
                <a:path extrusionOk="0" h="13586" w="19837">
                  <a:moveTo>
                    <a:pt x="19003" y="1"/>
                  </a:moveTo>
                  <a:lnTo>
                    <a:pt x="1" y="12848"/>
                  </a:lnTo>
                  <a:cubicBezTo>
                    <a:pt x="239" y="13098"/>
                    <a:pt x="477" y="13348"/>
                    <a:pt x="715" y="13586"/>
                  </a:cubicBezTo>
                  <a:lnTo>
                    <a:pt x="19836" y="668"/>
                  </a:lnTo>
                  <a:cubicBezTo>
                    <a:pt x="19562" y="465"/>
                    <a:pt x="19289" y="227"/>
                    <a:pt x="19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18671375" y="26298600"/>
              <a:ext cx="476875" cy="335175"/>
            </a:xfrm>
            <a:custGeom>
              <a:rect b="b" l="l" r="r" t="t"/>
              <a:pathLst>
                <a:path extrusionOk="0" h="13407" w="19075">
                  <a:moveTo>
                    <a:pt x="18550" y="1"/>
                  </a:moveTo>
                  <a:lnTo>
                    <a:pt x="0" y="12538"/>
                  </a:lnTo>
                  <a:cubicBezTo>
                    <a:pt x="167" y="12824"/>
                    <a:pt x="346" y="13121"/>
                    <a:pt x="548" y="13407"/>
                  </a:cubicBezTo>
                  <a:lnTo>
                    <a:pt x="19074" y="870"/>
                  </a:lnTo>
                  <a:cubicBezTo>
                    <a:pt x="18896" y="596"/>
                    <a:pt x="18717" y="298"/>
                    <a:pt x="185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18590400" y="26136975"/>
              <a:ext cx="486100" cy="346800"/>
            </a:xfrm>
            <a:custGeom>
              <a:rect b="b" l="l" r="r" t="t"/>
              <a:pathLst>
                <a:path extrusionOk="0" h="13872" w="19444">
                  <a:moveTo>
                    <a:pt x="19134" y="0"/>
                  </a:moveTo>
                  <a:lnTo>
                    <a:pt x="1" y="12919"/>
                  </a:lnTo>
                  <a:cubicBezTo>
                    <a:pt x="132" y="13228"/>
                    <a:pt x="287" y="13550"/>
                    <a:pt x="418" y="13871"/>
                  </a:cubicBezTo>
                  <a:lnTo>
                    <a:pt x="19444" y="1024"/>
                  </a:lnTo>
                  <a:cubicBezTo>
                    <a:pt x="19337" y="691"/>
                    <a:pt x="19217" y="346"/>
                    <a:pt x="191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2"/>
          <p:cNvSpPr/>
          <p:nvPr/>
        </p:nvSpPr>
        <p:spPr>
          <a:xfrm>
            <a:off x="3359651" y="1508260"/>
            <a:ext cx="2209078" cy="2136549"/>
          </a:xfrm>
          <a:custGeom>
            <a:rect b="b" l="l" r="r" t="t"/>
            <a:pathLst>
              <a:path extrusionOk="0" h="66663" w="68926">
                <a:moveTo>
                  <a:pt x="37640" y="0"/>
                </a:moveTo>
                <a:cubicBezTo>
                  <a:pt x="33847" y="0"/>
                  <a:pt x="29989" y="654"/>
                  <a:pt x="26218" y="2033"/>
                </a:cubicBezTo>
                <a:cubicBezTo>
                  <a:pt x="8918" y="8343"/>
                  <a:pt x="0" y="27453"/>
                  <a:pt x="6311" y="44741"/>
                </a:cubicBezTo>
                <a:cubicBezTo>
                  <a:pt x="11237" y="58262"/>
                  <a:pt x="24007" y="66663"/>
                  <a:pt x="37614" y="66663"/>
                </a:cubicBezTo>
                <a:cubicBezTo>
                  <a:pt x="41405" y="66663"/>
                  <a:pt x="45261" y="66011"/>
                  <a:pt x="49030" y="64636"/>
                </a:cubicBezTo>
                <a:lnTo>
                  <a:pt x="46101" y="56599"/>
                </a:lnTo>
                <a:cubicBezTo>
                  <a:pt x="43304" y="57618"/>
                  <a:pt x="40443" y="58101"/>
                  <a:pt x="37629" y="58101"/>
                </a:cubicBezTo>
                <a:cubicBezTo>
                  <a:pt x="27516" y="58101"/>
                  <a:pt x="18017" y="51862"/>
                  <a:pt x="14347" y="41812"/>
                </a:cubicBezTo>
                <a:cubicBezTo>
                  <a:pt x="9668" y="28953"/>
                  <a:pt x="16288" y="14737"/>
                  <a:pt x="29147" y="10070"/>
                </a:cubicBezTo>
                <a:cubicBezTo>
                  <a:pt x="31950" y="9047"/>
                  <a:pt x="34818" y="8562"/>
                  <a:pt x="37638" y="8562"/>
                </a:cubicBezTo>
                <a:cubicBezTo>
                  <a:pt x="47750" y="8562"/>
                  <a:pt x="57239" y="14802"/>
                  <a:pt x="60889" y="24857"/>
                </a:cubicBezTo>
                <a:lnTo>
                  <a:pt x="68925" y="21928"/>
                </a:lnTo>
                <a:cubicBezTo>
                  <a:pt x="64001" y="8402"/>
                  <a:pt x="51237" y="0"/>
                  <a:pt x="37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4015971" y="1962536"/>
            <a:ext cx="1268090" cy="1239662"/>
          </a:xfrm>
          <a:custGeom>
            <a:rect b="b" l="l" r="r" t="t"/>
            <a:pathLst>
              <a:path extrusionOk="0" h="38679" w="39566">
                <a:moveTo>
                  <a:pt x="17546" y="0"/>
                </a:moveTo>
                <a:cubicBezTo>
                  <a:pt x="10261" y="0"/>
                  <a:pt x="3283" y="4141"/>
                  <a:pt x="1" y="11171"/>
                </a:cubicBezTo>
                <a:lnTo>
                  <a:pt x="2739" y="12445"/>
                </a:lnTo>
                <a:cubicBezTo>
                  <a:pt x="5510" y="6498"/>
                  <a:pt x="11395" y="3012"/>
                  <a:pt x="17546" y="3012"/>
                </a:cubicBezTo>
                <a:cubicBezTo>
                  <a:pt x="19854" y="3012"/>
                  <a:pt x="22200" y="3503"/>
                  <a:pt x="24433" y="4540"/>
                </a:cubicBezTo>
                <a:cubicBezTo>
                  <a:pt x="32600" y="8350"/>
                  <a:pt x="36125" y="18053"/>
                  <a:pt x="32326" y="26221"/>
                </a:cubicBezTo>
                <a:cubicBezTo>
                  <a:pt x="29555" y="32162"/>
                  <a:pt x="23666" y="35653"/>
                  <a:pt x="17517" y="35653"/>
                </a:cubicBezTo>
                <a:cubicBezTo>
                  <a:pt x="15213" y="35653"/>
                  <a:pt x="12872" y="35162"/>
                  <a:pt x="10645" y="34127"/>
                </a:cubicBezTo>
                <a:lnTo>
                  <a:pt x="9371" y="36865"/>
                </a:lnTo>
                <a:cubicBezTo>
                  <a:pt x="12008" y="38096"/>
                  <a:pt x="14781" y="38678"/>
                  <a:pt x="17512" y="38678"/>
                </a:cubicBezTo>
                <a:cubicBezTo>
                  <a:pt x="24793" y="38678"/>
                  <a:pt x="31771" y="34538"/>
                  <a:pt x="35053" y="27507"/>
                </a:cubicBezTo>
                <a:cubicBezTo>
                  <a:pt x="39565" y="17827"/>
                  <a:pt x="35363" y="6326"/>
                  <a:pt x="25695" y="1813"/>
                </a:cubicBezTo>
                <a:cubicBezTo>
                  <a:pt x="23054" y="582"/>
                  <a:pt x="20279" y="0"/>
                  <a:pt x="175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txBox="1"/>
          <p:nvPr>
            <p:ph type="title"/>
          </p:nvPr>
        </p:nvSpPr>
        <p:spPr>
          <a:xfrm>
            <a:off x="2643000" y="2002650"/>
            <a:ext cx="3858000" cy="11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243" name="Shape 243"/>
        <p:cNvGrpSpPr/>
        <p:nvPr/>
      </p:nvGrpSpPr>
      <p:grpSpPr>
        <a:xfrm>
          <a:off x="0" y="0"/>
          <a:ext cx="0" cy="0"/>
          <a:chOff x="0" y="0"/>
          <a:chExt cx="0" cy="0"/>
        </a:xfrm>
      </p:grpSpPr>
      <p:sp>
        <p:nvSpPr>
          <p:cNvPr id="244" name="Google Shape;244;p13"/>
          <p:cNvSpPr txBox="1"/>
          <p:nvPr>
            <p:ph type="title"/>
          </p:nvPr>
        </p:nvSpPr>
        <p:spPr>
          <a:xfrm>
            <a:off x="713100" y="3470100"/>
            <a:ext cx="4380000" cy="1134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5" name="Shape 245"/>
        <p:cNvGrpSpPr/>
        <p:nvPr/>
      </p:nvGrpSpPr>
      <p:grpSpPr>
        <a:xfrm>
          <a:off x="0" y="0"/>
          <a:ext cx="0" cy="0"/>
          <a:chOff x="0" y="0"/>
          <a:chExt cx="0" cy="0"/>
        </a:xfrm>
      </p:grpSpPr>
      <p:grpSp>
        <p:nvGrpSpPr>
          <p:cNvPr id="246" name="Google Shape;246;p14"/>
          <p:cNvGrpSpPr/>
          <p:nvPr/>
        </p:nvGrpSpPr>
        <p:grpSpPr>
          <a:xfrm rot="10800000">
            <a:off x="339923" y="71"/>
            <a:ext cx="2420195" cy="1617538"/>
            <a:chOff x="459385" y="1427900"/>
            <a:chExt cx="5557280" cy="3714208"/>
          </a:xfrm>
        </p:grpSpPr>
        <p:sp>
          <p:nvSpPr>
            <p:cNvPr id="247" name="Google Shape;247;p14"/>
            <p:cNvSpPr/>
            <p:nvPr/>
          </p:nvSpPr>
          <p:spPr>
            <a:xfrm>
              <a:off x="459385" y="1427900"/>
              <a:ext cx="5557280" cy="3714208"/>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1608089" y="2667868"/>
              <a:ext cx="2281472" cy="2473472"/>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120409" y="4740124"/>
              <a:ext cx="508672" cy="401216"/>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4"/>
          <p:cNvGrpSpPr/>
          <p:nvPr/>
        </p:nvGrpSpPr>
        <p:grpSpPr>
          <a:xfrm flipH="1">
            <a:off x="6504744" y="2615988"/>
            <a:ext cx="1988614" cy="1988105"/>
            <a:chOff x="1120675" y="6515800"/>
            <a:chExt cx="2248800" cy="2248225"/>
          </a:xfrm>
        </p:grpSpPr>
        <p:sp>
          <p:nvSpPr>
            <p:cNvPr id="251" name="Google Shape;251;p14"/>
            <p:cNvSpPr/>
            <p:nvPr/>
          </p:nvSpPr>
          <p:spPr>
            <a:xfrm>
              <a:off x="1605850" y="6640525"/>
              <a:ext cx="1180525" cy="1940750"/>
            </a:xfrm>
            <a:custGeom>
              <a:rect b="b" l="l" r="r" t="t"/>
              <a:pathLst>
                <a:path extrusionOk="0" h="77630" w="47221">
                  <a:moveTo>
                    <a:pt x="46173" y="1"/>
                  </a:moveTo>
                  <a:lnTo>
                    <a:pt x="0" y="76974"/>
                  </a:lnTo>
                  <a:cubicBezTo>
                    <a:pt x="322" y="77201"/>
                    <a:pt x="655" y="77427"/>
                    <a:pt x="988" y="77629"/>
                  </a:cubicBezTo>
                  <a:lnTo>
                    <a:pt x="47220" y="548"/>
                  </a:lnTo>
                  <a:cubicBezTo>
                    <a:pt x="46887" y="358"/>
                    <a:pt x="46530" y="179"/>
                    <a:pt x="461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302225" y="6519975"/>
              <a:ext cx="1071900" cy="1760075"/>
            </a:xfrm>
            <a:custGeom>
              <a:rect b="b" l="l" r="r" t="t"/>
              <a:pathLst>
                <a:path extrusionOk="0" h="70403" w="42876">
                  <a:moveTo>
                    <a:pt x="41566" y="1"/>
                  </a:moveTo>
                  <a:lnTo>
                    <a:pt x="1" y="69307"/>
                  </a:lnTo>
                  <a:cubicBezTo>
                    <a:pt x="239" y="69688"/>
                    <a:pt x="477" y="70045"/>
                    <a:pt x="727" y="70402"/>
                  </a:cubicBezTo>
                  <a:lnTo>
                    <a:pt x="42875" y="132"/>
                  </a:lnTo>
                  <a:cubicBezTo>
                    <a:pt x="42447" y="96"/>
                    <a:pt x="42018" y="48"/>
                    <a:pt x="415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253425" y="6515800"/>
              <a:ext cx="1026325" cy="1684475"/>
            </a:xfrm>
            <a:custGeom>
              <a:rect b="b" l="l" r="r" t="t"/>
              <a:pathLst>
                <a:path extrusionOk="0" h="67379" w="41053">
                  <a:moveTo>
                    <a:pt x="39696" y="1"/>
                  </a:moveTo>
                  <a:lnTo>
                    <a:pt x="0" y="66188"/>
                  </a:lnTo>
                  <a:cubicBezTo>
                    <a:pt x="215" y="66592"/>
                    <a:pt x="453" y="66973"/>
                    <a:pt x="679" y="67378"/>
                  </a:cubicBezTo>
                  <a:lnTo>
                    <a:pt x="41053" y="37"/>
                  </a:lnTo>
                  <a:cubicBezTo>
                    <a:pt x="40601" y="25"/>
                    <a:pt x="40148" y="1"/>
                    <a:pt x="396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538575" y="6604525"/>
              <a:ext cx="1172500" cy="1928525"/>
            </a:xfrm>
            <a:custGeom>
              <a:rect b="b" l="l" r="r" t="t"/>
              <a:pathLst>
                <a:path extrusionOk="0" h="77141" w="46900">
                  <a:moveTo>
                    <a:pt x="45804" y="0"/>
                  </a:moveTo>
                  <a:lnTo>
                    <a:pt x="0" y="76390"/>
                  </a:lnTo>
                  <a:cubicBezTo>
                    <a:pt x="310" y="76640"/>
                    <a:pt x="620" y="76879"/>
                    <a:pt x="941" y="77140"/>
                  </a:cubicBezTo>
                  <a:lnTo>
                    <a:pt x="46899" y="488"/>
                  </a:lnTo>
                  <a:cubicBezTo>
                    <a:pt x="46542" y="321"/>
                    <a:pt x="46185" y="143"/>
                    <a:pt x="45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1473675" y="6574450"/>
              <a:ext cx="1158500" cy="1903825"/>
            </a:xfrm>
            <a:custGeom>
              <a:rect b="b" l="l" r="r" t="t"/>
              <a:pathLst>
                <a:path extrusionOk="0" h="76153" w="46340">
                  <a:moveTo>
                    <a:pt x="45185" y="0"/>
                  </a:moveTo>
                  <a:lnTo>
                    <a:pt x="1" y="75331"/>
                  </a:lnTo>
                  <a:cubicBezTo>
                    <a:pt x="299" y="75617"/>
                    <a:pt x="584" y="75879"/>
                    <a:pt x="894" y="76153"/>
                  </a:cubicBezTo>
                  <a:lnTo>
                    <a:pt x="46340" y="381"/>
                  </a:lnTo>
                  <a:cubicBezTo>
                    <a:pt x="45959" y="251"/>
                    <a:pt x="45578" y="131"/>
                    <a:pt x="451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1412675" y="6549750"/>
              <a:ext cx="1137050" cy="1868700"/>
            </a:xfrm>
            <a:custGeom>
              <a:rect b="b" l="l" r="r" t="t"/>
              <a:pathLst>
                <a:path extrusionOk="0" h="74748" w="45482">
                  <a:moveTo>
                    <a:pt x="44291" y="0"/>
                  </a:moveTo>
                  <a:lnTo>
                    <a:pt x="0" y="73855"/>
                  </a:lnTo>
                  <a:cubicBezTo>
                    <a:pt x="274" y="74152"/>
                    <a:pt x="572" y="74450"/>
                    <a:pt x="845" y="74748"/>
                  </a:cubicBezTo>
                  <a:lnTo>
                    <a:pt x="45482" y="334"/>
                  </a:lnTo>
                  <a:cubicBezTo>
                    <a:pt x="45101" y="226"/>
                    <a:pt x="44696" y="107"/>
                    <a:pt x="442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355525" y="6531575"/>
              <a:ext cx="1108475" cy="1820800"/>
            </a:xfrm>
            <a:custGeom>
              <a:rect b="b" l="l" r="r" t="t"/>
              <a:pathLst>
                <a:path extrusionOk="0" h="72832" w="44339">
                  <a:moveTo>
                    <a:pt x="43089" y="1"/>
                  </a:moveTo>
                  <a:lnTo>
                    <a:pt x="0" y="71843"/>
                  </a:lnTo>
                  <a:cubicBezTo>
                    <a:pt x="250" y="72165"/>
                    <a:pt x="524" y="72510"/>
                    <a:pt x="786" y="72831"/>
                  </a:cubicBezTo>
                  <a:lnTo>
                    <a:pt x="44339" y="227"/>
                  </a:lnTo>
                  <a:lnTo>
                    <a:pt x="430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120675" y="6652425"/>
              <a:ext cx="586700" cy="977525"/>
            </a:xfrm>
            <a:custGeom>
              <a:rect b="b" l="l" r="r" t="t"/>
              <a:pathLst>
                <a:path extrusionOk="0" h="39101" w="23468">
                  <a:moveTo>
                    <a:pt x="23467" y="1"/>
                  </a:moveTo>
                  <a:cubicBezTo>
                    <a:pt x="22753" y="394"/>
                    <a:pt x="22039" y="811"/>
                    <a:pt x="21348" y="1239"/>
                  </a:cubicBezTo>
                  <a:lnTo>
                    <a:pt x="83" y="36660"/>
                  </a:lnTo>
                  <a:cubicBezTo>
                    <a:pt x="48" y="37458"/>
                    <a:pt x="12" y="38279"/>
                    <a:pt x="0" y="39101"/>
                  </a:cubicBezTo>
                  <a:lnTo>
                    <a:pt x="234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209950" y="6517900"/>
              <a:ext cx="971275" cy="1594275"/>
            </a:xfrm>
            <a:custGeom>
              <a:rect b="b" l="l" r="r" t="t"/>
              <a:pathLst>
                <a:path extrusionOk="0" h="63771" w="38851">
                  <a:moveTo>
                    <a:pt x="38851" y="0"/>
                  </a:moveTo>
                  <a:lnTo>
                    <a:pt x="38851" y="0"/>
                  </a:lnTo>
                  <a:cubicBezTo>
                    <a:pt x="38351" y="24"/>
                    <a:pt x="37875" y="72"/>
                    <a:pt x="37398" y="96"/>
                  </a:cubicBezTo>
                  <a:lnTo>
                    <a:pt x="1" y="62460"/>
                  </a:lnTo>
                  <a:cubicBezTo>
                    <a:pt x="191" y="62901"/>
                    <a:pt x="394" y="63341"/>
                    <a:pt x="596" y="63770"/>
                  </a:cubicBezTo>
                  <a:lnTo>
                    <a:pt x="388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1124525" y="6589925"/>
              <a:ext cx="718275" cy="1189450"/>
            </a:xfrm>
            <a:custGeom>
              <a:rect b="b" l="l" r="r" t="t"/>
              <a:pathLst>
                <a:path extrusionOk="0" h="47578" w="28731">
                  <a:moveTo>
                    <a:pt x="28731" y="1"/>
                  </a:moveTo>
                  <a:lnTo>
                    <a:pt x="28731" y="1"/>
                  </a:lnTo>
                  <a:cubicBezTo>
                    <a:pt x="28123" y="239"/>
                    <a:pt x="27516" y="477"/>
                    <a:pt x="26909" y="751"/>
                  </a:cubicBezTo>
                  <a:lnTo>
                    <a:pt x="1" y="45613"/>
                  </a:lnTo>
                  <a:cubicBezTo>
                    <a:pt x="60" y="46268"/>
                    <a:pt x="120" y="46923"/>
                    <a:pt x="191" y="47578"/>
                  </a:cubicBezTo>
                  <a:lnTo>
                    <a:pt x="287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1139725" y="6761375"/>
              <a:ext cx="403925" cy="673925"/>
            </a:xfrm>
            <a:custGeom>
              <a:rect b="b" l="l" r="r" t="t"/>
              <a:pathLst>
                <a:path extrusionOk="0" h="26957" w="16157">
                  <a:moveTo>
                    <a:pt x="16157" y="1"/>
                  </a:moveTo>
                  <a:lnTo>
                    <a:pt x="16157" y="1"/>
                  </a:lnTo>
                  <a:cubicBezTo>
                    <a:pt x="15169" y="810"/>
                    <a:pt x="14192" y="1644"/>
                    <a:pt x="13276" y="2525"/>
                  </a:cubicBezTo>
                  <a:lnTo>
                    <a:pt x="845" y="23253"/>
                  </a:lnTo>
                  <a:cubicBezTo>
                    <a:pt x="524" y="24468"/>
                    <a:pt x="238" y="25706"/>
                    <a:pt x="0" y="26956"/>
                  </a:cubicBezTo>
                  <a:lnTo>
                    <a:pt x="161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1142700" y="6550925"/>
              <a:ext cx="821850" cy="1354375"/>
            </a:xfrm>
            <a:custGeom>
              <a:rect b="b" l="l" r="r" t="t"/>
              <a:pathLst>
                <a:path extrusionOk="0" h="54175" w="32874">
                  <a:moveTo>
                    <a:pt x="32873" y="1"/>
                  </a:moveTo>
                  <a:lnTo>
                    <a:pt x="32873" y="1"/>
                  </a:lnTo>
                  <a:cubicBezTo>
                    <a:pt x="32314" y="144"/>
                    <a:pt x="31754" y="310"/>
                    <a:pt x="31206" y="477"/>
                  </a:cubicBezTo>
                  <a:lnTo>
                    <a:pt x="0" y="52507"/>
                  </a:lnTo>
                  <a:cubicBezTo>
                    <a:pt x="119" y="53067"/>
                    <a:pt x="238" y="53627"/>
                    <a:pt x="369" y="54174"/>
                  </a:cubicBezTo>
                  <a:lnTo>
                    <a:pt x="328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1172450" y="6528325"/>
              <a:ext cx="904000" cy="1486200"/>
            </a:xfrm>
            <a:custGeom>
              <a:rect b="b" l="l" r="r" t="t"/>
              <a:pathLst>
                <a:path extrusionOk="0" h="59448" w="36160">
                  <a:moveTo>
                    <a:pt x="36160" y="0"/>
                  </a:moveTo>
                  <a:cubicBezTo>
                    <a:pt x="35648" y="71"/>
                    <a:pt x="35136" y="179"/>
                    <a:pt x="34612" y="262"/>
                  </a:cubicBezTo>
                  <a:lnTo>
                    <a:pt x="1" y="57983"/>
                  </a:lnTo>
                  <a:cubicBezTo>
                    <a:pt x="144" y="58471"/>
                    <a:pt x="322" y="58960"/>
                    <a:pt x="489" y="59448"/>
                  </a:cubicBezTo>
                  <a:lnTo>
                    <a:pt x="361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2601200" y="7452525"/>
              <a:ext cx="759050" cy="1254050"/>
            </a:xfrm>
            <a:custGeom>
              <a:rect b="b" l="l" r="r" t="t"/>
              <a:pathLst>
                <a:path extrusionOk="0" h="50162" w="30362">
                  <a:moveTo>
                    <a:pt x="30088" y="1"/>
                  </a:moveTo>
                  <a:lnTo>
                    <a:pt x="1" y="50162"/>
                  </a:lnTo>
                  <a:cubicBezTo>
                    <a:pt x="596" y="49971"/>
                    <a:pt x="1179" y="49769"/>
                    <a:pt x="1751" y="49543"/>
                  </a:cubicBezTo>
                  <a:lnTo>
                    <a:pt x="30362" y="1846"/>
                  </a:lnTo>
                  <a:cubicBezTo>
                    <a:pt x="30290" y="1215"/>
                    <a:pt x="30195" y="608"/>
                    <a:pt x="300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730975" y="7591825"/>
              <a:ext cx="638500" cy="1062675"/>
            </a:xfrm>
            <a:custGeom>
              <a:rect b="b" l="l" r="r" t="t"/>
              <a:pathLst>
                <a:path extrusionOk="0" h="42507" w="25540">
                  <a:moveTo>
                    <a:pt x="25492" y="1"/>
                  </a:moveTo>
                  <a:lnTo>
                    <a:pt x="1" y="42506"/>
                  </a:lnTo>
                  <a:cubicBezTo>
                    <a:pt x="668" y="42185"/>
                    <a:pt x="1346" y="41851"/>
                    <a:pt x="2001" y="41494"/>
                  </a:cubicBezTo>
                  <a:lnTo>
                    <a:pt x="25528" y="2227"/>
                  </a:lnTo>
                  <a:cubicBezTo>
                    <a:pt x="25528" y="2120"/>
                    <a:pt x="25540" y="2025"/>
                    <a:pt x="25540" y="1942"/>
                  </a:cubicBezTo>
                  <a:cubicBezTo>
                    <a:pt x="25540" y="1287"/>
                    <a:pt x="25528" y="644"/>
                    <a:pt x="254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483625" y="7333475"/>
              <a:ext cx="853400" cy="1405550"/>
            </a:xfrm>
            <a:custGeom>
              <a:rect b="b" l="l" r="r" t="t"/>
              <a:pathLst>
                <a:path extrusionOk="0" h="56222" w="34136">
                  <a:moveTo>
                    <a:pt x="33719" y="0"/>
                  </a:moveTo>
                  <a:lnTo>
                    <a:pt x="1" y="56222"/>
                  </a:lnTo>
                  <a:cubicBezTo>
                    <a:pt x="537" y="56102"/>
                    <a:pt x="1072" y="55983"/>
                    <a:pt x="1608" y="55852"/>
                  </a:cubicBezTo>
                  <a:lnTo>
                    <a:pt x="34136" y="1584"/>
                  </a:lnTo>
                  <a:cubicBezTo>
                    <a:pt x="34005" y="1048"/>
                    <a:pt x="33874" y="512"/>
                    <a:pt x="337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1676975" y="6681900"/>
              <a:ext cx="1181425" cy="1943425"/>
            </a:xfrm>
            <a:custGeom>
              <a:rect b="b" l="l" r="r" t="t"/>
              <a:pathLst>
                <a:path extrusionOk="0" h="77737" w="47257">
                  <a:moveTo>
                    <a:pt x="46257" y="1"/>
                  </a:moveTo>
                  <a:lnTo>
                    <a:pt x="1" y="77141"/>
                  </a:lnTo>
                  <a:cubicBezTo>
                    <a:pt x="346" y="77332"/>
                    <a:pt x="679" y="77534"/>
                    <a:pt x="1025" y="77736"/>
                  </a:cubicBezTo>
                  <a:lnTo>
                    <a:pt x="47257" y="644"/>
                  </a:lnTo>
                  <a:cubicBezTo>
                    <a:pt x="46923" y="429"/>
                    <a:pt x="46602" y="203"/>
                    <a:pt x="46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2374700" y="7228400"/>
              <a:ext cx="930200" cy="1528475"/>
            </a:xfrm>
            <a:custGeom>
              <a:rect b="b" l="l" r="r" t="t"/>
              <a:pathLst>
                <a:path extrusionOk="0" h="61139" w="37208">
                  <a:moveTo>
                    <a:pt x="36671" y="0"/>
                  </a:moveTo>
                  <a:lnTo>
                    <a:pt x="0" y="61139"/>
                  </a:lnTo>
                  <a:cubicBezTo>
                    <a:pt x="500" y="61079"/>
                    <a:pt x="988" y="61020"/>
                    <a:pt x="1488" y="60948"/>
                  </a:cubicBezTo>
                  <a:lnTo>
                    <a:pt x="37207" y="1417"/>
                  </a:lnTo>
                  <a:cubicBezTo>
                    <a:pt x="37040" y="941"/>
                    <a:pt x="36862" y="477"/>
                    <a:pt x="366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2881300" y="7765075"/>
              <a:ext cx="481025" cy="802200"/>
            </a:xfrm>
            <a:custGeom>
              <a:rect b="b" l="l" r="r" t="t"/>
              <a:pathLst>
                <a:path extrusionOk="0" h="32088" w="19241">
                  <a:moveTo>
                    <a:pt x="19241" y="0"/>
                  </a:moveTo>
                  <a:lnTo>
                    <a:pt x="1" y="32088"/>
                  </a:lnTo>
                  <a:cubicBezTo>
                    <a:pt x="846" y="31504"/>
                    <a:pt x="1679" y="30873"/>
                    <a:pt x="2489" y="30242"/>
                  </a:cubicBezTo>
                  <a:lnTo>
                    <a:pt x="18800" y="3048"/>
                  </a:lnTo>
                  <a:cubicBezTo>
                    <a:pt x="18979" y="2036"/>
                    <a:pt x="19146" y="1024"/>
                    <a:pt x="19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3092625" y="8038925"/>
              <a:ext cx="203925" cy="339650"/>
            </a:xfrm>
            <a:custGeom>
              <a:rect b="b" l="l" r="r" t="t"/>
              <a:pathLst>
                <a:path extrusionOk="0" h="13586" w="8157">
                  <a:moveTo>
                    <a:pt x="8157" y="0"/>
                  </a:moveTo>
                  <a:lnTo>
                    <a:pt x="1" y="13585"/>
                  </a:lnTo>
                  <a:cubicBezTo>
                    <a:pt x="3466" y="9608"/>
                    <a:pt x="6252" y="5013"/>
                    <a:pt x="8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2272600" y="7134925"/>
              <a:ext cx="992400" cy="1629100"/>
            </a:xfrm>
            <a:custGeom>
              <a:rect b="b" l="l" r="r" t="t"/>
              <a:pathLst>
                <a:path extrusionOk="0" h="65164" w="39696">
                  <a:moveTo>
                    <a:pt x="39088" y="1"/>
                  </a:moveTo>
                  <a:lnTo>
                    <a:pt x="0" y="65164"/>
                  </a:lnTo>
                  <a:cubicBezTo>
                    <a:pt x="476" y="65152"/>
                    <a:pt x="941" y="65152"/>
                    <a:pt x="1417" y="65116"/>
                  </a:cubicBezTo>
                  <a:lnTo>
                    <a:pt x="39696" y="1275"/>
                  </a:lnTo>
                  <a:cubicBezTo>
                    <a:pt x="39505" y="834"/>
                    <a:pt x="39291" y="418"/>
                    <a:pt x="390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1828800" y="6781325"/>
              <a:ext cx="1164150" cy="1914250"/>
            </a:xfrm>
            <a:custGeom>
              <a:rect b="b" l="l" r="r" t="t"/>
              <a:pathLst>
                <a:path extrusionOk="0" h="76570" w="46566">
                  <a:moveTo>
                    <a:pt x="45660" y="0"/>
                  </a:moveTo>
                  <a:lnTo>
                    <a:pt x="0" y="76117"/>
                  </a:lnTo>
                  <a:lnTo>
                    <a:pt x="1107" y="76569"/>
                  </a:lnTo>
                  <a:lnTo>
                    <a:pt x="46565" y="786"/>
                  </a:lnTo>
                  <a:cubicBezTo>
                    <a:pt x="46268" y="512"/>
                    <a:pt x="45970" y="262"/>
                    <a:pt x="45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1751400" y="6728625"/>
              <a:ext cx="1176050" cy="1934200"/>
            </a:xfrm>
            <a:custGeom>
              <a:rect b="b" l="l" r="r" t="t"/>
              <a:pathLst>
                <a:path extrusionOk="0" h="77368" w="47042">
                  <a:moveTo>
                    <a:pt x="46089" y="1"/>
                  </a:moveTo>
                  <a:lnTo>
                    <a:pt x="0" y="76856"/>
                  </a:lnTo>
                  <a:cubicBezTo>
                    <a:pt x="358" y="77034"/>
                    <a:pt x="715" y="77201"/>
                    <a:pt x="1072" y="77368"/>
                  </a:cubicBezTo>
                  <a:lnTo>
                    <a:pt x="47042" y="715"/>
                  </a:lnTo>
                  <a:cubicBezTo>
                    <a:pt x="46732" y="477"/>
                    <a:pt x="46399" y="239"/>
                    <a:pt x="460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909450" y="6838775"/>
              <a:ext cx="1145700" cy="1883275"/>
            </a:xfrm>
            <a:custGeom>
              <a:rect b="b" l="l" r="r" t="t"/>
              <a:pathLst>
                <a:path extrusionOk="0" h="75331" w="45828">
                  <a:moveTo>
                    <a:pt x="44982" y="0"/>
                  </a:moveTo>
                  <a:lnTo>
                    <a:pt x="1" y="74986"/>
                  </a:lnTo>
                  <a:cubicBezTo>
                    <a:pt x="394" y="75105"/>
                    <a:pt x="786" y="75212"/>
                    <a:pt x="1179" y="75331"/>
                  </a:cubicBezTo>
                  <a:lnTo>
                    <a:pt x="45828" y="881"/>
                  </a:lnTo>
                  <a:cubicBezTo>
                    <a:pt x="45542" y="584"/>
                    <a:pt x="45256" y="298"/>
                    <a:pt x="449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2082400" y="6972725"/>
              <a:ext cx="1086175" cy="1783850"/>
            </a:xfrm>
            <a:custGeom>
              <a:rect b="b" l="l" r="r" t="t"/>
              <a:pathLst>
                <a:path extrusionOk="0" h="71354" w="43447">
                  <a:moveTo>
                    <a:pt x="42708" y="0"/>
                  </a:moveTo>
                  <a:lnTo>
                    <a:pt x="0" y="71187"/>
                  </a:lnTo>
                  <a:cubicBezTo>
                    <a:pt x="441" y="71247"/>
                    <a:pt x="857" y="71306"/>
                    <a:pt x="1286" y="71354"/>
                  </a:cubicBezTo>
                  <a:lnTo>
                    <a:pt x="43446" y="1060"/>
                  </a:lnTo>
                  <a:cubicBezTo>
                    <a:pt x="43196" y="702"/>
                    <a:pt x="42958" y="357"/>
                    <a:pt x="427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1994275" y="6902775"/>
              <a:ext cx="1119525" cy="1840125"/>
            </a:xfrm>
            <a:custGeom>
              <a:rect b="b" l="l" r="r" t="t"/>
              <a:pathLst>
                <a:path extrusionOk="0" h="73605" w="44781">
                  <a:moveTo>
                    <a:pt x="43971" y="0"/>
                  </a:moveTo>
                  <a:lnTo>
                    <a:pt x="1" y="73330"/>
                  </a:lnTo>
                  <a:cubicBezTo>
                    <a:pt x="406" y="73426"/>
                    <a:pt x="811" y="73521"/>
                    <a:pt x="1227" y="73604"/>
                  </a:cubicBezTo>
                  <a:lnTo>
                    <a:pt x="44780" y="953"/>
                  </a:lnTo>
                  <a:cubicBezTo>
                    <a:pt x="44518" y="631"/>
                    <a:pt x="44245" y="333"/>
                    <a:pt x="439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2175250" y="7049800"/>
              <a:ext cx="1043925" cy="1713925"/>
            </a:xfrm>
            <a:custGeom>
              <a:rect b="b" l="l" r="r" t="t"/>
              <a:pathLst>
                <a:path extrusionOk="0" h="68557" w="41757">
                  <a:moveTo>
                    <a:pt x="41077" y="1"/>
                  </a:moveTo>
                  <a:lnTo>
                    <a:pt x="1" y="68497"/>
                  </a:lnTo>
                  <a:cubicBezTo>
                    <a:pt x="441" y="68521"/>
                    <a:pt x="894" y="68533"/>
                    <a:pt x="1334" y="68557"/>
                  </a:cubicBezTo>
                  <a:lnTo>
                    <a:pt x="41756" y="1168"/>
                  </a:lnTo>
                  <a:cubicBezTo>
                    <a:pt x="41530" y="775"/>
                    <a:pt x="41316" y="394"/>
                    <a:pt x="410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4"/>
          <p:cNvSpPr/>
          <p:nvPr/>
        </p:nvSpPr>
        <p:spPr>
          <a:xfrm flipH="1">
            <a:off x="-275" y="2651650"/>
            <a:ext cx="2470600" cy="2490429"/>
          </a:xfrm>
          <a:custGeom>
            <a:rect b="b" l="l" r="r" t="t"/>
            <a:pathLst>
              <a:path extrusionOk="0" h="133178" w="132100">
                <a:moveTo>
                  <a:pt x="96436" y="1"/>
                </a:moveTo>
                <a:cubicBezTo>
                  <a:pt x="96077" y="1"/>
                  <a:pt x="95717" y="3"/>
                  <a:pt x="95357" y="7"/>
                </a:cubicBezTo>
                <a:cubicBezTo>
                  <a:pt x="42434" y="602"/>
                  <a:pt x="0" y="44000"/>
                  <a:pt x="607" y="96947"/>
                </a:cubicBezTo>
                <a:cubicBezTo>
                  <a:pt x="762" y="109806"/>
                  <a:pt x="3429" y="122034"/>
                  <a:pt x="8144" y="133178"/>
                </a:cubicBezTo>
                <a:lnTo>
                  <a:pt x="29563" y="133178"/>
                </a:lnTo>
                <a:cubicBezTo>
                  <a:pt x="23515" y="122379"/>
                  <a:pt x="20015" y="109949"/>
                  <a:pt x="19872" y="96721"/>
                </a:cubicBezTo>
                <a:cubicBezTo>
                  <a:pt x="19395" y="54418"/>
                  <a:pt x="53281" y="19747"/>
                  <a:pt x="95584" y="19271"/>
                </a:cubicBezTo>
                <a:cubicBezTo>
                  <a:pt x="95889" y="19268"/>
                  <a:pt x="96195" y="19266"/>
                  <a:pt x="96500" y="19266"/>
                </a:cubicBezTo>
                <a:cubicBezTo>
                  <a:pt x="109340" y="19266"/>
                  <a:pt x="121458" y="22440"/>
                  <a:pt x="132100" y="28046"/>
                </a:cubicBezTo>
                <a:lnTo>
                  <a:pt x="132100" y="6853"/>
                </a:lnTo>
                <a:cubicBezTo>
                  <a:pt x="121079" y="2431"/>
                  <a:pt x="109035" y="1"/>
                  <a:pt x="96436"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txBox="1"/>
          <p:nvPr>
            <p:ph hasCustomPrompt="1" type="title"/>
          </p:nvPr>
        </p:nvSpPr>
        <p:spPr>
          <a:xfrm>
            <a:off x="713100" y="1106125"/>
            <a:ext cx="7717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0" name="Google Shape;280;p14"/>
          <p:cNvSpPr txBox="1"/>
          <p:nvPr>
            <p:ph idx="1" type="subTitle"/>
          </p:nvPr>
        </p:nvSpPr>
        <p:spPr>
          <a:xfrm>
            <a:off x="2639250" y="3069625"/>
            <a:ext cx="3865500" cy="11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vl1pPr>
            <a:lvl2pPr lvl="1" rtl="0" algn="ctr">
              <a:lnSpc>
                <a:spcPct val="100000"/>
              </a:lnSpc>
              <a:spcBef>
                <a:spcPts val="0"/>
              </a:spcBef>
              <a:spcAft>
                <a:spcPts val="0"/>
              </a:spcAft>
              <a:buNone/>
              <a:defRPr sz="2000"/>
            </a:lvl2pPr>
            <a:lvl3pPr lvl="2" rtl="0" algn="ctr">
              <a:lnSpc>
                <a:spcPct val="100000"/>
              </a:lnSpc>
              <a:spcBef>
                <a:spcPts val="0"/>
              </a:spcBef>
              <a:spcAft>
                <a:spcPts val="0"/>
              </a:spcAft>
              <a:buNone/>
              <a:defRPr sz="2000"/>
            </a:lvl3pPr>
            <a:lvl4pPr lvl="3" rtl="0" algn="ctr">
              <a:lnSpc>
                <a:spcPct val="100000"/>
              </a:lnSpc>
              <a:spcBef>
                <a:spcPts val="0"/>
              </a:spcBef>
              <a:spcAft>
                <a:spcPts val="0"/>
              </a:spcAft>
              <a:buNone/>
              <a:defRPr sz="2000"/>
            </a:lvl4pPr>
            <a:lvl5pPr lvl="4" rtl="0" algn="ctr">
              <a:lnSpc>
                <a:spcPct val="100000"/>
              </a:lnSpc>
              <a:spcBef>
                <a:spcPts val="0"/>
              </a:spcBef>
              <a:spcAft>
                <a:spcPts val="0"/>
              </a:spcAft>
              <a:buNone/>
              <a:defRPr sz="2000"/>
            </a:lvl5pPr>
            <a:lvl6pPr lvl="5" rtl="0" algn="ctr">
              <a:lnSpc>
                <a:spcPct val="100000"/>
              </a:lnSpc>
              <a:spcBef>
                <a:spcPts val="0"/>
              </a:spcBef>
              <a:spcAft>
                <a:spcPts val="0"/>
              </a:spcAft>
              <a:buNone/>
              <a:defRPr sz="2000"/>
            </a:lvl6pPr>
            <a:lvl7pPr lvl="6" rtl="0" algn="ctr">
              <a:lnSpc>
                <a:spcPct val="100000"/>
              </a:lnSpc>
              <a:spcBef>
                <a:spcPts val="0"/>
              </a:spcBef>
              <a:spcAft>
                <a:spcPts val="0"/>
              </a:spcAft>
              <a:buNone/>
              <a:defRPr sz="2000"/>
            </a:lvl7pPr>
            <a:lvl8pPr lvl="7" rtl="0" algn="ctr">
              <a:lnSpc>
                <a:spcPct val="100000"/>
              </a:lnSpc>
              <a:spcBef>
                <a:spcPts val="0"/>
              </a:spcBef>
              <a:spcAft>
                <a:spcPts val="0"/>
              </a:spcAft>
              <a:buNone/>
              <a:defRPr sz="2000"/>
            </a:lvl8pPr>
            <a:lvl9pPr lvl="8" rtl="0" algn="ctr">
              <a:lnSpc>
                <a:spcPct val="100000"/>
              </a:lnSpc>
              <a:spcBef>
                <a:spcPts val="0"/>
              </a:spcBef>
              <a:spcAft>
                <a:spcPts val="0"/>
              </a:spcAft>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282" name="Shape 282"/>
        <p:cNvGrpSpPr/>
        <p:nvPr/>
      </p:nvGrpSpPr>
      <p:grpSpPr>
        <a:xfrm>
          <a:off x="0" y="0"/>
          <a:ext cx="0" cy="0"/>
          <a:chOff x="0" y="0"/>
          <a:chExt cx="0" cy="0"/>
        </a:xfrm>
      </p:grpSpPr>
      <p:grpSp>
        <p:nvGrpSpPr>
          <p:cNvPr id="283" name="Google Shape;283;p16"/>
          <p:cNvGrpSpPr/>
          <p:nvPr/>
        </p:nvGrpSpPr>
        <p:grpSpPr>
          <a:xfrm>
            <a:off x="161176" y="3723438"/>
            <a:ext cx="2122325" cy="1418456"/>
            <a:chOff x="459385" y="1427900"/>
            <a:chExt cx="5557280" cy="3714208"/>
          </a:xfrm>
        </p:grpSpPr>
        <p:sp>
          <p:nvSpPr>
            <p:cNvPr id="284" name="Google Shape;284;p16"/>
            <p:cNvSpPr/>
            <p:nvPr/>
          </p:nvSpPr>
          <p:spPr>
            <a:xfrm>
              <a:off x="459385" y="1427900"/>
              <a:ext cx="5557280" cy="3714208"/>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1608089" y="2667868"/>
              <a:ext cx="2281472" cy="2473472"/>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4120409" y="4740124"/>
              <a:ext cx="508672" cy="401216"/>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6"/>
          <p:cNvGrpSpPr/>
          <p:nvPr/>
        </p:nvGrpSpPr>
        <p:grpSpPr>
          <a:xfrm>
            <a:off x="1151807" y="3487274"/>
            <a:ext cx="1370191" cy="1369908"/>
            <a:chOff x="20859750" y="10371950"/>
            <a:chExt cx="1453475" cy="1453175"/>
          </a:xfrm>
        </p:grpSpPr>
        <p:sp>
          <p:nvSpPr>
            <p:cNvPr id="288" name="Google Shape;288;p16"/>
            <p:cNvSpPr/>
            <p:nvPr/>
          </p:nvSpPr>
          <p:spPr>
            <a:xfrm>
              <a:off x="21236575" y="10490100"/>
              <a:ext cx="763200" cy="1254050"/>
            </a:xfrm>
            <a:custGeom>
              <a:rect b="b" l="l" r="r" t="t"/>
              <a:pathLst>
                <a:path extrusionOk="0" h="50162" w="30528">
                  <a:moveTo>
                    <a:pt x="29885" y="1"/>
                  </a:moveTo>
                  <a:lnTo>
                    <a:pt x="0" y="49805"/>
                  </a:lnTo>
                  <a:cubicBezTo>
                    <a:pt x="227" y="49924"/>
                    <a:pt x="453" y="50043"/>
                    <a:pt x="691" y="50162"/>
                  </a:cubicBezTo>
                  <a:lnTo>
                    <a:pt x="30528" y="430"/>
                  </a:lnTo>
                  <a:cubicBezTo>
                    <a:pt x="30326" y="275"/>
                    <a:pt x="30111" y="144"/>
                    <a:pt x="29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1502975" y="10685375"/>
              <a:ext cx="692975" cy="1137075"/>
            </a:xfrm>
            <a:custGeom>
              <a:rect b="b" l="l" r="r" t="t"/>
              <a:pathLst>
                <a:path extrusionOk="0" h="45483" w="27719">
                  <a:moveTo>
                    <a:pt x="27242" y="0"/>
                  </a:moveTo>
                  <a:lnTo>
                    <a:pt x="0" y="45387"/>
                  </a:lnTo>
                  <a:lnTo>
                    <a:pt x="858" y="45482"/>
                  </a:lnTo>
                  <a:lnTo>
                    <a:pt x="27718" y="703"/>
                  </a:lnTo>
                  <a:cubicBezTo>
                    <a:pt x="27563" y="465"/>
                    <a:pt x="27409" y="227"/>
                    <a:pt x="272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1563700" y="10736275"/>
              <a:ext cx="663500" cy="1088850"/>
            </a:xfrm>
            <a:custGeom>
              <a:rect b="b" l="l" r="r" t="t"/>
              <a:pathLst>
                <a:path extrusionOk="0" h="43554" w="26540">
                  <a:moveTo>
                    <a:pt x="26111" y="0"/>
                  </a:moveTo>
                  <a:lnTo>
                    <a:pt x="0" y="43529"/>
                  </a:lnTo>
                  <a:cubicBezTo>
                    <a:pt x="298" y="43553"/>
                    <a:pt x="584" y="43553"/>
                    <a:pt x="881" y="43553"/>
                  </a:cubicBezTo>
                  <a:lnTo>
                    <a:pt x="26539" y="774"/>
                  </a:lnTo>
                  <a:cubicBezTo>
                    <a:pt x="26408" y="524"/>
                    <a:pt x="26254" y="274"/>
                    <a:pt x="26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21285375" y="10521650"/>
              <a:ext cx="757575" cy="1246025"/>
            </a:xfrm>
            <a:custGeom>
              <a:rect b="b" l="l" r="r" t="t"/>
              <a:pathLst>
                <a:path extrusionOk="0" h="49841" w="30303">
                  <a:moveTo>
                    <a:pt x="29695" y="1"/>
                  </a:moveTo>
                  <a:lnTo>
                    <a:pt x="1" y="49531"/>
                  </a:lnTo>
                  <a:cubicBezTo>
                    <a:pt x="239" y="49638"/>
                    <a:pt x="465" y="49757"/>
                    <a:pt x="703" y="49840"/>
                  </a:cubicBezTo>
                  <a:lnTo>
                    <a:pt x="30302" y="477"/>
                  </a:lnTo>
                  <a:cubicBezTo>
                    <a:pt x="30112" y="311"/>
                    <a:pt x="29898" y="168"/>
                    <a:pt x="29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21336000" y="10556475"/>
              <a:ext cx="748625" cy="1230550"/>
            </a:xfrm>
            <a:custGeom>
              <a:rect b="b" l="l" r="r" t="t"/>
              <a:pathLst>
                <a:path extrusionOk="0" h="49222" w="29945">
                  <a:moveTo>
                    <a:pt x="29361" y="1"/>
                  </a:moveTo>
                  <a:lnTo>
                    <a:pt x="0" y="48971"/>
                  </a:lnTo>
                  <a:cubicBezTo>
                    <a:pt x="238" y="49055"/>
                    <a:pt x="488" y="49138"/>
                    <a:pt x="750" y="49221"/>
                  </a:cubicBezTo>
                  <a:lnTo>
                    <a:pt x="29944" y="537"/>
                  </a:lnTo>
                  <a:cubicBezTo>
                    <a:pt x="29754" y="358"/>
                    <a:pt x="29575" y="180"/>
                    <a:pt x="293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21389575" y="10595175"/>
              <a:ext cx="734625" cy="1207925"/>
            </a:xfrm>
            <a:custGeom>
              <a:rect b="b" l="l" r="r" t="t"/>
              <a:pathLst>
                <a:path extrusionOk="0" h="48317" w="29385">
                  <a:moveTo>
                    <a:pt x="28825" y="1"/>
                  </a:moveTo>
                  <a:lnTo>
                    <a:pt x="0" y="48102"/>
                  </a:lnTo>
                  <a:cubicBezTo>
                    <a:pt x="250" y="48185"/>
                    <a:pt x="512" y="48257"/>
                    <a:pt x="762" y="48316"/>
                  </a:cubicBezTo>
                  <a:lnTo>
                    <a:pt x="29385" y="584"/>
                  </a:lnTo>
                  <a:cubicBezTo>
                    <a:pt x="29206" y="394"/>
                    <a:pt x="29028" y="203"/>
                    <a:pt x="288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1444925" y="10638350"/>
              <a:ext cx="716475" cy="1176650"/>
            </a:xfrm>
            <a:custGeom>
              <a:rect b="b" l="l" r="r" t="t"/>
              <a:pathLst>
                <a:path extrusionOk="0" h="47066" w="28659">
                  <a:moveTo>
                    <a:pt x="28147" y="0"/>
                  </a:moveTo>
                  <a:lnTo>
                    <a:pt x="1" y="46911"/>
                  </a:lnTo>
                  <a:cubicBezTo>
                    <a:pt x="275" y="46970"/>
                    <a:pt x="537" y="47018"/>
                    <a:pt x="810" y="47065"/>
                  </a:cubicBezTo>
                  <a:lnTo>
                    <a:pt x="28659" y="643"/>
                  </a:lnTo>
                  <a:cubicBezTo>
                    <a:pt x="28492" y="441"/>
                    <a:pt x="28326" y="214"/>
                    <a:pt x="28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1933975" y="11105075"/>
              <a:ext cx="379250" cy="631650"/>
            </a:xfrm>
            <a:custGeom>
              <a:rect b="b" l="l" r="r" t="t"/>
              <a:pathLst>
                <a:path extrusionOk="0" h="25266" w="15170">
                  <a:moveTo>
                    <a:pt x="15169" y="0"/>
                  </a:moveTo>
                  <a:lnTo>
                    <a:pt x="1" y="25265"/>
                  </a:lnTo>
                  <a:cubicBezTo>
                    <a:pt x="465" y="25015"/>
                    <a:pt x="917" y="24753"/>
                    <a:pt x="1370" y="24467"/>
                  </a:cubicBezTo>
                  <a:lnTo>
                    <a:pt x="15110" y="1572"/>
                  </a:lnTo>
                  <a:cubicBezTo>
                    <a:pt x="15134" y="1060"/>
                    <a:pt x="15169" y="524"/>
                    <a:pt x="151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1627700" y="10793125"/>
              <a:ext cx="627775" cy="1030800"/>
            </a:xfrm>
            <a:custGeom>
              <a:rect b="b" l="l" r="r" t="t"/>
              <a:pathLst>
                <a:path extrusionOk="0" h="41232" w="25111">
                  <a:moveTo>
                    <a:pt x="24718" y="0"/>
                  </a:moveTo>
                  <a:lnTo>
                    <a:pt x="0" y="41232"/>
                  </a:lnTo>
                  <a:cubicBezTo>
                    <a:pt x="310" y="41220"/>
                    <a:pt x="631" y="41184"/>
                    <a:pt x="941" y="41160"/>
                  </a:cubicBezTo>
                  <a:lnTo>
                    <a:pt x="25110" y="858"/>
                  </a:lnTo>
                  <a:cubicBezTo>
                    <a:pt x="24991" y="572"/>
                    <a:pt x="24860" y="286"/>
                    <a:pt x="247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21846175" y="11008625"/>
              <a:ext cx="464375" cy="768275"/>
            </a:xfrm>
            <a:custGeom>
              <a:rect b="b" l="l" r="r" t="t"/>
              <a:pathLst>
                <a:path extrusionOk="0" h="30731" w="18575">
                  <a:moveTo>
                    <a:pt x="18443" y="1"/>
                  </a:moveTo>
                  <a:lnTo>
                    <a:pt x="0" y="30730"/>
                  </a:lnTo>
                  <a:cubicBezTo>
                    <a:pt x="405" y="30588"/>
                    <a:pt x="786" y="30421"/>
                    <a:pt x="1179" y="30254"/>
                  </a:cubicBezTo>
                  <a:lnTo>
                    <a:pt x="18574" y="1263"/>
                  </a:lnTo>
                  <a:cubicBezTo>
                    <a:pt x="18538" y="834"/>
                    <a:pt x="18491" y="417"/>
                    <a:pt x="184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22039650" y="11230675"/>
              <a:ext cx="261650" cy="435500"/>
            </a:xfrm>
            <a:custGeom>
              <a:rect b="b" l="l" r="r" t="t"/>
              <a:pathLst>
                <a:path extrusionOk="0" h="17420" w="10466">
                  <a:moveTo>
                    <a:pt x="10466" y="1"/>
                  </a:moveTo>
                  <a:lnTo>
                    <a:pt x="0" y="17419"/>
                  </a:lnTo>
                  <a:cubicBezTo>
                    <a:pt x="643" y="16895"/>
                    <a:pt x="1262" y="16360"/>
                    <a:pt x="1870" y="15800"/>
                  </a:cubicBezTo>
                  <a:lnTo>
                    <a:pt x="9906" y="2406"/>
                  </a:lnTo>
                  <a:cubicBezTo>
                    <a:pt x="10121" y="1608"/>
                    <a:pt x="10311" y="810"/>
                    <a:pt x="104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21767600" y="10927675"/>
              <a:ext cx="531025" cy="874525"/>
            </a:xfrm>
            <a:custGeom>
              <a:rect b="b" l="l" r="r" t="t"/>
              <a:pathLst>
                <a:path extrusionOk="0" h="34981" w="21241">
                  <a:moveTo>
                    <a:pt x="21003" y="0"/>
                  </a:moveTo>
                  <a:lnTo>
                    <a:pt x="0" y="34981"/>
                  </a:lnTo>
                  <a:cubicBezTo>
                    <a:pt x="357" y="34897"/>
                    <a:pt x="714" y="34790"/>
                    <a:pt x="1072" y="34683"/>
                  </a:cubicBezTo>
                  <a:lnTo>
                    <a:pt x="21241" y="1072"/>
                  </a:lnTo>
                  <a:cubicBezTo>
                    <a:pt x="21169" y="714"/>
                    <a:pt x="21074" y="357"/>
                    <a:pt x="2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1695550" y="10856225"/>
              <a:ext cx="584025" cy="960550"/>
            </a:xfrm>
            <a:custGeom>
              <a:rect b="b" l="l" r="r" t="t"/>
              <a:pathLst>
                <a:path extrusionOk="0" h="38422" w="23361">
                  <a:moveTo>
                    <a:pt x="23039" y="1"/>
                  </a:moveTo>
                  <a:lnTo>
                    <a:pt x="1" y="38422"/>
                  </a:lnTo>
                  <a:cubicBezTo>
                    <a:pt x="322" y="38374"/>
                    <a:pt x="668" y="38303"/>
                    <a:pt x="989" y="38243"/>
                  </a:cubicBezTo>
                  <a:lnTo>
                    <a:pt x="23361" y="953"/>
                  </a:lnTo>
                  <a:cubicBezTo>
                    <a:pt x="23254" y="632"/>
                    <a:pt x="23158" y="310"/>
                    <a:pt x="23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0865700" y="10409150"/>
              <a:ext cx="490550" cy="810550"/>
            </a:xfrm>
            <a:custGeom>
              <a:rect b="b" l="l" r="r" t="t"/>
              <a:pathLst>
                <a:path extrusionOk="0" h="32422" w="19622">
                  <a:moveTo>
                    <a:pt x="19622" y="0"/>
                  </a:moveTo>
                  <a:lnTo>
                    <a:pt x="19622" y="0"/>
                  </a:lnTo>
                  <a:cubicBezTo>
                    <a:pt x="19229" y="143"/>
                    <a:pt x="18860" y="274"/>
                    <a:pt x="18491" y="405"/>
                  </a:cubicBezTo>
                  <a:lnTo>
                    <a:pt x="0" y="31230"/>
                  </a:lnTo>
                  <a:cubicBezTo>
                    <a:pt x="48" y="31635"/>
                    <a:pt x="107" y="32028"/>
                    <a:pt x="179" y="32421"/>
                  </a:cubicBezTo>
                  <a:lnTo>
                    <a:pt x="196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20859750" y="10443075"/>
              <a:ext cx="412575" cy="687025"/>
            </a:xfrm>
            <a:custGeom>
              <a:rect b="b" l="l" r="r" t="t"/>
              <a:pathLst>
                <a:path extrusionOk="0" h="27481" w="16503">
                  <a:moveTo>
                    <a:pt x="16502" y="1"/>
                  </a:moveTo>
                  <a:lnTo>
                    <a:pt x="16502" y="1"/>
                  </a:lnTo>
                  <a:cubicBezTo>
                    <a:pt x="16073" y="215"/>
                    <a:pt x="15645" y="429"/>
                    <a:pt x="15228" y="656"/>
                  </a:cubicBezTo>
                  <a:lnTo>
                    <a:pt x="0" y="26028"/>
                  </a:lnTo>
                  <a:lnTo>
                    <a:pt x="0" y="26230"/>
                  </a:lnTo>
                  <a:cubicBezTo>
                    <a:pt x="0" y="26647"/>
                    <a:pt x="12" y="27064"/>
                    <a:pt x="36" y="27480"/>
                  </a:cubicBezTo>
                  <a:lnTo>
                    <a:pt x="165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20880575" y="10388300"/>
              <a:ext cx="551575" cy="908475"/>
            </a:xfrm>
            <a:custGeom>
              <a:rect b="b" l="l" r="r" t="t"/>
              <a:pathLst>
                <a:path extrusionOk="0" h="36339" w="22063">
                  <a:moveTo>
                    <a:pt x="22063" y="1"/>
                  </a:moveTo>
                  <a:lnTo>
                    <a:pt x="22063" y="1"/>
                  </a:lnTo>
                  <a:cubicBezTo>
                    <a:pt x="21717" y="84"/>
                    <a:pt x="21360" y="156"/>
                    <a:pt x="21015" y="239"/>
                  </a:cubicBezTo>
                  <a:lnTo>
                    <a:pt x="0" y="35303"/>
                  </a:lnTo>
                  <a:lnTo>
                    <a:pt x="274" y="36339"/>
                  </a:lnTo>
                  <a:lnTo>
                    <a:pt x="220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21189850" y="10462125"/>
              <a:ext cx="763500" cy="1255850"/>
            </a:xfrm>
            <a:custGeom>
              <a:rect b="b" l="l" r="r" t="t"/>
              <a:pathLst>
                <a:path extrusionOk="0" h="50234" w="30540">
                  <a:moveTo>
                    <a:pt x="29873" y="1"/>
                  </a:moveTo>
                  <a:lnTo>
                    <a:pt x="0" y="49816"/>
                  </a:lnTo>
                  <a:cubicBezTo>
                    <a:pt x="202" y="49947"/>
                    <a:pt x="429" y="50090"/>
                    <a:pt x="643" y="50233"/>
                  </a:cubicBezTo>
                  <a:lnTo>
                    <a:pt x="30540" y="382"/>
                  </a:lnTo>
                  <a:cubicBezTo>
                    <a:pt x="30313" y="251"/>
                    <a:pt x="30087" y="132"/>
                    <a:pt x="298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0901400" y="10376700"/>
              <a:ext cx="601000" cy="987650"/>
            </a:xfrm>
            <a:custGeom>
              <a:rect b="b" l="l" r="r" t="t"/>
              <a:pathLst>
                <a:path extrusionOk="0" h="39506" w="24040">
                  <a:moveTo>
                    <a:pt x="24040" y="1"/>
                  </a:moveTo>
                  <a:lnTo>
                    <a:pt x="24040" y="1"/>
                  </a:lnTo>
                  <a:cubicBezTo>
                    <a:pt x="23706" y="36"/>
                    <a:pt x="23397" y="84"/>
                    <a:pt x="23075" y="120"/>
                  </a:cubicBezTo>
                  <a:lnTo>
                    <a:pt x="1" y="38601"/>
                  </a:lnTo>
                  <a:cubicBezTo>
                    <a:pt x="108" y="38910"/>
                    <a:pt x="227" y="39208"/>
                    <a:pt x="346" y="39505"/>
                  </a:cubicBezTo>
                  <a:lnTo>
                    <a:pt x="240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0864200" y="10499325"/>
              <a:ext cx="310775" cy="518250"/>
            </a:xfrm>
            <a:custGeom>
              <a:rect b="b" l="l" r="r" t="t"/>
              <a:pathLst>
                <a:path extrusionOk="0" h="20730" w="12431">
                  <a:moveTo>
                    <a:pt x="12431" y="1"/>
                  </a:moveTo>
                  <a:cubicBezTo>
                    <a:pt x="11883" y="370"/>
                    <a:pt x="11347" y="775"/>
                    <a:pt x="10823" y="1192"/>
                  </a:cubicBezTo>
                  <a:lnTo>
                    <a:pt x="298" y="18765"/>
                  </a:lnTo>
                  <a:cubicBezTo>
                    <a:pt x="179" y="19420"/>
                    <a:pt x="72" y="20075"/>
                    <a:pt x="1" y="20730"/>
                  </a:cubicBezTo>
                  <a:lnTo>
                    <a:pt x="124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20927600" y="10372250"/>
              <a:ext cx="641475" cy="1052825"/>
            </a:xfrm>
            <a:custGeom>
              <a:rect b="b" l="l" r="r" t="t"/>
              <a:pathLst>
                <a:path extrusionOk="0" h="42113" w="25659">
                  <a:moveTo>
                    <a:pt x="25659" y="0"/>
                  </a:moveTo>
                  <a:cubicBezTo>
                    <a:pt x="25361" y="0"/>
                    <a:pt x="25040" y="24"/>
                    <a:pt x="24742" y="36"/>
                  </a:cubicBezTo>
                  <a:lnTo>
                    <a:pt x="1" y="41291"/>
                  </a:lnTo>
                  <a:cubicBezTo>
                    <a:pt x="132" y="41577"/>
                    <a:pt x="263" y="41838"/>
                    <a:pt x="394" y="42112"/>
                  </a:cubicBezTo>
                  <a:lnTo>
                    <a:pt x="256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1103225" y="10416300"/>
              <a:ext cx="752200" cy="1237075"/>
            </a:xfrm>
            <a:custGeom>
              <a:rect b="b" l="l" r="r" t="t"/>
              <a:pathLst>
                <a:path extrusionOk="0" h="49483" w="30088">
                  <a:moveTo>
                    <a:pt x="29373" y="0"/>
                  </a:moveTo>
                  <a:lnTo>
                    <a:pt x="0" y="48982"/>
                  </a:lnTo>
                  <a:cubicBezTo>
                    <a:pt x="191" y="49161"/>
                    <a:pt x="381" y="49328"/>
                    <a:pt x="572" y="49482"/>
                  </a:cubicBezTo>
                  <a:lnTo>
                    <a:pt x="30087" y="286"/>
                  </a:lnTo>
                  <a:cubicBezTo>
                    <a:pt x="29849" y="191"/>
                    <a:pt x="29611" y="95"/>
                    <a:pt x="293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1145500" y="10437425"/>
              <a:ext cx="759925" cy="1249875"/>
            </a:xfrm>
            <a:custGeom>
              <a:rect b="b" l="l" r="r" t="t"/>
              <a:pathLst>
                <a:path extrusionOk="0" h="49995" w="30397">
                  <a:moveTo>
                    <a:pt x="29694" y="0"/>
                  </a:moveTo>
                  <a:lnTo>
                    <a:pt x="0" y="49530"/>
                  </a:lnTo>
                  <a:cubicBezTo>
                    <a:pt x="214" y="49685"/>
                    <a:pt x="417" y="49852"/>
                    <a:pt x="607" y="49995"/>
                  </a:cubicBezTo>
                  <a:lnTo>
                    <a:pt x="30397" y="334"/>
                  </a:lnTo>
                  <a:cubicBezTo>
                    <a:pt x="30170" y="215"/>
                    <a:pt x="29932" y="108"/>
                    <a:pt x="296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1063050" y="10399325"/>
              <a:ext cx="740275" cy="1216850"/>
            </a:xfrm>
            <a:custGeom>
              <a:rect b="b" l="l" r="r" t="t"/>
              <a:pathLst>
                <a:path extrusionOk="0" h="48674" w="29611">
                  <a:moveTo>
                    <a:pt x="28849" y="0"/>
                  </a:moveTo>
                  <a:lnTo>
                    <a:pt x="0" y="48114"/>
                  </a:lnTo>
                  <a:cubicBezTo>
                    <a:pt x="179" y="48304"/>
                    <a:pt x="369" y="48495"/>
                    <a:pt x="548" y="48673"/>
                  </a:cubicBezTo>
                  <a:lnTo>
                    <a:pt x="29611" y="215"/>
                  </a:lnTo>
                  <a:lnTo>
                    <a:pt x="2884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0989525" y="10377000"/>
              <a:ext cx="701900" cy="1152550"/>
            </a:xfrm>
            <a:custGeom>
              <a:rect b="b" l="l" r="r" t="t"/>
              <a:pathLst>
                <a:path extrusionOk="0" h="46102" w="28076">
                  <a:moveTo>
                    <a:pt x="27242" y="1"/>
                  </a:moveTo>
                  <a:lnTo>
                    <a:pt x="0" y="45423"/>
                  </a:lnTo>
                  <a:cubicBezTo>
                    <a:pt x="167" y="45637"/>
                    <a:pt x="322" y="45875"/>
                    <a:pt x="476" y="46101"/>
                  </a:cubicBezTo>
                  <a:lnTo>
                    <a:pt x="28075" y="96"/>
                  </a:lnTo>
                  <a:cubicBezTo>
                    <a:pt x="27801" y="48"/>
                    <a:pt x="27527" y="24"/>
                    <a:pt x="272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1024650" y="10385325"/>
              <a:ext cx="723325" cy="1189175"/>
            </a:xfrm>
            <a:custGeom>
              <a:rect b="b" l="l" r="r" t="t"/>
              <a:pathLst>
                <a:path extrusionOk="0" h="47567" w="28933">
                  <a:moveTo>
                    <a:pt x="28135" y="1"/>
                  </a:moveTo>
                  <a:lnTo>
                    <a:pt x="0" y="46959"/>
                  </a:lnTo>
                  <a:cubicBezTo>
                    <a:pt x="167" y="47173"/>
                    <a:pt x="345" y="47364"/>
                    <a:pt x="524" y="47566"/>
                  </a:cubicBezTo>
                  <a:lnTo>
                    <a:pt x="28932" y="179"/>
                  </a:lnTo>
                  <a:cubicBezTo>
                    <a:pt x="28658" y="120"/>
                    <a:pt x="28408" y="60"/>
                    <a:pt x="281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0956775" y="10371950"/>
              <a:ext cx="675100" cy="1107900"/>
            </a:xfrm>
            <a:custGeom>
              <a:rect b="b" l="l" r="r" t="t"/>
              <a:pathLst>
                <a:path extrusionOk="0" h="44316" w="27004">
                  <a:moveTo>
                    <a:pt x="26135" y="0"/>
                  </a:moveTo>
                  <a:lnTo>
                    <a:pt x="0" y="43565"/>
                  </a:lnTo>
                  <a:cubicBezTo>
                    <a:pt x="155" y="43815"/>
                    <a:pt x="298" y="44077"/>
                    <a:pt x="453" y="44315"/>
                  </a:cubicBezTo>
                  <a:lnTo>
                    <a:pt x="27004" y="48"/>
                  </a:lnTo>
                  <a:cubicBezTo>
                    <a:pt x="26718" y="36"/>
                    <a:pt x="26420" y="24"/>
                    <a:pt x="261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16"/>
          <p:cNvSpPr txBox="1"/>
          <p:nvPr>
            <p:ph type="title"/>
          </p:nvPr>
        </p:nvSpPr>
        <p:spPr>
          <a:xfrm>
            <a:off x="713100" y="2203650"/>
            <a:ext cx="1960200" cy="7362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15" name="Google Shape;315;p16"/>
          <p:cNvSpPr txBox="1"/>
          <p:nvPr>
            <p:ph idx="1" type="subTitle"/>
          </p:nvPr>
        </p:nvSpPr>
        <p:spPr>
          <a:xfrm>
            <a:off x="3174275" y="1624238"/>
            <a:ext cx="2658600" cy="401100"/>
          </a:xfrm>
          <a:prstGeom prst="rect">
            <a:avLst/>
          </a:prstGeom>
        </p:spPr>
        <p:txBody>
          <a:bodyPr anchorCtr="0" anchor="b" bIns="91425" lIns="91425" spcFirstLastPara="1" rIns="91425" wrap="square" tIns="91425">
            <a:noAutofit/>
          </a:bodyPr>
          <a:lstStyle>
            <a:lvl1pPr lvl="0">
              <a:spcBef>
                <a:spcPts val="0"/>
              </a:spcBef>
              <a:spcAft>
                <a:spcPts val="0"/>
              </a:spcAft>
              <a:buNone/>
              <a:defRPr sz="1600">
                <a:latin typeface="Open Sans"/>
                <a:ea typeface="Open Sans"/>
                <a:cs typeface="Open Sans"/>
                <a:sym typeface="Open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16" name="Google Shape;316;p16"/>
          <p:cNvSpPr txBox="1"/>
          <p:nvPr>
            <p:ph idx="2" type="subTitle"/>
          </p:nvPr>
        </p:nvSpPr>
        <p:spPr>
          <a:xfrm>
            <a:off x="3174275" y="188094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17" name="Google Shape;317;p16"/>
          <p:cNvSpPr txBox="1"/>
          <p:nvPr>
            <p:ph hasCustomPrompt="1" idx="3" type="title"/>
          </p:nvPr>
        </p:nvSpPr>
        <p:spPr>
          <a:xfrm>
            <a:off x="3170175" y="1051538"/>
            <a:ext cx="1098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6"/>
          <p:cNvSpPr txBox="1"/>
          <p:nvPr>
            <p:ph idx="4" type="subTitle"/>
          </p:nvPr>
        </p:nvSpPr>
        <p:spPr>
          <a:xfrm>
            <a:off x="5989625" y="162423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9" name="Google Shape;319;p16"/>
          <p:cNvSpPr txBox="1"/>
          <p:nvPr>
            <p:ph idx="5" type="subTitle"/>
          </p:nvPr>
        </p:nvSpPr>
        <p:spPr>
          <a:xfrm>
            <a:off x="5989625" y="188094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20" name="Google Shape;320;p16"/>
          <p:cNvSpPr txBox="1"/>
          <p:nvPr>
            <p:ph hasCustomPrompt="1" idx="6" type="title"/>
          </p:nvPr>
        </p:nvSpPr>
        <p:spPr>
          <a:xfrm>
            <a:off x="5985525" y="1051538"/>
            <a:ext cx="1098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1" name="Google Shape;321;p16"/>
          <p:cNvSpPr txBox="1"/>
          <p:nvPr>
            <p:ph idx="7" type="subTitle"/>
          </p:nvPr>
        </p:nvSpPr>
        <p:spPr>
          <a:xfrm>
            <a:off x="3174275" y="341888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2" name="Google Shape;322;p16"/>
          <p:cNvSpPr txBox="1"/>
          <p:nvPr>
            <p:ph idx="8" type="subTitle"/>
          </p:nvPr>
        </p:nvSpPr>
        <p:spPr>
          <a:xfrm>
            <a:off x="3174275" y="367559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23" name="Google Shape;323;p16"/>
          <p:cNvSpPr txBox="1"/>
          <p:nvPr>
            <p:ph hasCustomPrompt="1" idx="9" type="title"/>
          </p:nvPr>
        </p:nvSpPr>
        <p:spPr>
          <a:xfrm>
            <a:off x="3170175" y="2846188"/>
            <a:ext cx="1098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4" name="Google Shape;324;p16"/>
          <p:cNvSpPr txBox="1"/>
          <p:nvPr>
            <p:ph idx="13" type="subTitle"/>
          </p:nvPr>
        </p:nvSpPr>
        <p:spPr>
          <a:xfrm>
            <a:off x="5989625" y="341888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5" name="Google Shape;325;p16"/>
          <p:cNvSpPr txBox="1"/>
          <p:nvPr>
            <p:ph idx="14" type="subTitle"/>
          </p:nvPr>
        </p:nvSpPr>
        <p:spPr>
          <a:xfrm>
            <a:off x="5989625" y="367559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26" name="Google Shape;326;p16"/>
          <p:cNvSpPr txBox="1"/>
          <p:nvPr>
            <p:ph hasCustomPrompt="1" idx="15" type="title"/>
          </p:nvPr>
        </p:nvSpPr>
        <p:spPr>
          <a:xfrm>
            <a:off x="5985525" y="2846188"/>
            <a:ext cx="1098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327" name="Google Shape;327;p16"/>
          <p:cNvGrpSpPr/>
          <p:nvPr/>
        </p:nvGrpSpPr>
        <p:grpSpPr>
          <a:xfrm flipH="1">
            <a:off x="215314" y="-6"/>
            <a:ext cx="1139277" cy="931610"/>
            <a:chOff x="6636683" y="3498162"/>
            <a:chExt cx="1409124" cy="1154412"/>
          </a:xfrm>
        </p:grpSpPr>
        <p:sp>
          <p:nvSpPr>
            <p:cNvPr id="328" name="Google Shape;328;p16"/>
            <p:cNvSpPr/>
            <p:nvPr/>
          </p:nvSpPr>
          <p:spPr>
            <a:xfrm>
              <a:off x="6636683" y="3498162"/>
              <a:ext cx="1064762" cy="1154412"/>
            </a:xfrm>
            <a:custGeom>
              <a:rect b="b" l="l" r="r" t="t"/>
              <a:pathLst>
                <a:path extrusionOk="0" h="36081" w="33279">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7808852" y="3498162"/>
              <a:ext cx="236955" cy="187811"/>
            </a:xfrm>
            <a:custGeom>
              <a:rect b="b" l="l" r="r" t="t"/>
              <a:pathLst>
                <a:path extrusionOk="0" h="5870" w="7406">
                  <a:moveTo>
                    <a:pt x="0" y="0"/>
                  </a:moveTo>
                  <a:cubicBezTo>
                    <a:pt x="1738" y="1619"/>
                    <a:pt x="3203" y="3584"/>
                    <a:pt x="4251" y="5870"/>
                  </a:cubicBezTo>
                  <a:lnTo>
                    <a:pt x="7406" y="4394"/>
                  </a:lnTo>
                  <a:cubicBezTo>
                    <a:pt x="6656" y="2798"/>
                    <a:pt x="5751" y="1322"/>
                    <a:pt x="4715"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30" name="Shape 330"/>
        <p:cNvGrpSpPr/>
        <p:nvPr/>
      </p:nvGrpSpPr>
      <p:grpSpPr>
        <a:xfrm>
          <a:off x="0" y="0"/>
          <a:ext cx="0" cy="0"/>
          <a:chOff x="0" y="0"/>
          <a:chExt cx="0" cy="0"/>
        </a:xfrm>
      </p:grpSpPr>
      <p:sp>
        <p:nvSpPr>
          <p:cNvPr id="331" name="Google Shape;331;p17"/>
          <p:cNvSpPr txBox="1"/>
          <p:nvPr>
            <p:ph type="title"/>
          </p:nvPr>
        </p:nvSpPr>
        <p:spPr>
          <a:xfrm>
            <a:off x="4060825" y="445025"/>
            <a:ext cx="3393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32" name="Google Shape;332;p17"/>
          <p:cNvSpPr txBox="1"/>
          <p:nvPr>
            <p:ph idx="1" type="subTitle"/>
          </p:nvPr>
        </p:nvSpPr>
        <p:spPr>
          <a:xfrm>
            <a:off x="4555525" y="141413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400">
                <a:latin typeface="Open Sans"/>
                <a:ea typeface="Open Sans"/>
                <a:cs typeface="Open Sans"/>
                <a:sym typeface="Open Sans"/>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33" name="Google Shape;333;p17"/>
          <p:cNvSpPr txBox="1"/>
          <p:nvPr>
            <p:ph idx="2" type="subTitle"/>
          </p:nvPr>
        </p:nvSpPr>
        <p:spPr>
          <a:xfrm>
            <a:off x="4555525" y="167084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34" name="Google Shape;334;p17"/>
          <p:cNvSpPr txBox="1"/>
          <p:nvPr>
            <p:ph idx="3" type="subTitle"/>
          </p:nvPr>
        </p:nvSpPr>
        <p:spPr>
          <a:xfrm>
            <a:off x="4555525" y="256618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400">
                <a:latin typeface="Open Sans"/>
                <a:ea typeface="Open Sans"/>
                <a:cs typeface="Open Sans"/>
                <a:sym typeface="Open Sans"/>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35" name="Google Shape;335;p17"/>
          <p:cNvSpPr txBox="1"/>
          <p:nvPr>
            <p:ph idx="4" type="subTitle"/>
          </p:nvPr>
        </p:nvSpPr>
        <p:spPr>
          <a:xfrm>
            <a:off x="4555525" y="282289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36" name="Google Shape;336;p17"/>
          <p:cNvSpPr txBox="1"/>
          <p:nvPr>
            <p:ph idx="5" type="subTitle"/>
          </p:nvPr>
        </p:nvSpPr>
        <p:spPr>
          <a:xfrm>
            <a:off x="4555525" y="3718213"/>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400">
                <a:latin typeface="Open Sans"/>
                <a:ea typeface="Open Sans"/>
                <a:cs typeface="Open Sans"/>
                <a:sym typeface="Open Sans"/>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37" name="Google Shape;337;p17"/>
          <p:cNvSpPr txBox="1"/>
          <p:nvPr>
            <p:ph idx="6" type="subTitle"/>
          </p:nvPr>
        </p:nvSpPr>
        <p:spPr>
          <a:xfrm>
            <a:off x="4555525" y="3974915"/>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8" name="Shape 338"/>
        <p:cNvGrpSpPr/>
        <p:nvPr/>
      </p:nvGrpSpPr>
      <p:grpSpPr>
        <a:xfrm>
          <a:off x="0" y="0"/>
          <a:ext cx="0" cy="0"/>
          <a:chOff x="0" y="0"/>
          <a:chExt cx="0" cy="0"/>
        </a:xfrm>
      </p:grpSpPr>
      <p:sp>
        <p:nvSpPr>
          <p:cNvPr id="339" name="Google Shape;339;p18"/>
          <p:cNvSpPr/>
          <p:nvPr/>
        </p:nvSpPr>
        <p:spPr>
          <a:xfrm>
            <a:off x="7808633" y="0"/>
            <a:ext cx="1117487" cy="975902"/>
          </a:xfrm>
          <a:custGeom>
            <a:rect b="b" l="l" r="r" t="t"/>
            <a:pathLst>
              <a:path extrusionOk="0" h="77963" w="89274">
                <a:moveTo>
                  <a:pt x="13514" y="1"/>
                </a:moveTo>
                <a:cubicBezTo>
                  <a:pt x="0" y="19325"/>
                  <a:pt x="1882" y="46161"/>
                  <a:pt x="19146" y="63425"/>
                </a:cubicBezTo>
                <a:cubicBezTo>
                  <a:pt x="28825" y="73117"/>
                  <a:pt x="41518" y="77963"/>
                  <a:pt x="54210" y="77963"/>
                </a:cubicBezTo>
                <a:cubicBezTo>
                  <a:pt x="66902" y="77963"/>
                  <a:pt x="79594" y="73117"/>
                  <a:pt x="89274" y="63425"/>
                </a:cubicBezTo>
                <a:lnTo>
                  <a:pt x="25837" y="1"/>
                </a:lnTo>
                <a:close/>
              </a:path>
            </a:pathLst>
          </a:custGeom>
          <a:gradFill>
            <a:gsLst>
              <a:gs pos="0">
                <a:schemeClr val="accent3"/>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7662872" y="150"/>
            <a:ext cx="1362204" cy="1115434"/>
          </a:xfrm>
          <a:custGeom>
            <a:rect b="b" l="l" r="r" t="t"/>
            <a:pathLst>
              <a:path extrusionOk="0" h="89110" w="108824">
                <a:moveTo>
                  <a:pt x="12085" y="1"/>
                </a:moveTo>
                <a:cubicBezTo>
                  <a:pt x="0" y="22944"/>
                  <a:pt x="3584" y="52055"/>
                  <a:pt x="22872" y="71331"/>
                </a:cubicBezTo>
                <a:cubicBezTo>
                  <a:pt x="34719" y="83184"/>
                  <a:pt x="50283" y="89110"/>
                  <a:pt x="65848" y="89110"/>
                </a:cubicBezTo>
                <a:cubicBezTo>
                  <a:pt x="81412" y="89110"/>
                  <a:pt x="96977" y="83184"/>
                  <a:pt x="108823" y="71331"/>
                </a:cubicBezTo>
                <a:lnTo>
                  <a:pt x="107061" y="69569"/>
                </a:lnTo>
                <a:cubicBezTo>
                  <a:pt x="95697" y="80933"/>
                  <a:pt x="80769" y="86615"/>
                  <a:pt x="65842" y="86615"/>
                </a:cubicBezTo>
                <a:cubicBezTo>
                  <a:pt x="50914" y="86615"/>
                  <a:pt x="35987" y="80933"/>
                  <a:pt x="24622" y="69569"/>
                </a:cubicBezTo>
                <a:cubicBezTo>
                  <a:pt x="5810" y="50757"/>
                  <a:pt x="2572" y="22170"/>
                  <a:pt x="149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8"/>
          <p:cNvGrpSpPr/>
          <p:nvPr/>
        </p:nvGrpSpPr>
        <p:grpSpPr>
          <a:xfrm>
            <a:off x="8137976" y="4751"/>
            <a:ext cx="683573" cy="684845"/>
            <a:chOff x="5609325" y="14722475"/>
            <a:chExt cx="1181425" cy="1183625"/>
          </a:xfrm>
        </p:grpSpPr>
        <p:sp>
          <p:nvSpPr>
            <p:cNvPr id="342" name="Google Shape;342;p18"/>
            <p:cNvSpPr/>
            <p:nvPr/>
          </p:nvSpPr>
          <p:spPr>
            <a:xfrm>
              <a:off x="6078125" y="14732300"/>
              <a:ext cx="301850" cy="1150150"/>
            </a:xfrm>
            <a:custGeom>
              <a:rect b="b" l="l" r="r" t="t"/>
              <a:pathLst>
                <a:path extrusionOk="0" h="46006" w="12074">
                  <a:moveTo>
                    <a:pt x="608" y="0"/>
                  </a:moveTo>
                  <a:cubicBezTo>
                    <a:pt x="405" y="48"/>
                    <a:pt x="215" y="72"/>
                    <a:pt x="1" y="119"/>
                  </a:cubicBezTo>
                  <a:lnTo>
                    <a:pt x="11478" y="46006"/>
                  </a:lnTo>
                  <a:cubicBezTo>
                    <a:pt x="11669" y="45947"/>
                    <a:pt x="11883" y="45887"/>
                    <a:pt x="12074" y="45827"/>
                  </a:cubicBezTo>
                  <a:lnTo>
                    <a:pt x="6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6305550" y="14732300"/>
              <a:ext cx="275050" cy="1045675"/>
            </a:xfrm>
            <a:custGeom>
              <a:rect b="b" l="l" r="r" t="t"/>
              <a:pathLst>
                <a:path extrusionOk="0" h="41827" w="11002">
                  <a:moveTo>
                    <a:pt x="0" y="0"/>
                  </a:moveTo>
                  <a:lnTo>
                    <a:pt x="10466" y="41827"/>
                  </a:lnTo>
                  <a:cubicBezTo>
                    <a:pt x="10644" y="41672"/>
                    <a:pt x="10823" y="41541"/>
                    <a:pt x="11001" y="41386"/>
                  </a:cubicBezTo>
                  <a:lnTo>
                    <a:pt x="667" y="131"/>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6354350" y="14743025"/>
              <a:ext cx="263450" cy="1002525"/>
            </a:xfrm>
            <a:custGeom>
              <a:rect b="b" l="l" r="r" t="t"/>
              <a:pathLst>
                <a:path extrusionOk="0" h="40101" w="10538">
                  <a:moveTo>
                    <a:pt x="1" y="0"/>
                  </a:moveTo>
                  <a:lnTo>
                    <a:pt x="10014" y="40100"/>
                  </a:lnTo>
                  <a:cubicBezTo>
                    <a:pt x="10192" y="39934"/>
                    <a:pt x="10359" y="39767"/>
                    <a:pt x="10538" y="39612"/>
                  </a:cubicBezTo>
                  <a:lnTo>
                    <a:pt x="679" y="202"/>
                  </a:lnTo>
                  <a:cubicBezTo>
                    <a:pt x="453" y="119"/>
                    <a:pt x="215" y="6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121300" y="14725750"/>
              <a:ext cx="300350" cy="1142425"/>
            </a:xfrm>
            <a:custGeom>
              <a:rect b="b" l="l" r="r" t="t"/>
              <a:pathLst>
                <a:path extrusionOk="0" h="45697" w="12014">
                  <a:moveTo>
                    <a:pt x="631" y="0"/>
                  </a:moveTo>
                  <a:cubicBezTo>
                    <a:pt x="417" y="12"/>
                    <a:pt x="214" y="36"/>
                    <a:pt x="0" y="72"/>
                  </a:cubicBezTo>
                  <a:lnTo>
                    <a:pt x="11430" y="45697"/>
                  </a:lnTo>
                  <a:lnTo>
                    <a:pt x="12013" y="45482"/>
                  </a:lnTo>
                  <a:lnTo>
                    <a:pt x="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6165925" y="14722475"/>
              <a:ext cx="296500" cy="1128725"/>
            </a:xfrm>
            <a:custGeom>
              <a:rect b="b" l="l" r="r" t="t"/>
              <a:pathLst>
                <a:path extrusionOk="0" h="45149" w="11860">
                  <a:moveTo>
                    <a:pt x="644" y="1"/>
                  </a:moveTo>
                  <a:cubicBezTo>
                    <a:pt x="430" y="1"/>
                    <a:pt x="227" y="24"/>
                    <a:pt x="1" y="36"/>
                  </a:cubicBezTo>
                  <a:lnTo>
                    <a:pt x="11300" y="45149"/>
                  </a:lnTo>
                  <a:cubicBezTo>
                    <a:pt x="11491" y="45054"/>
                    <a:pt x="11681" y="44946"/>
                    <a:pt x="11860" y="44863"/>
                  </a:cubicBezTo>
                  <a:lnTo>
                    <a:pt x="6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6212075" y="14722775"/>
              <a:ext cx="291125" cy="1107600"/>
            </a:xfrm>
            <a:custGeom>
              <a:rect b="b" l="l" r="r" t="t"/>
              <a:pathLst>
                <a:path extrusionOk="0" h="44304" w="11645">
                  <a:moveTo>
                    <a:pt x="0" y="0"/>
                  </a:moveTo>
                  <a:lnTo>
                    <a:pt x="11073" y="44303"/>
                  </a:lnTo>
                  <a:cubicBezTo>
                    <a:pt x="11264" y="44196"/>
                    <a:pt x="11442" y="44089"/>
                    <a:pt x="11645" y="43970"/>
                  </a:cubicBezTo>
                  <a:lnTo>
                    <a:pt x="643" y="12"/>
                  </a:lnTo>
                  <a:cubicBezTo>
                    <a:pt x="429" y="0"/>
                    <a:pt x="203"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6258500" y="14725150"/>
              <a:ext cx="284000" cy="1081125"/>
            </a:xfrm>
            <a:custGeom>
              <a:rect b="b" l="l" r="r" t="t"/>
              <a:pathLst>
                <a:path extrusionOk="0" h="43245" w="11360">
                  <a:moveTo>
                    <a:pt x="1" y="1"/>
                  </a:moveTo>
                  <a:lnTo>
                    <a:pt x="10812" y="43244"/>
                  </a:lnTo>
                  <a:cubicBezTo>
                    <a:pt x="10990" y="43125"/>
                    <a:pt x="11181" y="42982"/>
                    <a:pt x="11359" y="42851"/>
                  </a:cubicBezTo>
                  <a:lnTo>
                    <a:pt x="656" y="84"/>
                  </a:lnTo>
                  <a:cubicBezTo>
                    <a:pt x="441" y="48"/>
                    <a:pt x="215" y="24"/>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6621350" y="14899875"/>
              <a:ext cx="154200" cy="581950"/>
            </a:xfrm>
            <a:custGeom>
              <a:rect b="b" l="l" r="r" t="t"/>
              <a:pathLst>
                <a:path extrusionOk="0" h="23278" w="6168">
                  <a:moveTo>
                    <a:pt x="1" y="1"/>
                  </a:moveTo>
                  <a:lnTo>
                    <a:pt x="5835" y="23277"/>
                  </a:lnTo>
                  <a:cubicBezTo>
                    <a:pt x="5954" y="22861"/>
                    <a:pt x="6061" y="22444"/>
                    <a:pt x="6168" y="22027"/>
                  </a:cubicBezTo>
                  <a:lnTo>
                    <a:pt x="882" y="929"/>
                  </a:lnTo>
                  <a:cubicBezTo>
                    <a:pt x="596" y="608"/>
                    <a:pt x="298" y="29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6403475" y="14758800"/>
              <a:ext cx="250050" cy="949525"/>
            </a:xfrm>
            <a:custGeom>
              <a:rect b="b" l="l" r="r" t="t"/>
              <a:pathLst>
                <a:path extrusionOk="0" h="37981" w="10002">
                  <a:moveTo>
                    <a:pt x="0" y="0"/>
                  </a:moveTo>
                  <a:lnTo>
                    <a:pt x="9501" y="37981"/>
                  </a:lnTo>
                  <a:lnTo>
                    <a:pt x="10001" y="37398"/>
                  </a:lnTo>
                  <a:lnTo>
                    <a:pt x="715" y="262"/>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6563000" y="14847200"/>
              <a:ext cx="187250" cy="708150"/>
            </a:xfrm>
            <a:custGeom>
              <a:rect b="b" l="l" r="r" t="t"/>
              <a:pathLst>
                <a:path extrusionOk="0" h="28326" w="7490">
                  <a:moveTo>
                    <a:pt x="1" y="0"/>
                  </a:moveTo>
                  <a:lnTo>
                    <a:pt x="7085" y="28325"/>
                  </a:lnTo>
                  <a:cubicBezTo>
                    <a:pt x="7216" y="28016"/>
                    <a:pt x="7371" y="27682"/>
                    <a:pt x="7490" y="27373"/>
                  </a:cubicBezTo>
                  <a:lnTo>
                    <a:pt x="799" y="655"/>
                  </a:lnTo>
                  <a:cubicBezTo>
                    <a:pt x="537" y="441"/>
                    <a:pt x="263" y="215"/>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6686825" y="14979350"/>
              <a:ext cx="103925" cy="401275"/>
            </a:xfrm>
            <a:custGeom>
              <a:rect b="b" l="l" r="r" t="t"/>
              <a:pathLst>
                <a:path extrusionOk="0" h="16051" w="4157">
                  <a:moveTo>
                    <a:pt x="1" y="1"/>
                  </a:moveTo>
                  <a:lnTo>
                    <a:pt x="4025" y="16050"/>
                  </a:lnTo>
                  <a:cubicBezTo>
                    <a:pt x="4097" y="15372"/>
                    <a:pt x="4144" y="14705"/>
                    <a:pt x="4156" y="14038"/>
                  </a:cubicBezTo>
                  <a:lnTo>
                    <a:pt x="1072" y="1703"/>
                  </a:lnTo>
                  <a:cubicBezTo>
                    <a:pt x="751" y="1120"/>
                    <a:pt x="394" y="54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507650" y="14809400"/>
              <a:ext cx="212850" cy="805775"/>
            </a:xfrm>
            <a:custGeom>
              <a:rect b="b" l="l" r="r" t="t"/>
              <a:pathLst>
                <a:path extrusionOk="0" h="32231" w="8514">
                  <a:moveTo>
                    <a:pt x="0" y="0"/>
                  </a:moveTo>
                  <a:lnTo>
                    <a:pt x="8061" y="32230"/>
                  </a:lnTo>
                  <a:cubicBezTo>
                    <a:pt x="8216" y="31968"/>
                    <a:pt x="8359" y="31718"/>
                    <a:pt x="8513" y="31444"/>
                  </a:cubicBezTo>
                  <a:lnTo>
                    <a:pt x="750" y="476"/>
                  </a:lnTo>
                  <a:cubicBezTo>
                    <a:pt x="500" y="310"/>
                    <a:pt x="250" y="143"/>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6454675" y="14780225"/>
              <a:ext cx="233375" cy="884950"/>
            </a:xfrm>
            <a:custGeom>
              <a:rect b="b" l="l" r="r" t="t"/>
              <a:pathLst>
                <a:path extrusionOk="0" h="35398" w="9335">
                  <a:moveTo>
                    <a:pt x="0" y="0"/>
                  </a:moveTo>
                  <a:lnTo>
                    <a:pt x="8858" y="35398"/>
                  </a:lnTo>
                  <a:cubicBezTo>
                    <a:pt x="9025" y="35171"/>
                    <a:pt x="9168" y="34945"/>
                    <a:pt x="9335" y="34731"/>
                  </a:cubicBezTo>
                  <a:lnTo>
                    <a:pt x="726" y="357"/>
                  </a:lnTo>
                  <a:cubicBezTo>
                    <a:pt x="488" y="238"/>
                    <a:pt x="238" y="119"/>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5659625" y="15050200"/>
              <a:ext cx="197075" cy="746550"/>
            </a:xfrm>
            <a:custGeom>
              <a:rect b="b" l="l" r="r" t="t"/>
              <a:pathLst>
                <a:path extrusionOk="0" h="29862" w="7883">
                  <a:moveTo>
                    <a:pt x="417" y="0"/>
                  </a:moveTo>
                  <a:cubicBezTo>
                    <a:pt x="262" y="298"/>
                    <a:pt x="131" y="572"/>
                    <a:pt x="0" y="869"/>
                  </a:cubicBezTo>
                  <a:lnTo>
                    <a:pt x="7097" y="29266"/>
                  </a:lnTo>
                  <a:cubicBezTo>
                    <a:pt x="7347" y="29480"/>
                    <a:pt x="7620" y="29671"/>
                    <a:pt x="7882" y="29861"/>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5632825" y="15116875"/>
              <a:ext cx="167025" cy="633125"/>
            </a:xfrm>
            <a:custGeom>
              <a:rect b="b" l="l" r="r" t="t"/>
              <a:pathLst>
                <a:path extrusionOk="0" h="25325" w="6681">
                  <a:moveTo>
                    <a:pt x="358" y="0"/>
                  </a:moveTo>
                  <a:cubicBezTo>
                    <a:pt x="227" y="381"/>
                    <a:pt x="108" y="750"/>
                    <a:pt x="1" y="1119"/>
                  </a:cubicBezTo>
                  <a:lnTo>
                    <a:pt x="5835" y="24515"/>
                  </a:lnTo>
                  <a:lnTo>
                    <a:pt x="5942" y="24622"/>
                  </a:lnTo>
                  <a:cubicBezTo>
                    <a:pt x="6180" y="24860"/>
                    <a:pt x="6430" y="25099"/>
                    <a:pt x="6680" y="25325"/>
                  </a:cubicBezTo>
                  <a:lnTo>
                    <a:pt x="3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5689975" y="14994225"/>
              <a:ext cx="221200" cy="836750"/>
            </a:xfrm>
            <a:custGeom>
              <a:rect b="b" l="l" r="r" t="t"/>
              <a:pathLst>
                <a:path extrusionOk="0" h="33470" w="8848">
                  <a:moveTo>
                    <a:pt x="465" y="1"/>
                  </a:moveTo>
                  <a:cubicBezTo>
                    <a:pt x="299" y="239"/>
                    <a:pt x="156" y="489"/>
                    <a:pt x="1" y="727"/>
                  </a:cubicBezTo>
                  <a:lnTo>
                    <a:pt x="8097" y="33041"/>
                  </a:lnTo>
                  <a:cubicBezTo>
                    <a:pt x="8359" y="33195"/>
                    <a:pt x="8609" y="33338"/>
                    <a:pt x="8847" y="33469"/>
                  </a:cubicBezTo>
                  <a:lnTo>
                    <a:pt x="4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034975" y="14742125"/>
              <a:ext cx="302150" cy="1151050"/>
            </a:xfrm>
            <a:custGeom>
              <a:rect b="b" l="l" r="r" t="t"/>
              <a:pathLst>
                <a:path extrusionOk="0" h="46042" w="12086">
                  <a:moveTo>
                    <a:pt x="596" y="0"/>
                  </a:moveTo>
                  <a:cubicBezTo>
                    <a:pt x="405" y="60"/>
                    <a:pt x="191" y="96"/>
                    <a:pt x="0" y="155"/>
                  </a:cubicBezTo>
                  <a:lnTo>
                    <a:pt x="11478" y="46042"/>
                  </a:lnTo>
                  <a:cubicBezTo>
                    <a:pt x="11680" y="45994"/>
                    <a:pt x="11883" y="45958"/>
                    <a:pt x="12085" y="45911"/>
                  </a:cubicBezTo>
                  <a:lnTo>
                    <a:pt x="5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5723625" y="14946900"/>
              <a:ext cx="239925" cy="909975"/>
            </a:xfrm>
            <a:custGeom>
              <a:rect b="b" l="l" r="r" t="t"/>
              <a:pathLst>
                <a:path extrusionOk="0" h="36399" w="9597">
                  <a:moveTo>
                    <a:pt x="488" y="1"/>
                  </a:moveTo>
                  <a:lnTo>
                    <a:pt x="0" y="632"/>
                  </a:lnTo>
                  <a:lnTo>
                    <a:pt x="8870" y="36065"/>
                  </a:lnTo>
                  <a:cubicBezTo>
                    <a:pt x="9109" y="36184"/>
                    <a:pt x="9347" y="36291"/>
                    <a:pt x="9597" y="36398"/>
                  </a:cubicBezTo>
                  <a:lnTo>
                    <a:pt x="4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5612000" y="15205875"/>
              <a:ext cx="125325" cy="477450"/>
            </a:xfrm>
            <a:custGeom>
              <a:rect b="b" l="l" r="r" t="t"/>
              <a:pathLst>
                <a:path extrusionOk="0" h="19098" w="5013">
                  <a:moveTo>
                    <a:pt x="239" y="0"/>
                  </a:moveTo>
                  <a:cubicBezTo>
                    <a:pt x="131" y="536"/>
                    <a:pt x="60" y="1072"/>
                    <a:pt x="0" y="1608"/>
                  </a:cubicBezTo>
                  <a:lnTo>
                    <a:pt x="4049" y="17800"/>
                  </a:lnTo>
                  <a:cubicBezTo>
                    <a:pt x="4358" y="18252"/>
                    <a:pt x="4668" y="18681"/>
                    <a:pt x="5013" y="19098"/>
                  </a:cubicBezTo>
                  <a:lnTo>
                    <a:pt x="2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5609325" y="15355300"/>
              <a:ext cx="50625" cy="202425"/>
            </a:xfrm>
            <a:custGeom>
              <a:rect b="b" l="l" r="r" t="t"/>
              <a:pathLst>
                <a:path extrusionOk="0" h="8097" w="2025">
                  <a:moveTo>
                    <a:pt x="0" y="0"/>
                  </a:moveTo>
                  <a:lnTo>
                    <a:pt x="0" y="0"/>
                  </a:lnTo>
                  <a:cubicBezTo>
                    <a:pt x="191" y="2762"/>
                    <a:pt x="869" y="5513"/>
                    <a:pt x="2024" y="8096"/>
                  </a:cubicBez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5758450" y="14906125"/>
              <a:ext cx="255400" cy="970075"/>
            </a:xfrm>
            <a:custGeom>
              <a:rect b="b" l="l" r="r" t="t"/>
              <a:pathLst>
                <a:path extrusionOk="0" h="38803" w="10216">
                  <a:moveTo>
                    <a:pt x="512" y="1"/>
                  </a:moveTo>
                  <a:cubicBezTo>
                    <a:pt x="346" y="179"/>
                    <a:pt x="167" y="358"/>
                    <a:pt x="0" y="536"/>
                  </a:cubicBezTo>
                  <a:lnTo>
                    <a:pt x="9513" y="38565"/>
                  </a:lnTo>
                  <a:cubicBezTo>
                    <a:pt x="9752" y="38648"/>
                    <a:pt x="9978" y="38720"/>
                    <a:pt x="10216" y="38803"/>
                  </a:cubicBezTo>
                  <a:lnTo>
                    <a:pt x="5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5951025" y="14771000"/>
              <a:ext cx="297975" cy="1134075"/>
            </a:xfrm>
            <a:custGeom>
              <a:rect b="b" l="l" r="r" t="t"/>
              <a:pathLst>
                <a:path extrusionOk="0" h="45363" w="11919">
                  <a:moveTo>
                    <a:pt x="572" y="0"/>
                  </a:moveTo>
                  <a:cubicBezTo>
                    <a:pt x="382" y="84"/>
                    <a:pt x="191" y="167"/>
                    <a:pt x="1" y="250"/>
                  </a:cubicBezTo>
                  <a:lnTo>
                    <a:pt x="11288" y="45363"/>
                  </a:lnTo>
                  <a:lnTo>
                    <a:pt x="11919" y="45315"/>
                  </a:lnTo>
                  <a:lnTo>
                    <a:pt x="5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5992700" y="14754625"/>
              <a:ext cx="300950" cy="1146000"/>
            </a:xfrm>
            <a:custGeom>
              <a:rect b="b" l="l" r="r" t="t"/>
              <a:pathLst>
                <a:path extrusionOk="0" h="45840" w="12038">
                  <a:moveTo>
                    <a:pt x="596" y="0"/>
                  </a:moveTo>
                  <a:cubicBezTo>
                    <a:pt x="393" y="72"/>
                    <a:pt x="203" y="131"/>
                    <a:pt x="1" y="215"/>
                  </a:cubicBezTo>
                  <a:lnTo>
                    <a:pt x="11407" y="45839"/>
                  </a:lnTo>
                  <a:lnTo>
                    <a:pt x="12038" y="45756"/>
                  </a:lnTo>
                  <a:lnTo>
                    <a:pt x="5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5910850" y="14790050"/>
              <a:ext cx="293200" cy="1116050"/>
            </a:xfrm>
            <a:custGeom>
              <a:rect b="b" l="l" r="r" t="t"/>
              <a:pathLst>
                <a:path extrusionOk="0" h="44642" w="11728">
                  <a:moveTo>
                    <a:pt x="560" y="0"/>
                  </a:moveTo>
                  <a:cubicBezTo>
                    <a:pt x="369" y="107"/>
                    <a:pt x="191" y="203"/>
                    <a:pt x="0" y="310"/>
                  </a:cubicBezTo>
                  <a:lnTo>
                    <a:pt x="11085" y="44637"/>
                  </a:lnTo>
                  <a:cubicBezTo>
                    <a:pt x="11220" y="44637"/>
                    <a:pt x="11365" y="44642"/>
                    <a:pt x="11511" y="44642"/>
                  </a:cubicBezTo>
                  <a:cubicBezTo>
                    <a:pt x="11584" y="44642"/>
                    <a:pt x="11657" y="44641"/>
                    <a:pt x="11728" y="44637"/>
                  </a:cubicBezTo>
                  <a:lnTo>
                    <a:pt x="5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5832550" y="14839750"/>
              <a:ext cx="278350" cy="1059675"/>
            </a:xfrm>
            <a:custGeom>
              <a:rect b="b" l="l" r="r" t="t"/>
              <a:pathLst>
                <a:path extrusionOk="0" h="42387" w="11134">
                  <a:moveTo>
                    <a:pt x="537" y="1"/>
                  </a:moveTo>
                  <a:cubicBezTo>
                    <a:pt x="358" y="143"/>
                    <a:pt x="180" y="286"/>
                    <a:pt x="1" y="417"/>
                  </a:cubicBezTo>
                  <a:lnTo>
                    <a:pt x="10467" y="42268"/>
                  </a:lnTo>
                  <a:cubicBezTo>
                    <a:pt x="10693" y="42315"/>
                    <a:pt x="10907" y="42351"/>
                    <a:pt x="11133" y="42387"/>
                  </a:cubicBezTo>
                  <a:lnTo>
                    <a:pt x="5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5871250" y="14812950"/>
              <a:ext cx="286975" cy="1091550"/>
            </a:xfrm>
            <a:custGeom>
              <a:rect b="b" l="l" r="r" t="t"/>
              <a:pathLst>
                <a:path extrusionOk="0" h="43662" w="11479">
                  <a:moveTo>
                    <a:pt x="548" y="1"/>
                  </a:moveTo>
                  <a:cubicBezTo>
                    <a:pt x="370" y="120"/>
                    <a:pt x="179" y="239"/>
                    <a:pt x="1" y="358"/>
                  </a:cubicBezTo>
                  <a:lnTo>
                    <a:pt x="10824" y="43613"/>
                  </a:lnTo>
                  <a:cubicBezTo>
                    <a:pt x="11050" y="43625"/>
                    <a:pt x="11252" y="43637"/>
                    <a:pt x="11478" y="43661"/>
                  </a:cubicBezTo>
                  <a:lnTo>
                    <a:pt x="5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5795050" y="14870700"/>
              <a:ext cx="267925" cy="1019500"/>
            </a:xfrm>
            <a:custGeom>
              <a:rect b="b" l="l" r="r" t="t"/>
              <a:pathLst>
                <a:path extrusionOk="0" h="40780" w="10717">
                  <a:moveTo>
                    <a:pt x="525" y="1"/>
                  </a:moveTo>
                  <a:cubicBezTo>
                    <a:pt x="346" y="156"/>
                    <a:pt x="179" y="310"/>
                    <a:pt x="1" y="477"/>
                  </a:cubicBezTo>
                  <a:lnTo>
                    <a:pt x="10026" y="40601"/>
                  </a:lnTo>
                  <a:cubicBezTo>
                    <a:pt x="10252" y="40661"/>
                    <a:pt x="10490" y="40720"/>
                    <a:pt x="10716" y="40780"/>
                  </a:cubicBezTo>
                  <a:lnTo>
                    <a:pt x="5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8"/>
          <p:cNvSpPr/>
          <p:nvPr/>
        </p:nvSpPr>
        <p:spPr>
          <a:xfrm>
            <a:off x="1088893" y="1199061"/>
            <a:ext cx="4546880" cy="3944832"/>
          </a:xfrm>
          <a:custGeom>
            <a:rect b="b" l="l" r="r" t="t"/>
            <a:pathLst>
              <a:path extrusionOk="0" h="123276" w="142090">
                <a:moveTo>
                  <a:pt x="53377" y="1"/>
                </a:moveTo>
                <a:cubicBezTo>
                  <a:pt x="34498" y="1"/>
                  <a:pt x="15523" y="6402"/>
                  <a:pt x="0" y="19501"/>
                </a:cubicBezTo>
                <a:lnTo>
                  <a:pt x="2179" y="22097"/>
                </a:lnTo>
                <a:cubicBezTo>
                  <a:pt x="17071" y="9538"/>
                  <a:pt x="35271" y="3402"/>
                  <a:pt x="53378" y="3402"/>
                </a:cubicBezTo>
                <a:cubicBezTo>
                  <a:pt x="76007" y="3402"/>
                  <a:pt x="98491" y="12986"/>
                  <a:pt x="114193" y="31598"/>
                </a:cubicBezTo>
                <a:cubicBezTo>
                  <a:pt x="136529" y="58077"/>
                  <a:pt x="138553" y="94998"/>
                  <a:pt x="121884" y="123276"/>
                </a:cubicBezTo>
                <a:lnTo>
                  <a:pt x="125802" y="123276"/>
                </a:lnTo>
                <a:cubicBezTo>
                  <a:pt x="142089" y="94034"/>
                  <a:pt x="139625" y="56470"/>
                  <a:pt x="116777" y="29407"/>
                </a:cubicBezTo>
                <a:cubicBezTo>
                  <a:pt x="100408" y="9996"/>
                  <a:pt x="76967" y="1"/>
                  <a:pt x="533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71" name="Google Shape;371;p18"/>
          <p:cNvSpPr txBox="1"/>
          <p:nvPr>
            <p:ph idx="1" type="subTitle"/>
          </p:nvPr>
        </p:nvSpPr>
        <p:spPr>
          <a:xfrm>
            <a:off x="1311763" y="160123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72" name="Google Shape;372;p18"/>
          <p:cNvSpPr txBox="1"/>
          <p:nvPr>
            <p:ph idx="2" type="subTitle"/>
          </p:nvPr>
        </p:nvSpPr>
        <p:spPr>
          <a:xfrm>
            <a:off x="1311763" y="193414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73" name="Google Shape;373;p18"/>
          <p:cNvSpPr txBox="1"/>
          <p:nvPr>
            <p:ph idx="3" type="subTitle"/>
          </p:nvPr>
        </p:nvSpPr>
        <p:spPr>
          <a:xfrm>
            <a:off x="1311763" y="310928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74" name="Google Shape;374;p18"/>
          <p:cNvSpPr txBox="1"/>
          <p:nvPr>
            <p:ph idx="4" type="subTitle"/>
          </p:nvPr>
        </p:nvSpPr>
        <p:spPr>
          <a:xfrm>
            <a:off x="1311763" y="344219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75" name="Google Shape;375;p18"/>
          <p:cNvSpPr txBox="1"/>
          <p:nvPr>
            <p:ph idx="5" type="subTitle"/>
          </p:nvPr>
        </p:nvSpPr>
        <p:spPr>
          <a:xfrm>
            <a:off x="5173638" y="160123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76" name="Google Shape;376;p18"/>
          <p:cNvSpPr txBox="1"/>
          <p:nvPr>
            <p:ph idx="6" type="subTitle"/>
          </p:nvPr>
        </p:nvSpPr>
        <p:spPr>
          <a:xfrm>
            <a:off x="5173638" y="193414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77" name="Google Shape;377;p18"/>
          <p:cNvSpPr txBox="1"/>
          <p:nvPr>
            <p:ph idx="7" type="subTitle"/>
          </p:nvPr>
        </p:nvSpPr>
        <p:spPr>
          <a:xfrm>
            <a:off x="5173638" y="3109288"/>
            <a:ext cx="2658600" cy="401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600">
                <a:latin typeface="Open Sans"/>
                <a:ea typeface="Open Sans"/>
                <a:cs typeface="Open Sans"/>
                <a:sym typeface="Open Sans"/>
              </a:defRPr>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78" name="Google Shape;378;p18"/>
          <p:cNvSpPr txBox="1"/>
          <p:nvPr>
            <p:ph idx="8" type="subTitle"/>
          </p:nvPr>
        </p:nvSpPr>
        <p:spPr>
          <a:xfrm>
            <a:off x="5173638" y="3442190"/>
            <a:ext cx="2658600" cy="736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
    <p:spTree>
      <p:nvGrpSpPr>
        <p:cNvPr id="379" name="Shape 379"/>
        <p:cNvGrpSpPr/>
        <p:nvPr/>
      </p:nvGrpSpPr>
      <p:grpSpPr>
        <a:xfrm>
          <a:off x="0" y="0"/>
          <a:ext cx="0" cy="0"/>
          <a:chOff x="0" y="0"/>
          <a:chExt cx="0" cy="0"/>
        </a:xfrm>
      </p:grpSpPr>
      <p:grpSp>
        <p:nvGrpSpPr>
          <p:cNvPr id="380" name="Google Shape;380;p19"/>
          <p:cNvGrpSpPr/>
          <p:nvPr/>
        </p:nvGrpSpPr>
        <p:grpSpPr>
          <a:xfrm>
            <a:off x="-1" y="200"/>
            <a:ext cx="8503859" cy="5143082"/>
            <a:chOff x="238128" y="19195350"/>
            <a:chExt cx="6645197" cy="4018975"/>
          </a:xfrm>
        </p:grpSpPr>
        <p:sp>
          <p:nvSpPr>
            <p:cNvPr id="381" name="Google Shape;381;p19"/>
            <p:cNvSpPr/>
            <p:nvPr/>
          </p:nvSpPr>
          <p:spPr>
            <a:xfrm>
              <a:off x="238128" y="19195350"/>
              <a:ext cx="1042757" cy="1043140"/>
            </a:xfrm>
            <a:custGeom>
              <a:rect b="b" l="l" r="r" t="t"/>
              <a:pathLst>
                <a:path extrusionOk="0" h="106145" w="106133">
                  <a:moveTo>
                    <a:pt x="78891" y="0"/>
                  </a:moveTo>
                  <a:lnTo>
                    <a:pt x="78891" y="12"/>
                  </a:lnTo>
                  <a:cubicBezTo>
                    <a:pt x="78891" y="32219"/>
                    <a:pt x="59007" y="62448"/>
                    <a:pt x="27003" y="74117"/>
                  </a:cubicBezTo>
                  <a:cubicBezTo>
                    <a:pt x="18120" y="77343"/>
                    <a:pt x="9047" y="78891"/>
                    <a:pt x="103" y="78891"/>
                  </a:cubicBezTo>
                  <a:cubicBezTo>
                    <a:pt x="69" y="78891"/>
                    <a:pt x="34" y="78891"/>
                    <a:pt x="0" y="78891"/>
                  </a:cubicBezTo>
                  <a:lnTo>
                    <a:pt x="0" y="106144"/>
                  </a:lnTo>
                  <a:cubicBezTo>
                    <a:pt x="12061" y="106144"/>
                    <a:pt x="24336" y="104073"/>
                    <a:pt x="36314" y="99703"/>
                  </a:cubicBezTo>
                  <a:cubicBezTo>
                    <a:pt x="79391" y="84011"/>
                    <a:pt x="106132" y="43327"/>
                    <a:pt x="106132"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3330750" y="20132550"/>
              <a:ext cx="3552575" cy="3081775"/>
            </a:xfrm>
            <a:custGeom>
              <a:rect b="b" l="l" r="r" t="t"/>
              <a:pathLst>
                <a:path extrusionOk="0" h="123271" w="142103">
                  <a:moveTo>
                    <a:pt x="88723" y="0"/>
                  </a:moveTo>
                  <a:cubicBezTo>
                    <a:pt x="65125" y="0"/>
                    <a:pt x="41678" y="9999"/>
                    <a:pt x="25314" y="29413"/>
                  </a:cubicBezTo>
                  <a:cubicBezTo>
                    <a:pt x="2477" y="56464"/>
                    <a:pt x="1" y="94028"/>
                    <a:pt x="16301" y="123270"/>
                  </a:cubicBezTo>
                  <a:lnTo>
                    <a:pt x="20206" y="123270"/>
                  </a:lnTo>
                  <a:cubicBezTo>
                    <a:pt x="3549" y="94993"/>
                    <a:pt x="5561" y="58072"/>
                    <a:pt x="27909" y="31592"/>
                  </a:cubicBezTo>
                  <a:cubicBezTo>
                    <a:pt x="43603" y="12983"/>
                    <a:pt x="66084" y="3398"/>
                    <a:pt x="88711" y="3398"/>
                  </a:cubicBezTo>
                  <a:cubicBezTo>
                    <a:pt x="106820" y="3398"/>
                    <a:pt x="125022" y="9538"/>
                    <a:pt x="139911" y="22103"/>
                  </a:cubicBezTo>
                  <a:lnTo>
                    <a:pt x="142102" y="19496"/>
                  </a:lnTo>
                  <a:cubicBezTo>
                    <a:pt x="126577" y="6399"/>
                    <a:pt x="107601" y="0"/>
                    <a:pt x="887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1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4" name="Google Shape;384;p19"/>
          <p:cNvSpPr txBox="1"/>
          <p:nvPr>
            <p:ph idx="1" type="subTitle"/>
          </p:nvPr>
        </p:nvSpPr>
        <p:spPr>
          <a:xfrm>
            <a:off x="725950" y="2983350"/>
            <a:ext cx="18288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400">
                <a:latin typeface="Open Sans"/>
                <a:ea typeface="Open Sans"/>
                <a:cs typeface="Open Sans"/>
                <a:sym typeface="Open Sans"/>
              </a:defRPr>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85" name="Google Shape;385;p19"/>
          <p:cNvSpPr txBox="1"/>
          <p:nvPr>
            <p:ph idx="2" type="subTitle"/>
          </p:nvPr>
        </p:nvSpPr>
        <p:spPr>
          <a:xfrm>
            <a:off x="725950" y="3332325"/>
            <a:ext cx="18288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86" name="Google Shape;386;p19"/>
          <p:cNvSpPr txBox="1"/>
          <p:nvPr>
            <p:ph idx="3" type="subTitle"/>
          </p:nvPr>
        </p:nvSpPr>
        <p:spPr>
          <a:xfrm>
            <a:off x="2684676" y="2983350"/>
            <a:ext cx="18288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400">
                <a:latin typeface="Open Sans"/>
                <a:ea typeface="Open Sans"/>
                <a:cs typeface="Open Sans"/>
                <a:sym typeface="Open Sans"/>
              </a:defRPr>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87" name="Google Shape;387;p19"/>
          <p:cNvSpPr txBox="1"/>
          <p:nvPr>
            <p:ph idx="4" type="subTitle"/>
          </p:nvPr>
        </p:nvSpPr>
        <p:spPr>
          <a:xfrm>
            <a:off x="2684676" y="3332325"/>
            <a:ext cx="18288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88" name="Google Shape;388;p19"/>
          <p:cNvSpPr txBox="1"/>
          <p:nvPr>
            <p:ph idx="5" type="subTitle"/>
          </p:nvPr>
        </p:nvSpPr>
        <p:spPr>
          <a:xfrm>
            <a:off x="4643325" y="2983350"/>
            <a:ext cx="18288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400">
                <a:latin typeface="Open Sans"/>
                <a:ea typeface="Open Sans"/>
                <a:cs typeface="Open Sans"/>
                <a:sym typeface="Open Sans"/>
              </a:defRPr>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89" name="Google Shape;389;p19"/>
          <p:cNvSpPr txBox="1"/>
          <p:nvPr>
            <p:ph idx="6" type="subTitle"/>
          </p:nvPr>
        </p:nvSpPr>
        <p:spPr>
          <a:xfrm>
            <a:off x="4643325" y="3332325"/>
            <a:ext cx="18288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90" name="Google Shape;390;p19"/>
          <p:cNvSpPr txBox="1"/>
          <p:nvPr>
            <p:ph idx="7" type="subTitle"/>
          </p:nvPr>
        </p:nvSpPr>
        <p:spPr>
          <a:xfrm>
            <a:off x="6595350" y="2983350"/>
            <a:ext cx="18288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400">
                <a:latin typeface="Open Sans"/>
                <a:ea typeface="Open Sans"/>
                <a:cs typeface="Open Sans"/>
                <a:sym typeface="Open Sans"/>
              </a:defRPr>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91" name="Google Shape;391;p19"/>
          <p:cNvSpPr txBox="1"/>
          <p:nvPr>
            <p:ph idx="8" type="subTitle"/>
          </p:nvPr>
        </p:nvSpPr>
        <p:spPr>
          <a:xfrm>
            <a:off x="6595350" y="3332325"/>
            <a:ext cx="18288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92" name="Google Shape;392;p19"/>
          <p:cNvSpPr txBox="1"/>
          <p:nvPr>
            <p:ph hasCustomPrompt="1" idx="9" type="title"/>
          </p:nvPr>
        </p:nvSpPr>
        <p:spPr>
          <a:xfrm>
            <a:off x="1325275" y="1600553"/>
            <a:ext cx="630300" cy="443100"/>
          </a:xfrm>
          <a:prstGeom prst="rect">
            <a:avLst/>
          </a:prstGeom>
        </p:spPr>
        <p:txBody>
          <a:bodyPr anchorCtr="0" anchor="ctr" bIns="91425" lIns="0" spcFirstLastPara="1" rIns="0"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93" name="Google Shape;393;p19"/>
          <p:cNvSpPr txBox="1"/>
          <p:nvPr>
            <p:ph hasCustomPrompt="1" idx="13" type="title"/>
          </p:nvPr>
        </p:nvSpPr>
        <p:spPr>
          <a:xfrm>
            <a:off x="3283925" y="1600553"/>
            <a:ext cx="630300" cy="443100"/>
          </a:xfrm>
          <a:prstGeom prst="rect">
            <a:avLst/>
          </a:prstGeom>
        </p:spPr>
        <p:txBody>
          <a:bodyPr anchorCtr="0" anchor="ctr" bIns="91425" lIns="0" spcFirstLastPara="1" rIns="0"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94" name="Google Shape;394;p19"/>
          <p:cNvSpPr txBox="1"/>
          <p:nvPr>
            <p:ph hasCustomPrompt="1" idx="14" type="title"/>
          </p:nvPr>
        </p:nvSpPr>
        <p:spPr>
          <a:xfrm>
            <a:off x="5242575" y="1600553"/>
            <a:ext cx="630300" cy="443100"/>
          </a:xfrm>
          <a:prstGeom prst="rect">
            <a:avLst/>
          </a:prstGeom>
        </p:spPr>
        <p:txBody>
          <a:bodyPr anchorCtr="0" anchor="ctr" bIns="91425" lIns="0" spcFirstLastPara="1" rIns="0"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95" name="Google Shape;395;p19"/>
          <p:cNvSpPr txBox="1"/>
          <p:nvPr>
            <p:ph hasCustomPrompt="1" idx="15" type="title"/>
          </p:nvPr>
        </p:nvSpPr>
        <p:spPr>
          <a:xfrm>
            <a:off x="7194600" y="1600553"/>
            <a:ext cx="630300" cy="443100"/>
          </a:xfrm>
          <a:prstGeom prst="rect">
            <a:avLst/>
          </a:prstGeom>
        </p:spPr>
        <p:txBody>
          <a:bodyPr anchorCtr="0" anchor="ctr" bIns="91425" lIns="0" spcFirstLastPara="1" rIns="0"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_1">
    <p:spTree>
      <p:nvGrpSpPr>
        <p:cNvPr id="396" name="Shape 396"/>
        <p:cNvGrpSpPr/>
        <p:nvPr/>
      </p:nvGrpSpPr>
      <p:grpSpPr>
        <a:xfrm>
          <a:off x="0" y="0"/>
          <a:ext cx="0" cy="0"/>
          <a:chOff x="0" y="0"/>
          <a:chExt cx="0" cy="0"/>
        </a:xfrm>
      </p:grpSpPr>
      <p:sp>
        <p:nvSpPr>
          <p:cNvPr id="397" name="Google Shape;397;p20"/>
          <p:cNvSpPr/>
          <p:nvPr/>
        </p:nvSpPr>
        <p:spPr>
          <a:xfrm flipH="1">
            <a:off x="8755415" y="0"/>
            <a:ext cx="388227" cy="387811"/>
          </a:xfrm>
          <a:custGeom>
            <a:rect b="b" l="l" r="r" t="t"/>
            <a:pathLst>
              <a:path extrusionOk="0" h="12121" w="12134">
                <a:moveTo>
                  <a:pt x="1" y="0"/>
                </a:moveTo>
                <a:lnTo>
                  <a:pt x="1" y="12121"/>
                </a:lnTo>
                <a:cubicBezTo>
                  <a:pt x="6704" y="12121"/>
                  <a:pt x="12133" y="6692"/>
                  <a:pt x="12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flipH="1">
            <a:off x="8153525" y="384"/>
            <a:ext cx="990469" cy="990469"/>
          </a:xfrm>
          <a:custGeom>
            <a:rect b="b" l="l" r="r" t="t"/>
            <a:pathLst>
              <a:path extrusionOk="0" h="30957" w="30957">
                <a:moveTo>
                  <a:pt x="23015" y="0"/>
                </a:moveTo>
                <a:cubicBezTo>
                  <a:pt x="23015" y="9394"/>
                  <a:pt x="17216" y="18205"/>
                  <a:pt x="7870" y="21610"/>
                </a:cubicBezTo>
                <a:cubicBezTo>
                  <a:pt x="5263" y="22563"/>
                  <a:pt x="2619" y="23015"/>
                  <a:pt x="0" y="23015"/>
                </a:cubicBezTo>
                <a:lnTo>
                  <a:pt x="0" y="30956"/>
                </a:lnTo>
                <a:cubicBezTo>
                  <a:pt x="3512" y="30956"/>
                  <a:pt x="7096" y="30349"/>
                  <a:pt x="10597" y="29087"/>
                </a:cubicBezTo>
                <a:cubicBezTo>
                  <a:pt x="23158" y="24515"/>
                  <a:pt x="30956" y="12657"/>
                  <a:pt x="30956" y="12"/>
                </a:cubicBezTo>
                <a:lnTo>
                  <a:pt x="23015" y="12"/>
                </a:lnTo>
                <a:lnTo>
                  <a:pt x="23015"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0" name="Google Shape;400;p20"/>
          <p:cNvSpPr txBox="1"/>
          <p:nvPr>
            <p:ph idx="1" type="subTitle"/>
          </p:nvPr>
        </p:nvSpPr>
        <p:spPr>
          <a:xfrm>
            <a:off x="897600" y="2656200"/>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01" name="Google Shape;401;p20"/>
          <p:cNvSpPr txBox="1"/>
          <p:nvPr>
            <p:ph idx="2" type="subTitle"/>
          </p:nvPr>
        </p:nvSpPr>
        <p:spPr>
          <a:xfrm>
            <a:off x="897600" y="3005175"/>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02" name="Google Shape;402;p20"/>
          <p:cNvSpPr txBox="1"/>
          <p:nvPr>
            <p:ph idx="3" type="subTitle"/>
          </p:nvPr>
        </p:nvSpPr>
        <p:spPr>
          <a:xfrm>
            <a:off x="3476255" y="2656200"/>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03" name="Google Shape;403;p20"/>
          <p:cNvSpPr txBox="1"/>
          <p:nvPr>
            <p:ph idx="4" type="subTitle"/>
          </p:nvPr>
        </p:nvSpPr>
        <p:spPr>
          <a:xfrm>
            <a:off x="3476255" y="3005175"/>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04" name="Google Shape;404;p20"/>
          <p:cNvSpPr txBox="1"/>
          <p:nvPr>
            <p:ph idx="5" type="subTitle"/>
          </p:nvPr>
        </p:nvSpPr>
        <p:spPr>
          <a:xfrm>
            <a:off x="6054910" y="2656200"/>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05" name="Google Shape;405;p20"/>
          <p:cNvSpPr txBox="1"/>
          <p:nvPr>
            <p:ph idx="6" type="subTitle"/>
          </p:nvPr>
        </p:nvSpPr>
        <p:spPr>
          <a:xfrm>
            <a:off x="6054910" y="3005175"/>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06" name="Google Shape;406;p20"/>
          <p:cNvSpPr/>
          <p:nvPr/>
        </p:nvSpPr>
        <p:spPr>
          <a:xfrm flipH="1" rot="10800000">
            <a:off x="0" y="3726588"/>
            <a:ext cx="1412336" cy="1412336"/>
          </a:xfrm>
          <a:custGeom>
            <a:rect b="b" l="l" r="r" t="t"/>
            <a:pathLst>
              <a:path extrusionOk="0" h="30957" w="30957">
                <a:moveTo>
                  <a:pt x="23015" y="0"/>
                </a:moveTo>
                <a:cubicBezTo>
                  <a:pt x="23015" y="9394"/>
                  <a:pt x="17216" y="18205"/>
                  <a:pt x="7870" y="21610"/>
                </a:cubicBezTo>
                <a:cubicBezTo>
                  <a:pt x="5263" y="22563"/>
                  <a:pt x="2619" y="23015"/>
                  <a:pt x="0" y="23015"/>
                </a:cubicBezTo>
                <a:lnTo>
                  <a:pt x="0" y="30956"/>
                </a:lnTo>
                <a:cubicBezTo>
                  <a:pt x="3512" y="30956"/>
                  <a:pt x="7096" y="30349"/>
                  <a:pt x="10597" y="29087"/>
                </a:cubicBezTo>
                <a:cubicBezTo>
                  <a:pt x="23158" y="24515"/>
                  <a:pt x="30956" y="12657"/>
                  <a:pt x="30956" y="12"/>
                </a:cubicBezTo>
                <a:lnTo>
                  <a:pt x="23015" y="12"/>
                </a:lnTo>
                <a:lnTo>
                  <a:pt x="230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100" y="2107400"/>
            <a:ext cx="3865500" cy="1319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 name="Google Shape;14;p3"/>
          <p:cNvSpPr txBox="1"/>
          <p:nvPr>
            <p:ph idx="1" type="subTitle"/>
          </p:nvPr>
        </p:nvSpPr>
        <p:spPr>
          <a:xfrm>
            <a:off x="713100" y="3426500"/>
            <a:ext cx="3865500" cy="11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000"/>
            </a:lvl1pPr>
            <a:lvl2pPr lvl="1" rtl="0">
              <a:lnSpc>
                <a:spcPct val="100000"/>
              </a:lnSpc>
              <a:spcBef>
                <a:spcPts val="0"/>
              </a:spcBef>
              <a:spcAft>
                <a:spcPts val="0"/>
              </a:spcAft>
              <a:buNone/>
              <a:defRPr sz="2000"/>
            </a:lvl2pPr>
            <a:lvl3pPr lvl="2" rtl="0">
              <a:lnSpc>
                <a:spcPct val="100000"/>
              </a:lnSpc>
              <a:spcBef>
                <a:spcPts val="0"/>
              </a:spcBef>
              <a:spcAft>
                <a:spcPts val="0"/>
              </a:spcAft>
              <a:buNone/>
              <a:defRPr sz="2000"/>
            </a:lvl3pPr>
            <a:lvl4pPr lvl="3" rtl="0">
              <a:lnSpc>
                <a:spcPct val="100000"/>
              </a:lnSpc>
              <a:spcBef>
                <a:spcPts val="0"/>
              </a:spcBef>
              <a:spcAft>
                <a:spcPts val="0"/>
              </a:spcAft>
              <a:buNone/>
              <a:defRPr sz="2000"/>
            </a:lvl4pPr>
            <a:lvl5pPr lvl="4" rtl="0">
              <a:lnSpc>
                <a:spcPct val="100000"/>
              </a:lnSpc>
              <a:spcBef>
                <a:spcPts val="0"/>
              </a:spcBef>
              <a:spcAft>
                <a:spcPts val="0"/>
              </a:spcAft>
              <a:buNone/>
              <a:defRPr sz="2000"/>
            </a:lvl5pPr>
            <a:lvl6pPr lvl="5" rtl="0">
              <a:lnSpc>
                <a:spcPct val="100000"/>
              </a:lnSpc>
              <a:spcBef>
                <a:spcPts val="0"/>
              </a:spcBef>
              <a:spcAft>
                <a:spcPts val="0"/>
              </a:spcAft>
              <a:buNone/>
              <a:defRPr sz="2000"/>
            </a:lvl6pPr>
            <a:lvl7pPr lvl="6" rtl="0">
              <a:lnSpc>
                <a:spcPct val="100000"/>
              </a:lnSpc>
              <a:spcBef>
                <a:spcPts val="0"/>
              </a:spcBef>
              <a:spcAft>
                <a:spcPts val="0"/>
              </a:spcAft>
              <a:buNone/>
              <a:defRPr sz="2000"/>
            </a:lvl7pPr>
            <a:lvl8pPr lvl="7" rtl="0">
              <a:lnSpc>
                <a:spcPct val="100000"/>
              </a:lnSpc>
              <a:spcBef>
                <a:spcPts val="0"/>
              </a:spcBef>
              <a:spcAft>
                <a:spcPts val="0"/>
              </a:spcAft>
              <a:buNone/>
              <a:defRPr sz="2000"/>
            </a:lvl8pPr>
            <a:lvl9pPr lvl="8" rtl="0">
              <a:lnSpc>
                <a:spcPct val="100000"/>
              </a:lnSpc>
              <a:spcBef>
                <a:spcPts val="0"/>
              </a:spcBef>
              <a:spcAft>
                <a:spcPts val="0"/>
              </a:spcAft>
              <a:buNone/>
              <a:defRPr sz="2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407" name="Shape 407"/>
        <p:cNvGrpSpPr/>
        <p:nvPr/>
      </p:nvGrpSpPr>
      <p:grpSpPr>
        <a:xfrm>
          <a:off x="0" y="0"/>
          <a:ext cx="0" cy="0"/>
          <a:chOff x="0" y="0"/>
          <a:chExt cx="0" cy="0"/>
        </a:xfrm>
      </p:grpSpPr>
      <p:grpSp>
        <p:nvGrpSpPr>
          <p:cNvPr id="408" name="Google Shape;408;p21"/>
          <p:cNvGrpSpPr/>
          <p:nvPr/>
        </p:nvGrpSpPr>
        <p:grpSpPr>
          <a:xfrm>
            <a:off x="6853964" y="2861350"/>
            <a:ext cx="2083190" cy="2082770"/>
            <a:chOff x="4613350" y="11889100"/>
            <a:chExt cx="1613625" cy="1613300"/>
          </a:xfrm>
        </p:grpSpPr>
        <p:sp>
          <p:nvSpPr>
            <p:cNvPr id="409" name="Google Shape;409;p21"/>
            <p:cNvSpPr/>
            <p:nvPr/>
          </p:nvSpPr>
          <p:spPr>
            <a:xfrm>
              <a:off x="4961625" y="11978675"/>
              <a:ext cx="847150" cy="1393050"/>
            </a:xfrm>
            <a:custGeom>
              <a:rect b="b" l="l" r="r" t="t"/>
              <a:pathLst>
                <a:path extrusionOk="0" h="55722" w="33886">
                  <a:moveTo>
                    <a:pt x="33123" y="1"/>
                  </a:moveTo>
                  <a:lnTo>
                    <a:pt x="0" y="55246"/>
                  </a:lnTo>
                  <a:cubicBezTo>
                    <a:pt x="238" y="55412"/>
                    <a:pt x="477" y="55555"/>
                    <a:pt x="703" y="55722"/>
                  </a:cubicBezTo>
                  <a:lnTo>
                    <a:pt x="33885" y="406"/>
                  </a:lnTo>
                  <a:lnTo>
                    <a:pt x="331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4743450" y="11892075"/>
              <a:ext cx="769150" cy="1262675"/>
            </a:xfrm>
            <a:custGeom>
              <a:rect b="b" l="l" r="r" t="t"/>
              <a:pathLst>
                <a:path extrusionOk="0" h="50507" w="30766">
                  <a:moveTo>
                    <a:pt x="29825" y="0"/>
                  </a:moveTo>
                  <a:lnTo>
                    <a:pt x="0" y="49733"/>
                  </a:lnTo>
                  <a:cubicBezTo>
                    <a:pt x="167" y="50006"/>
                    <a:pt x="345" y="50256"/>
                    <a:pt x="524" y="50506"/>
                  </a:cubicBezTo>
                  <a:lnTo>
                    <a:pt x="30766" y="84"/>
                  </a:lnTo>
                  <a:lnTo>
                    <a:pt x="298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4708600" y="11889100"/>
              <a:ext cx="736725" cy="1208800"/>
            </a:xfrm>
            <a:custGeom>
              <a:rect b="b" l="l" r="r" t="t"/>
              <a:pathLst>
                <a:path extrusionOk="0" h="48352" w="29469">
                  <a:moveTo>
                    <a:pt x="28481" y="0"/>
                  </a:moveTo>
                  <a:lnTo>
                    <a:pt x="1" y="47506"/>
                  </a:lnTo>
                  <a:cubicBezTo>
                    <a:pt x="144" y="47780"/>
                    <a:pt x="311" y="48066"/>
                    <a:pt x="477" y="48351"/>
                  </a:cubicBezTo>
                  <a:lnTo>
                    <a:pt x="29469" y="24"/>
                  </a:lnTo>
                  <a:cubicBezTo>
                    <a:pt x="29136" y="12"/>
                    <a:pt x="28814" y="0"/>
                    <a:pt x="28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4913100" y="11952500"/>
              <a:ext cx="841500" cy="1384125"/>
            </a:xfrm>
            <a:custGeom>
              <a:rect b="b" l="l" r="r" t="t"/>
              <a:pathLst>
                <a:path extrusionOk="0" h="55365" w="33660">
                  <a:moveTo>
                    <a:pt x="32886" y="0"/>
                  </a:moveTo>
                  <a:lnTo>
                    <a:pt x="1" y="54828"/>
                  </a:lnTo>
                  <a:lnTo>
                    <a:pt x="667" y="55364"/>
                  </a:lnTo>
                  <a:lnTo>
                    <a:pt x="33660" y="357"/>
                  </a:lnTo>
                  <a:cubicBezTo>
                    <a:pt x="33398" y="238"/>
                    <a:pt x="33136" y="119"/>
                    <a:pt x="328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4866675" y="11931050"/>
              <a:ext cx="831375" cy="1366575"/>
            </a:xfrm>
            <a:custGeom>
              <a:rect b="b" l="l" r="r" t="t"/>
              <a:pathLst>
                <a:path extrusionOk="0" h="54663" w="33255">
                  <a:moveTo>
                    <a:pt x="32433" y="1"/>
                  </a:moveTo>
                  <a:lnTo>
                    <a:pt x="0" y="54067"/>
                  </a:lnTo>
                  <a:cubicBezTo>
                    <a:pt x="215" y="54258"/>
                    <a:pt x="417" y="54472"/>
                    <a:pt x="643" y="54662"/>
                  </a:cubicBezTo>
                  <a:lnTo>
                    <a:pt x="33254" y="287"/>
                  </a:lnTo>
                  <a:cubicBezTo>
                    <a:pt x="32981" y="180"/>
                    <a:pt x="32695" y="84"/>
                    <a:pt x="324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4822900" y="11913200"/>
              <a:ext cx="815900" cy="1340975"/>
            </a:xfrm>
            <a:custGeom>
              <a:rect b="b" l="l" r="r" t="t"/>
              <a:pathLst>
                <a:path extrusionOk="0" h="53639" w="32636">
                  <a:moveTo>
                    <a:pt x="31791" y="1"/>
                  </a:moveTo>
                  <a:lnTo>
                    <a:pt x="1" y="52995"/>
                  </a:lnTo>
                  <a:cubicBezTo>
                    <a:pt x="191" y="53221"/>
                    <a:pt x="394" y="53424"/>
                    <a:pt x="608" y="53638"/>
                  </a:cubicBezTo>
                  <a:lnTo>
                    <a:pt x="32636" y="239"/>
                  </a:lnTo>
                  <a:cubicBezTo>
                    <a:pt x="32350" y="167"/>
                    <a:pt x="32065" y="72"/>
                    <a:pt x="317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4781825" y="11900100"/>
              <a:ext cx="795675" cy="1306725"/>
            </a:xfrm>
            <a:custGeom>
              <a:rect b="b" l="l" r="r" t="t"/>
              <a:pathLst>
                <a:path extrusionOk="0" h="52269" w="31827">
                  <a:moveTo>
                    <a:pt x="30933" y="1"/>
                  </a:moveTo>
                  <a:lnTo>
                    <a:pt x="1" y="51555"/>
                  </a:lnTo>
                  <a:cubicBezTo>
                    <a:pt x="180" y="51793"/>
                    <a:pt x="370" y="52031"/>
                    <a:pt x="572" y="52269"/>
                  </a:cubicBezTo>
                  <a:lnTo>
                    <a:pt x="31826" y="167"/>
                  </a:lnTo>
                  <a:cubicBezTo>
                    <a:pt x="31529" y="108"/>
                    <a:pt x="31231" y="60"/>
                    <a:pt x="309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4613350" y="11986725"/>
              <a:ext cx="421225" cy="702200"/>
            </a:xfrm>
            <a:custGeom>
              <a:rect b="b" l="l" r="r" t="t"/>
              <a:pathLst>
                <a:path extrusionOk="0" h="28088" w="16849">
                  <a:moveTo>
                    <a:pt x="16848" y="0"/>
                  </a:moveTo>
                  <a:lnTo>
                    <a:pt x="16848" y="0"/>
                  </a:lnTo>
                  <a:cubicBezTo>
                    <a:pt x="16324" y="286"/>
                    <a:pt x="15812" y="584"/>
                    <a:pt x="15324" y="893"/>
                  </a:cubicBezTo>
                  <a:lnTo>
                    <a:pt x="61" y="26337"/>
                  </a:lnTo>
                  <a:cubicBezTo>
                    <a:pt x="25" y="26908"/>
                    <a:pt x="1" y="27492"/>
                    <a:pt x="1" y="28087"/>
                  </a:cubicBezTo>
                  <a:lnTo>
                    <a:pt x="168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4677050" y="11890575"/>
              <a:ext cx="697150" cy="1143925"/>
            </a:xfrm>
            <a:custGeom>
              <a:rect b="b" l="l" r="r" t="t"/>
              <a:pathLst>
                <a:path extrusionOk="0" h="45757" w="27886">
                  <a:moveTo>
                    <a:pt x="27885" y="1"/>
                  </a:moveTo>
                  <a:cubicBezTo>
                    <a:pt x="27540" y="13"/>
                    <a:pt x="27183" y="36"/>
                    <a:pt x="26850" y="72"/>
                  </a:cubicBezTo>
                  <a:lnTo>
                    <a:pt x="1" y="44816"/>
                  </a:lnTo>
                  <a:cubicBezTo>
                    <a:pt x="132" y="45137"/>
                    <a:pt x="275" y="45447"/>
                    <a:pt x="430" y="45756"/>
                  </a:cubicBezTo>
                  <a:lnTo>
                    <a:pt x="278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4616050" y="11942075"/>
              <a:ext cx="515550" cy="854000"/>
            </a:xfrm>
            <a:custGeom>
              <a:rect b="b" l="l" r="r" t="t"/>
              <a:pathLst>
                <a:path extrusionOk="0" h="34160" w="20622">
                  <a:moveTo>
                    <a:pt x="20622" y="0"/>
                  </a:moveTo>
                  <a:cubicBezTo>
                    <a:pt x="20181" y="167"/>
                    <a:pt x="19741" y="346"/>
                    <a:pt x="19312" y="536"/>
                  </a:cubicBezTo>
                  <a:lnTo>
                    <a:pt x="0" y="32743"/>
                  </a:lnTo>
                  <a:cubicBezTo>
                    <a:pt x="36" y="33219"/>
                    <a:pt x="83" y="33683"/>
                    <a:pt x="143" y="34159"/>
                  </a:cubicBezTo>
                  <a:lnTo>
                    <a:pt x="2062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4626750" y="12065300"/>
              <a:ext cx="290250" cy="484025"/>
            </a:xfrm>
            <a:custGeom>
              <a:rect b="b" l="l" r="r" t="t"/>
              <a:pathLst>
                <a:path extrusionOk="0" h="19361" w="11610">
                  <a:moveTo>
                    <a:pt x="11609" y="1"/>
                  </a:moveTo>
                  <a:lnTo>
                    <a:pt x="11609" y="1"/>
                  </a:lnTo>
                  <a:cubicBezTo>
                    <a:pt x="10895" y="584"/>
                    <a:pt x="10193" y="1179"/>
                    <a:pt x="9538" y="1810"/>
                  </a:cubicBezTo>
                  <a:lnTo>
                    <a:pt x="608" y="16693"/>
                  </a:lnTo>
                  <a:cubicBezTo>
                    <a:pt x="370" y="17574"/>
                    <a:pt x="156" y="18455"/>
                    <a:pt x="1" y="19360"/>
                  </a:cubicBezTo>
                  <a:lnTo>
                    <a:pt x="116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4629425" y="11914400"/>
              <a:ext cx="589700" cy="971850"/>
            </a:xfrm>
            <a:custGeom>
              <a:rect b="b" l="l" r="r" t="t"/>
              <a:pathLst>
                <a:path extrusionOk="0" h="38874" w="23588">
                  <a:moveTo>
                    <a:pt x="23587" y="0"/>
                  </a:moveTo>
                  <a:lnTo>
                    <a:pt x="23587" y="0"/>
                  </a:lnTo>
                  <a:cubicBezTo>
                    <a:pt x="23182" y="95"/>
                    <a:pt x="22778" y="214"/>
                    <a:pt x="22397" y="334"/>
                  </a:cubicBezTo>
                  <a:lnTo>
                    <a:pt x="1" y="37683"/>
                  </a:lnTo>
                  <a:cubicBezTo>
                    <a:pt x="72" y="38076"/>
                    <a:pt x="180" y="38481"/>
                    <a:pt x="263" y="38874"/>
                  </a:cubicBezTo>
                  <a:lnTo>
                    <a:pt x="235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4650575" y="11898025"/>
              <a:ext cx="648600" cy="1066525"/>
            </a:xfrm>
            <a:custGeom>
              <a:rect b="b" l="l" r="r" t="t"/>
              <a:pathLst>
                <a:path extrusionOk="0" h="42661" w="25944">
                  <a:moveTo>
                    <a:pt x="25944" y="0"/>
                  </a:moveTo>
                  <a:lnTo>
                    <a:pt x="25944" y="0"/>
                  </a:lnTo>
                  <a:cubicBezTo>
                    <a:pt x="25563" y="60"/>
                    <a:pt x="25194" y="119"/>
                    <a:pt x="24837" y="191"/>
                  </a:cubicBezTo>
                  <a:lnTo>
                    <a:pt x="0" y="41613"/>
                  </a:lnTo>
                  <a:cubicBezTo>
                    <a:pt x="119" y="41970"/>
                    <a:pt x="238" y="42303"/>
                    <a:pt x="357" y="42660"/>
                  </a:cubicBezTo>
                  <a:lnTo>
                    <a:pt x="259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5675700" y="12561200"/>
              <a:ext cx="544725" cy="900125"/>
            </a:xfrm>
            <a:custGeom>
              <a:rect b="b" l="l" r="r" t="t"/>
              <a:pathLst>
                <a:path extrusionOk="0" h="36005" w="21789">
                  <a:moveTo>
                    <a:pt x="21586" y="0"/>
                  </a:moveTo>
                  <a:lnTo>
                    <a:pt x="0" y="36005"/>
                  </a:lnTo>
                  <a:cubicBezTo>
                    <a:pt x="417" y="35874"/>
                    <a:pt x="846" y="35719"/>
                    <a:pt x="1262" y="35564"/>
                  </a:cubicBezTo>
                  <a:lnTo>
                    <a:pt x="21789" y="1334"/>
                  </a:lnTo>
                  <a:cubicBezTo>
                    <a:pt x="21729" y="881"/>
                    <a:pt x="21670" y="441"/>
                    <a:pt x="215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5768575" y="12660900"/>
              <a:ext cx="458400" cy="762925"/>
            </a:xfrm>
            <a:custGeom>
              <a:rect b="b" l="l" r="r" t="t"/>
              <a:pathLst>
                <a:path extrusionOk="0" h="30517" w="18336">
                  <a:moveTo>
                    <a:pt x="18312" y="1"/>
                  </a:moveTo>
                  <a:lnTo>
                    <a:pt x="0" y="30517"/>
                  </a:lnTo>
                  <a:cubicBezTo>
                    <a:pt x="476" y="30279"/>
                    <a:pt x="953" y="30040"/>
                    <a:pt x="1429" y="29778"/>
                  </a:cubicBezTo>
                  <a:lnTo>
                    <a:pt x="18336" y="1608"/>
                  </a:lnTo>
                  <a:lnTo>
                    <a:pt x="18336" y="1406"/>
                  </a:lnTo>
                  <a:cubicBezTo>
                    <a:pt x="18336" y="942"/>
                    <a:pt x="18324" y="465"/>
                    <a:pt x="183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5591450" y="12475775"/>
              <a:ext cx="612600" cy="1008775"/>
            </a:xfrm>
            <a:custGeom>
              <a:rect b="b" l="l" r="r" t="t"/>
              <a:pathLst>
                <a:path extrusionOk="0" h="40351" w="24504">
                  <a:moveTo>
                    <a:pt x="24206" y="0"/>
                  </a:moveTo>
                  <a:lnTo>
                    <a:pt x="1" y="40351"/>
                  </a:lnTo>
                  <a:cubicBezTo>
                    <a:pt x="394" y="40255"/>
                    <a:pt x="775" y="40184"/>
                    <a:pt x="1144" y="40077"/>
                  </a:cubicBezTo>
                  <a:lnTo>
                    <a:pt x="24504" y="1143"/>
                  </a:lnTo>
                  <a:cubicBezTo>
                    <a:pt x="24409" y="762"/>
                    <a:pt x="24302" y="381"/>
                    <a:pt x="24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5012525" y="12008150"/>
              <a:ext cx="848050" cy="1393950"/>
            </a:xfrm>
            <a:custGeom>
              <a:rect b="b" l="l" r="r" t="t"/>
              <a:pathLst>
                <a:path extrusionOk="0" h="55758" w="33922">
                  <a:moveTo>
                    <a:pt x="33207" y="1"/>
                  </a:moveTo>
                  <a:lnTo>
                    <a:pt x="0" y="55341"/>
                  </a:lnTo>
                  <a:cubicBezTo>
                    <a:pt x="238" y="55496"/>
                    <a:pt x="488" y="55627"/>
                    <a:pt x="727" y="55757"/>
                  </a:cubicBezTo>
                  <a:lnTo>
                    <a:pt x="33921" y="453"/>
                  </a:lnTo>
                  <a:cubicBezTo>
                    <a:pt x="33683" y="310"/>
                    <a:pt x="33445" y="143"/>
                    <a:pt x="332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5512875" y="12400475"/>
              <a:ext cx="667675" cy="1096875"/>
            </a:xfrm>
            <a:custGeom>
              <a:rect b="b" l="l" r="r" t="t"/>
              <a:pathLst>
                <a:path extrusionOk="0" h="43875" w="26707">
                  <a:moveTo>
                    <a:pt x="26313" y="0"/>
                  </a:moveTo>
                  <a:lnTo>
                    <a:pt x="1" y="43874"/>
                  </a:lnTo>
                  <a:lnTo>
                    <a:pt x="1" y="43874"/>
                  </a:lnTo>
                  <a:lnTo>
                    <a:pt x="1072" y="43744"/>
                  </a:lnTo>
                  <a:lnTo>
                    <a:pt x="26706" y="1012"/>
                  </a:lnTo>
                  <a:cubicBezTo>
                    <a:pt x="26587" y="679"/>
                    <a:pt x="26456" y="333"/>
                    <a:pt x="263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5876925" y="12785625"/>
              <a:ext cx="345300" cy="575700"/>
            </a:xfrm>
            <a:custGeom>
              <a:rect b="b" l="l" r="r" t="t"/>
              <a:pathLst>
                <a:path extrusionOk="0" h="23028" w="13812">
                  <a:moveTo>
                    <a:pt x="13811" y="1"/>
                  </a:moveTo>
                  <a:lnTo>
                    <a:pt x="0" y="23027"/>
                  </a:lnTo>
                  <a:cubicBezTo>
                    <a:pt x="607" y="22611"/>
                    <a:pt x="1203" y="22158"/>
                    <a:pt x="1786" y="21706"/>
                  </a:cubicBezTo>
                  <a:lnTo>
                    <a:pt x="13478" y="2191"/>
                  </a:lnTo>
                  <a:cubicBezTo>
                    <a:pt x="13621" y="1465"/>
                    <a:pt x="13716" y="751"/>
                    <a:pt x="138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6028425" y="12981775"/>
              <a:ext cx="146175" cy="244100"/>
            </a:xfrm>
            <a:custGeom>
              <a:rect b="b" l="l" r="r" t="t"/>
              <a:pathLst>
                <a:path extrusionOk="0" h="9764" w="5847">
                  <a:moveTo>
                    <a:pt x="5846" y="1"/>
                  </a:moveTo>
                  <a:lnTo>
                    <a:pt x="0" y="9764"/>
                  </a:lnTo>
                  <a:cubicBezTo>
                    <a:pt x="2477" y="6907"/>
                    <a:pt x="4477" y="3620"/>
                    <a:pt x="58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5439650" y="12333200"/>
              <a:ext cx="712325" cy="1169200"/>
            </a:xfrm>
            <a:custGeom>
              <a:rect b="b" l="l" r="r" t="t"/>
              <a:pathLst>
                <a:path extrusionOk="0" h="46768" w="28493">
                  <a:moveTo>
                    <a:pt x="28040" y="0"/>
                  </a:moveTo>
                  <a:lnTo>
                    <a:pt x="1" y="46768"/>
                  </a:lnTo>
                  <a:cubicBezTo>
                    <a:pt x="346" y="46744"/>
                    <a:pt x="667" y="46744"/>
                    <a:pt x="1013" y="46732"/>
                  </a:cubicBezTo>
                  <a:lnTo>
                    <a:pt x="28492" y="905"/>
                  </a:lnTo>
                  <a:cubicBezTo>
                    <a:pt x="28338" y="596"/>
                    <a:pt x="28195" y="298"/>
                    <a:pt x="280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5121175" y="12079600"/>
              <a:ext cx="835825" cy="1373700"/>
            </a:xfrm>
            <a:custGeom>
              <a:rect b="b" l="l" r="r" t="t"/>
              <a:pathLst>
                <a:path extrusionOk="0" h="54948" w="33433">
                  <a:moveTo>
                    <a:pt x="32778" y="0"/>
                  </a:moveTo>
                  <a:lnTo>
                    <a:pt x="0" y="54626"/>
                  </a:lnTo>
                  <a:cubicBezTo>
                    <a:pt x="262" y="54733"/>
                    <a:pt x="536" y="54852"/>
                    <a:pt x="810" y="54947"/>
                  </a:cubicBezTo>
                  <a:lnTo>
                    <a:pt x="33433" y="560"/>
                  </a:lnTo>
                  <a:cubicBezTo>
                    <a:pt x="33218" y="369"/>
                    <a:pt x="32992" y="191"/>
                    <a:pt x="327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5065800" y="12041800"/>
              <a:ext cx="844175" cy="1387975"/>
            </a:xfrm>
            <a:custGeom>
              <a:rect b="b" l="l" r="r" t="t"/>
              <a:pathLst>
                <a:path extrusionOk="0" h="55519" w="33767">
                  <a:moveTo>
                    <a:pt x="33088" y="0"/>
                  </a:moveTo>
                  <a:lnTo>
                    <a:pt x="0" y="55162"/>
                  </a:lnTo>
                  <a:cubicBezTo>
                    <a:pt x="251" y="55281"/>
                    <a:pt x="524" y="55400"/>
                    <a:pt x="774" y="55519"/>
                  </a:cubicBezTo>
                  <a:lnTo>
                    <a:pt x="33767" y="512"/>
                  </a:lnTo>
                  <a:cubicBezTo>
                    <a:pt x="33540" y="333"/>
                    <a:pt x="33302" y="167"/>
                    <a:pt x="33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5179500" y="12121250"/>
              <a:ext cx="822150" cy="1351400"/>
            </a:xfrm>
            <a:custGeom>
              <a:rect b="b" l="l" r="r" t="t"/>
              <a:pathLst>
                <a:path extrusionOk="0" h="54056" w="32886">
                  <a:moveTo>
                    <a:pt x="32267" y="1"/>
                  </a:moveTo>
                  <a:lnTo>
                    <a:pt x="1" y="53817"/>
                  </a:lnTo>
                  <a:cubicBezTo>
                    <a:pt x="286" y="53900"/>
                    <a:pt x="572" y="53972"/>
                    <a:pt x="858" y="54055"/>
                  </a:cubicBezTo>
                  <a:lnTo>
                    <a:pt x="32886" y="620"/>
                  </a:lnTo>
                  <a:cubicBezTo>
                    <a:pt x="32671" y="418"/>
                    <a:pt x="32481" y="203"/>
                    <a:pt x="322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5303625" y="12217100"/>
              <a:ext cx="779300" cy="1280250"/>
            </a:xfrm>
            <a:custGeom>
              <a:rect b="b" l="l" r="r" t="t"/>
              <a:pathLst>
                <a:path extrusionOk="0" h="51210" w="31172">
                  <a:moveTo>
                    <a:pt x="30635" y="1"/>
                  </a:moveTo>
                  <a:lnTo>
                    <a:pt x="1" y="51090"/>
                  </a:lnTo>
                  <a:cubicBezTo>
                    <a:pt x="310" y="51138"/>
                    <a:pt x="608" y="51174"/>
                    <a:pt x="917" y="51209"/>
                  </a:cubicBezTo>
                  <a:lnTo>
                    <a:pt x="31171" y="763"/>
                  </a:lnTo>
                  <a:lnTo>
                    <a:pt x="306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5240225" y="12166800"/>
              <a:ext cx="803700" cy="1320725"/>
            </a:xfrm>
            <a:custGeom>
              <a:rect b="b" l="l" r="r" t="t"/>
              <a:pathLst>
                <a:path extrusionOk="0" h="52829" w="32148">
                  <a:moveTo>
                    <a:pt x="31564" y="1"/>
                  </a:moveTo>
                  <a:lnTo>
                    <a:pt x="1" y="52626"/>
                  </a:lnTo>
                  <a:cubicBezTo>
                    <a:pt x="298" y="52686"/>
                    <a:pt x="584" y="52769"/>
                    <a:pt x="882" y="52829"/>
                  </a:cubicBezTo>
                  <a:lnTo>
                    <a:pt x="32147" y="691"/>
                  </a:lnTo>
                  <a:cubicBezTo>
                    <a:pt x="31957" y="465"/>
                    <a:pt x="31766" y="239"/>
                    <a:pt x="315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5369700" y="12272175"/>
              <a:ext cx="749525" cy="1230225"/>
            </a:xfrm>
            <a:custGeom>
              <a:rect b="b" l="l" r="r" t="t"/>
              <a:pathLst>
                <a:path extrusionOk="0" h="49209" w="29981">
                  <a:moveTo>
                    <a:pt x="29481" y="0"/>
                  </a:moveTo>
                  <a:lnTo>
                    <a:pt x="1" y="49161"/>
                  </a:lnTo>
                  <a:cubicBezTo>
                    <a:pt x="334" y="49173"/>
                    <a:pt x="644" y="49185"/>
                    <a:pt x="965" y="49209"/>
                  </a:cubicBezTo>
                  <a:lnTo>
                    <a:pt x="29981" y="834"/>
                  </a:lnTo>
                  <a:cubicBezTo>
                    <a:pt x="29814" y="548"/>
                    <a:pt x="29647" y="286"/>
                    <a:pt x="29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1"/>
          <p:cNvSpPr/>
          <p:nvPr/>
        </p:nvSpPr>
        <p:spPr>
          <a:xfrm>
            <a:off x="-226" y="-2573"/>
            <a:ext cx="1326928" cy="1327078"/>
          </a:xfrm>
          <a:custGeom>
            <a:rect b="b" l="l" r="r" t="t"/>
            <a:pathLst>
              <a:path extrusionOk="0" h="106145" w="106133">
                <a:moveTo>
                  <a:pt x="78891" y="0"/>
                </a:moveTo>
                <a:lnTo>
                  <a:pt x="78891" y="12"/>
                </a:lnTo>
                <a:cubicBezTo>
                  <a:pt x="78891" y="32219"/>
                  <a:pt x="59007" y="62448"/>
                  <a:pt x="27003" y="74117"/>
                </a:cubicBezTo>
                <a:cubicBezTo>
                  <a:pt x="18120" y="77343"/>
                  <a:pt x="9047" y="78891"/>
                  <a:pt x="103" y="78891"/>
                </a:cubicBezTo>
                <a:cubicBezTo>
                  <a:pt x="69" y="78891"/>
                  <a:pt x="34" y="78891"/>
                  <a:pt x="0" y="78891"/>
                </a:cubicBezTo>
                <a:lnTo>
                  <a:pt x="0" y="106144"/>
                </a:lnTo>
                <a:cubicBezTo>
                  <a:pt x="12061" y="106144"/>
                  <a:pt x="24336" y="104073"/>
                  <a:pt x="36314" y="99703"/>
                </a:cubicBezTo>
                <a:cubicBezTo>
                  <a:pt x="79391" y="84011"/>
                  <a:pt x="106132" y="43327"/>
                  <a:pt x="1061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38" name="Google Shape;438;p21"/>
          <p:cNvSpPr txBox="1"/>
          <p:nvPr>
            <p:ph idx="1" type="subTitle"/>
          </p:nvPr>
        </p:nvSpPr>
        <p:spPr>
          <a:xfrm>
            <a:off x="897600" y="1521900"/>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39" name="Google Shape;439;p21"/>
          <p:cNvSpPr txBox="1"/>
          <p:nvPr>
            <p:ph idx="2" type="subTitle"/>
          </p:nvPr>
        </p:nvSpPr>
        <p:spPr>
          <a:xfrm>
            <a:off x="897600" y="1870875"/>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40" name="Google Shape;440;p21"/>
          <p:cNvSpPr txBox="1"/>
          <p:nvPr>
            <p:ph idx="3" type="subTitle"/>
          </p:nvPr>
        </p:nvSpPr>
        <p:spPr>
          <a:xfrm>
            <a:off x="3476255" y="1521900"/>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41" name="Google Shape;441;p21"/>
          <p:cNvSpPr txBox="1"/>
          <p:nvPr>
            <p:ph idx="4" type="subTitle"/>
          </p:nvPr>
        </p:nvSpPr>
        <p:spPr>
          <a:xfrm>
            <a:off x="3476255" y="1870875"/>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42" name="Google Shape;442;p21"/>
          <p:cNvSpPr txBox="1"/>
          <p:nvPr>
            <p:ph idx="5" type="subTitle"/>
          </p:nvPr>
        </p:nvSpPr>
        <p:spPr>
          <a:xfrm>
            <a:off x="6054910" y="1521900"/>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43" name="Google Shape;443;p21"/>
          <p:cNvSpPr txBox="1"/>
          <p:nvPr>
            <p:ph idx="6" type="subTitle"/>
          </p:nvPr>
        </p:nvSpPr>
        <p:spPr>
          <a:xfrm>
            <a:off x="6054910" y="1870875"/>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44" name="Google Shape;444;p21"/>
          <p:cNvSpPr txBox="1"/>
          <p:nvPr>
            <p:ph idx="7" type="subTitle"/>
          </p:nvPr>
        </p:nvSpPr>
        <p:spPr>
          <a:xfrm>
            <a:off x="897600" y="3394075"/>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45" name="Google Shape;445;p21"/>
          <p:cNvSpPr txBox="1"/>
          <p:nvPr>
            <p:ph idx="8" type="subTitle"/>
          </p:nvPr>
        </p:nvSpPr>
        <p:spPr>
          <a:xfrm>
            <a:off x="897600" y="3743050"/>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46" name="Google Shape;446;p21"/>
          <p:cNvSpPr txBox="1"/>
          <p:nvPr>
            <p:ph idx="9" type="subTitle"/>
          </p:nvPr>
        </p:nvSpPr>
        <p:spPr>
          <a:xfrm>
            <a:off x="3476255" y="3394075"/>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47" name="Google Shape;447;p21"/>
          <p:cNvSpPr txBox="1"/>
          <p:nvPr>
            <p:ph idx="13" type="subTitle"/>
          </p:nvPr>
        </p:nvSpPr>
        <p:spPr>
          <a:xfrm>
            <a:off x="3476255" y="3743050"/>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48" name="Google Shape;448;p21"/>
          <p:cNvSpPr txBox="1"/>
          <p:nvPr>
            <p:ph idx="14" type="subTitle"/>
          </p:nvPr>
        </p:nvSpPr>
        <p:spPr>
          <a:xfrm>
            <a:off x="6054910" y="3394075"/>
            <a:ext cx="2191500" cy="401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49" name="Google Shape;449;p21"/>
          <p:cNvSpPr txBox="1"/>
          <p:nvPr>
            <p:ph idx="15" type="subTitle"/>
          </p:nvPr>
        </p:nvSpPr>
        <p:spPr>
          <a:xfrm>
            <a:off x="6054910" y="3743050"/>
            <a:ext cx="2191500" cy="859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50" name="Google Shape;450;p21"/>
          <p:cNvSpPr/>
          <p:nvPr/>
        </p:nvSpPr>
        <p:spPr>
          <a:xfrm flipH="1" rot="-5400000">
            <a:off x="-290" y="94"/>
            <a:ext cx="543148" cy="542566"/>
          </a:xfrm>
          <a:custGeom>
            <a:rect b="b" l="l" r="r" t="t"/>
            <a:pathLst>
              <a:path extrusionOk="0" h="12121" w="12134">
                <a:moveTo>
                  <a:pt x="1" y="0"/>
                </a:moveTo>
                <a:lnTo>
                  <a:pt x="1" y="12121"/>
                </a:lnTo>
                <a:cubicBezTo>
                  <a:pt x="6704" y="12121"/>
                  <a:pt x="12133" y="6692"/>
                  <a:pt x="12133"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451" name="Shape 451"/>
        <p:cNvGrpSpPr/>
        <p:nvPr/>
      </p:nvGrpSpPr>
      <p:grpSpPr>
        <a:xfrm>
          <a:off x="0" y="0"/>
          <a:ext cx="0" cy="0"/>
          <a:chOff x="0" y="0"/>
          <a:chExt cx="0" cy="0"/>
        </a:xfrm>
      </p:grpSpPr>
      <p:grpSp>
        <p:nvGrpSpPr>
          <p:cNvPr id="452" name="Google Shape;452;p22"/>
          <p:cNvGrpSpPr/>
          <p:nvPr/>
        </p:nvGrpSpPr>
        <p:grpSpPr>
          <a:xfrm>
            <a:off x="4220661" y="1372235"/>
            <a:ext cx="2066024" cy="2065992"/>
            <a:chOff x="-5079225" y="7556125"/>
            <a:chExt cx="1613325" cy="1613300"/>
          </a:xfrm>
        </p:grpSpPr>
        <p:sp>
          <p:nvSpPr>
            <p:cNvPr id="453" name="Google Shape;453;p22"/>
            <p:cNvSpPr/>
            <p:nvPr/>
          </p:nvSpPr>
          <p:spPr>
            <a:xfrm>
              <a:off x="-4731250" y="7646000"/>
              <a:ext cx="847150" cy="1392775"/>
            </a:xfrm>
            <a:custGeom>
              <a:rect b="b" l="l" r="r" t="t"/>
              <a:pathLst>
                <a:path extrusionOk="0" h="55711" w="33886">
                  <a:moveTo>
                    <a:pt x="33123" y="1"/>
                  </a:moveTo>
                  <a:lnTo>
                    <a:pt x="0" y="55246"/>
                  </a:lnTo>
                  <a:cubicBezTo>
                    <a:pt x="238" y="55401"/>
                    <a:pt x="476" y="55555"/>
                    <a:pt x="703" y="55710"/>
                  </a:cubicBezTo>
                  <a:lnTo>
                    <a:pt x="33885" y="394"/>
                  </a:lnTo>
                  <a:lnTo>
                    <a:pt x="33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4948850" y="7559700"/>
              <a:ext cx="768875" cy="1262675"/>
            </a:xfrm>
            <a:custGeom>
              <a:rect b="b" l="l" r="r" t="t"/>
              <a:pathLst>
                <a:path extrusionOk="0" h="50507" w="30755">
                  <a:moveTo>
                    <a:pt x="29826" y="0"/>
                  </a:moveTo>
                  <a:lnTo>
                    <a:pt x="1" y="49732"/>
                  </a:lnTo>
                  <a:cubicBezTo>
                    <a:pt x="155" y="50006"/>
                    <a:pt x="334" y="50256"/>
                    <a:pt x="513" y="50506"/>
                  </a:cubicBezTo>
                  <a:lnTo>
                    <a:pt x="30755" y="83"/>
                  </a:lnTo>
                  <a:lnTo>
                    <a:pt x="298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4984275" y="7556125"/>
              <a:ext cx="736725" cy="1208800"/>
            </a:xfrm>
            <a:custGeom>
              <a:rect b="b" l="l" r="r" t="t"/>
              <a:pathLst>
                <a:path extrusionOk="0" h="48352" w="29469">
                  <a:moveTo>
                    <a:pt x="28493" y="0"/>
                  </a:moveTo>
                  <a:lnTo>
                    <a:pt x="1" y="47506"/>
                  </a:lnTo>
                  <a:cubicBezTo>
                    <a:pt x="144" y="47792"/>
                    <a:pt x="310" y="48078"/>
                    <a:pt x="477" y="48351"/>
                  </a:cubicBezTo>
                  <a:lnTo>
                    <a:pt x="29469" y="36"/>
                  </a:lnTo>
                  <a:cubicBezTo>
                    <a:pt x="29135" y="24"/>
                    <a:pt x="28814" y="0"/>
                    <a:pt x="284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4779775" y="7619825"/>
              <a:ext cx="841500" cy="1384125"/>
            </a:xfrm>
            <a:custGeom>
              <a:rect b="b" l="l" r="r" t="t"/>
              <a:pathLst>
                <a:path extrusionOk="0" h="55365" w="33660">
                  <a:moveTo>
                    <a:pt x="32886" y="0"/>
                  </a:moveTo>
                  <a:lnTo>
                    <a:pt x="0" y="54828"/>
                  </a:lnTo>
                  <a:lnTo>
                    <a:pt x="679" y="55364"/>
                  </a:lnTo>
                  <a:lnTo>
                    <a:pt x="33659" y="357"/>
                  </a:lnTo>
                  <a:cubicBezTo>
                    <a:pt x="33397" y="238"/>
                    <a:pt x="33136" y="119"/>
                    <a:pt x="328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4826200" y="7598375"/>
              <a:ext cx="831375" cy="1366575"/>
            </a:xfrm>
            <a:custGeom>
              <a:rect b="b" l="l" r="r" t="t"/>
              <a:pathLst>
                <a:path extrusionOk="0" h="54663" w="33255">
                  <a:moveTo>
                    <a:pt x="32433" y="1"/>
                  </a:moveTo>
                  <a:lnTo>
                    <a:pt x="0" y="54067"/>
                  </a:lnTo>
                  <a:cubicBezTo>
                    <a:pt x="214" y="54258"/>
                    <a:pt x="417" y="54472"/>
                    <a:pt x="643" y="54662"/>
                  </a:cubicBezTo>
                  <a:lnTo>
                    <a:pt x="33254" y="275"/>
                  </a:lnTo>
                  <a:cubicBezTo>
                    <a:pt x="32980" y="180"/>
                    <a:pt x="32695" y="84"/>
                    <a:pt x="3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4869975" y="7580525"/>
              <a:ext cx="815900" cy="1340975"/>
            </a:xfrm>
            <a:custGeom>
              <a:rect b="b" l="l" r="r" t="t"/>
              <a:pathLst>
                <a:path extrusionOk="0" h="53639" w="32636">
                  <a:moveTo>
                    <a:pt x="31791" y="1"/>
                  </a:moveTo>
                  <a:lnTo>
                    <a:pt x="1" y="52995"/>
                  </a:lnTo>
                  <a:cubicBezTo>
                    <a:pt x="191" y="53221"/>
                    <a:pt x="406" y="53424"/>
                    <a:pt x="608" y="53638"/>
                  </a:cubicBezTo>
                  <a:lnTo>
                    <a:pt x="32636" y="239"/>
                  </a:lnTo>
                  <a:cubicBezTo>
                    <a:pt x="32350" y="155"/>
                    <a:pt x="32076" y="72"/>
                    <a:pt x="317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4911050" y="7567725"/>
              <a:ext cx="795675" cy="1306725"/>
            </a:xfrm>
            <a:custGeom>
              <a:rect b="b" l="l" r="r" t="t"/>
              <a:pathLst>
                <a:path extrusionOk="0" h="52269" w="31827">
                  <a:moveTo>
                    <a:pt x="30933" y="1"/>
                  </a:moveTo>
                  <a:lnTo>
                    <a:pt x="1" y="51555"/>
                  </a:lnTo>
                  <a:cubicBezTo>
                    <a:pt x="179" y="51793"/>
                    <a:pt x="370" y="52031"/>
                    <a:pt x="572" y="52269"/>
                  </a:cubicBezTo>
                  <a:lnTo>
                    <a:pt x="31826" y="167"/>
                  </a:lnTo>
                  <a:cubicBezTo>
                    <a:pt x="31529" y="108"/>
                    <a:pt x="31231" y="60"/>
                    <a:pt x="30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5079225" y="7654350"/>
              <a:ext cx="420925" cy="701900"/>
            </a:xfrm>
            <a:custGeom>
              <a:rect b="b" l="l" r="r" t="t"/>
              <a:pathLst>
                <a:path extrusionOk="0" h="28076" w="16837">
                  <a:moveTo>
                    <a:pt x="16836" y="0"/>
                  </a:moveTo>
                  <a:cubicBezTo>
                    <a:pt x="16312" y="286"/>
                    <a:pt x="15812" y="584"/>
                    <a:pt x="15312" y="893"/>
                  </a:cubicBezTo>
                  <a:lnTo>
                    <a:pt x="60" y="26313"/>
                  </a:lnTo>
                  <a:cubicBezTo>
                    <a:pt x="36" y="26896"/>
                    <a:pt x="1" y="27480"/>
                    <a:pt x="1" y="28075"/>
                  </a:cubicBezTo>
                  <a:lnTo>
                    <a:pt x="16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5015825" y="7557600"/>
              <a:ext cx="697150" cy="1144225"/>
            </a:xfrm>
            <a:custGeom>
              <a:rect b="b" l="l" r="r" t="t"/>
              <a:pathLst>
                <a:path extrusionOk="0" h="45769" w="27886">
                  <a:moveTo>
                    <a:pt x="27885" y="1"/>
                  </a:moveTo>
                  <a:lnTo>
                    <a:pt x="27885" y="1"/>
                  </a:lnTo>
                  <a:cubicBezTo>
                    <a:pt x="27540" y="25"/>
                    <a:pt x="27183" y="48"/>
                    <a:pt x="26849" y="84"/>
                  </a:cubicBezTo>
                  <a:lnTo>
                    <a:pt x="1" y="44828"/>
                  </a:lnTo>
                  <a:cubicBezTo>
                    <a:pt x="132" y="45149"/>
                    <a:pt x="275" y="45459"/>
                    <a:pt x="429" y="45768"/>
                  </a:cubicBezTo>
                  <a:lnTo>
                    <a:pt x="278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5076825" y="7609400"/>
              <a:ext cx="515550" cy="854000"/>
            </a:xfrm>
            <a:custGeom>
              <a:rect b="b" l="l" r="r" t="t"/>
              <a:pathLst>
                <a:path extrusionOk="0" h="34160" w="20622">
                  <a:moveTo>
                    <a:pt x="20622" y="0"/>
                  </a:moveTo>
                  <a:lnTo>
                    <a:pt x="20622" y="0"/>
                  </a:lnTo>
                  <a:cubicBezTo>
                    <a:pt x="20181" y="167"/>
                    <a:pt x="19741" y="346"/>
                    <a:pt x="19312" y="536"/>
                  </a:cubicBezTo>
                  <a:lnTo>
                    <a:pt x="0" y="32743"/>
                  </a:lnTo>
                  <a:cubicBezTo>
                    <a:pt x="36" y="33219"/>
                    <a:pt x="83" y="33683"/>
                    <a:pt x="143" y="34159"/>
                  </a:cubicBezTo>
                  <a:lnTo>
                    <a:pt x="206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5066125" y="7732625"/>
              <a:ext cx="290250" cy="484025"/>
            </a:xfrm>
            <a:custGeom>
              <a:rect b="b" l="l" r="r" t="t"/>
              <a:pathLst>
                <a:path extrusionOk="0" h="19361" w="11610">
                  <a:moveTo>
                    <a:pt x="11609" y="1"/>
                  </a:moveTo>
                  <a:lnTo>
                    <a:pt x="11609" y="1"/>
                  </a:lnTo>
                  <a:cubicBezTo>
                    <a:pt x="10895" y="584"/>
                    <a:pt x="10192" y="1179"/>
                    <a:pt x="9538" y="1810"/>
                  </a:cubicBezTo>
                  <a:lnTo>
                    <a:pt x="608" y="16693"/>
                  </a:lnTo>
                  <a:cubicBezTo>
                    <a:pt x="370" y="17574"/>
                    <a:pt x="167" y="18455"/>
                    <a:pt x="1" y="19360"/>
                  </a:cubicBezTo>
                  <a:lnTo>
                    <a:pt x="11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5063450" y="7581425"/>
              <a:ext cx="589700" cy="971875"/>
            </a:xfrm>
            <a:custGeom>
              <a:rect b="b" l="l" r="r" t="t"/>
              <a:pathLst>
                <a:path extrusionOk="0" h="38875" w="23588">
                  <a:moveTo>
                    <a:pt x="23587" y="0"/>
                  </a:moveTo>
                  <a:lnTo>
                    <a:pt x="23587" y="0"/>
                  </a:lnTo>
                  <a:cubicBezTo>
                    <a:pt x="23182" y="107"/>
                    <a:pt x="22777" y="226"/>
                    <a:pt x="22396" y="346"/>
                  </a:cubicBezTo>
                  <a:lnTo>
                    <a:pt x="1" y="37683"/>
                  </a:lnTo>
                  <a:cubicBezTo>
                    <a:pt x="72" y="38088"/>
                    <a:pt x="179" y="38493"/>
                    <a:pt x="263" y="38874"/>
                  </a:cubicBezTo>
                  <a:lnTo>
                    <a:pt x="23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5042000" y="7565650"/>
              <a:ext cx="648600" cy="1066525"/>
            </a:xfrm>
            <a:custGeom>
              <a:rect b="b" l="l" r="r" t="t"/>
              <a:pathLst>
                <a:path extrusionOk="0" h="42661" w="25944">
                  <a:moveTo>
                    <a:pt x="25944" y="0"/>
                  </a:moveTo>
                  <a:lnTo>
                    <a:pt x="25944" y="0"/>
                  </a:lnTo>
                  <a:cubicBezTo>
                    <a:pt x="25575" y="60"/>
                    <a:pt x="25194" y="119"/>
                    <a:pt x="24836" y="191"/>
                  </a:cubicBezTo>
                  <a:lnTo>
                    <a:pt x="0" y="41612"/>
                  </a:lnTo>
                  <a:cubicBezTo>
                    <a:pt x="119" y="41970"/>
                    <a:pt x="238" y="42303"/>
                    <a:pt x="357" y="42660"/>
                  </a:cubicBezTo>
                  <a:lnTo>
                    <a:pt x="259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4016875" y="8228525"/>
              <a:ext cx="544725" cy="900125"/>
            </a:xfrm>
            <a:custGeom>
              <a:rect b="b" l="l" r="r" t="t"/>
              <a:pathLst>
                <a:path extrusionOk="0" h="36005" w="21789">
                  <a:moveTo>
                    <a:pt x="21598" y="0"/>
                  </a:moveTo>
                  <a:lnTo>
                    <a:pt x="0" y="36005"/>
                  </a:lnTo>
                  <a:cubicBezTo>
                    <a:pt x="417" y="35874"/>
                    <a:pt x="846" y="35719"/>
                    <a:pt x="1262" y="35552"/>
                  </a:cubicBezTo>
                  <a:lnTo>
                    <a:pt x="21789" y="1322"/>
                  </a:lnTo>
                  <a:cubicBezTo>
                    <a:pt x="21729" y="881"/>
                    <a:pt x="21670" y="429"/>
                    <a:pt x="2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3924300" y="8328225"/>
              <a:ext cx="458400" cy="762625"/>
            </a:xfrm>
            <a:custGeom>
              <a:rect b="b" l="l" r="r" t="t"/>
              <a:pathLst>
                <a:path extrusionOk="0" h="30505" w="18336">
                  <a:moveTo>
                    <a:pt x="18312" y="1"/>
                  </a:moveTo>
                  <a:lnTo>
                    <a:pt x="0" y="30505"/>
                  </a:lnTo>
                  <a:cubicBezTo>
                    <a:pt x="476" y="30267"/>
                    <a:pt x="953" y="30040"/>
                    <a:pt x="1429" y="29778"/>
                  </a:cubicBezTo>
                  <a:lnTo>
                    <a:pt x="18336" y="1608"/>
                  </a:lnTo>
                  <a:lnTo>
                    <a:pt x="18336" y="1394"/>
                  </a:lnTo>
                  <a:cubicBezTo>
                    <a:pt x="18336" y="942"/>
                    <a:pt x="18324" y="465"/>
                    <a:pt x="18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4101425" y="8143100"/>
              <a:ext cx="612600" cy="1008475"/>
            </a:xfrm>
            <a:custGeom>
              <a:rect b="b" l="l" r="r" t="t"/>
              <a:pathLst>
                <a:path extrusionOk="0" h="40339" w="24504">
                  <a:moveTo>
                    <a:pt x="24206" y="0"/>
                  </a:moveTo>
                  <a:lnTo>
                    <a:pt x="1" y="40339"/>
                  </a:lnTo>
                  <a:cubicBezTo>
                    <a:pt x="394" y="40255"/>
                    <a:pt x="775" y="40184"/>
                    <a:pt x="1156" y="40077"/>
                  </a:cubicBezTo>
                  <a:lnTo>
                    <a:pt x="24504" y="1143"/>
                  </a:lnTo>
                  <a:cubicBezTo>
                    <a:pt x="24409" y="750"/>
                    <a:pt x="24301" y="381"/>
                    <a:pt x="24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4680350" y="7675775"/>
              <a:ext cx="848050" cy="1393950"/>
            </a:xfrm>
            <a:custGeom>
              <a:rect b="b" l="l" r="r" t="t"/>
              <a:pathLst>
                <a:path extrusionOk="0" h="55758" w="33922">
                  <a:moveTo>
                    <a:pt x="33207" y="1"/>
                  </a:moveTo>
                  <a:lnTo>
                    <a:pt x="0" y="55341"/>
                  </a:lnTo>
                  <a:cubicBezTo>
                    <a:pt x="238" y="55495"/>
                    <a:pt x="488" y="55626"/>
                    <a:pt x="738" y="55757"/>
                  </a:cubicBezTo>
                  <a:lnTo>
                    <a:pt x="33921" y="453"/>
                  </a:lnTo>
                  <a:cubicBezTo>
                    <a:pt x="33683" y="310"/>
                    <a:pt x="33445" y="143"/>
                    <a:pt x="332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4179400" y="8067800"/>
              <a:ext cx="667375" cy="1096875"/>
            </a:xfrm>
            <a:custGeom>
              <a:rect b="b" l="l" r="r" t="t"/>
              <a:pathLst>
                <a:path extrusionOk="0" h="43875" w="26695">
                  <a:moveTo>
                    <a:pt x="26313" y="0"/>
                  </a:moveTo>
                  <a:lnTo>
                    <a:pt x="0" y="43874"/>
                  </a:lnTo>
                  <a:lnTo>
                    <a:pt x="0" y="43874"/>
                  </a:lnTo>
                  <a:lnTo>
                    <a:pt x="1072" y="43743"/>
                  </a:lnTo>
                  <a:lnTo>
                    <a:pt x="26694" y="1012"/>
                  </a:lnTo>
                  <a:cubicBezTo>
                    <a:pt x="26575" y="667"/>
                    <a:pt x="26444" y="333"/>
                    <a:pt x="26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3815975" y="8452950"/>
              <a:ext cx="345325" cy="575700"/>
            </a:xfrm>
            <a:custGeom>
              <a:rect b="b" l="l" r="r" t="t"/>
              <a:pathLst>
                <a:path extrusionOk="0" h="23028" w="13813">
                  <a:moveTo>
                    <a:pt x="13812" y="1"/>
                  </a:moveTo>
                  <a:lnTo>
                    <a:pt x="1" y="23027"/>
                  </a:lnTo>
                  <a:cubicBezTo>
                    <a:pt x="608" y="22599"/>
                    <a:pt x="1203" y="22158"/>
                    <a:pt x="1787" y="21694"/>
                  </a:cubicBezTo>
                  <a:lnTo>
                    <a:pt x="13479" y="2191"/>
                  </a:lnTo>
                  <a:cubicBezTo>
                    <a:pt x="13622" y="1453"/>
                    <a:pt x="13717" y="739"/>
                    <a:pt x="13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3664150" y="8649100"/>
              <a:ext cx="146175" cy="244100"/>
            </a:xfrm>
            <a:custGeom>
              <a:rect b="b" l="l" r="r" t="t"/>
              <a:pathLst>
                <a:path extrusionOk="0" h="9764" w="5847">
                  <a:moveTo>
                    <a:pt x="5846" y="1"/>
                  </a:moveTo>
                  <a:lnTo>
                    <a:pt x="0" y="9764"/>
                  </a:lnTo>
                  <a:cubicBezTo>
                    <a:pt x="2488" y="6906"/>
                    <a:pt x="4477" y="3608"/>
                    <a:pt x="58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4253225" y="8000525"/>
              <a:ext cx="712625" cy="1168900"/>
            </a:xfrm>
            <a:custGeom>
              <a:rect b="b" l="l" r="r" t="t"/>
              <a:pathLst>
                <a:path extrusionOk="0" h="46756" w="28505">
                  <a:moveTo>
                    <a:pt x="28052" y="0"/>
                  </a:moveTo>
                  <a:lnTo>
                    <a:pt x="1" y="46756"/>
                  </a:lnTo>
                  <a:cubicBezTo>
                    <a:pt x="346" y="46744"/>
                    <a:pt x="679" y="46744"/>
                    <a:pt x="1013" y="46732"/>
                  </a:cubicBezTo>
                  <a:lnTo>
                    <a:pt x="28504" y="905"/>
                  </a:lnTo>
                  <a:cubicBezTo>
                    <a:pt x="28349" y="596"/>
                    <a:pt x="28207" y="298"/>
                    <a:pt x="28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4571425" y="7746625"/>
              <a:ext cx="835850" cy="1373700"/>
            </a:xfrm>
            <a:custGeom>
              <a:rect b="b" l="l" r="r" t="t"/>
              <a:pathLst>
                <a:path extrusionOk="0" h="54948" w="33434">
                  <a:moveTo>
                    <a:pt x="32779" y="0"/>
                  </a:moveTo>
                  <a:lnTo>
                    <a:pt x="1" y="54638"/>
                  </a:lnTo>
                  <a:cubicBezTo>
                    <a:pt x="275" y="54745"/>
                    <a:pt x="537" y="54864"/>
                    <a:pt x="810" y="54947"/>
                  </a:cubicBezTo>
                  <a:lnTo>
                    <a:pt x="33434" y="572"/>
                  </a:lnTo>
                  <a:cubicBezTo>
                    <a:pt x="33219" y="381"/>
                    <a:pt x="33005" y="203"/>
                    <a:pt x="327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4627075" y="7709400"/>
              <a:ext cx="844175" cy="1388000"/>
            </a:xfrm>
            <a:custGeom>
              <a:rect b="b" l="l" r="r" t="t"/>
              <a:pathLst>
                <a:path extrusionOk="0" h="55520" w="33767">
                  <a:moveTo>
                    <a:pt x="33088" y="1"/>
                  </a:moveTo>
                  <a:lnTo>
                    <a:pt x="0" y="55162"/>
                  </a:lnTo>
                  <a:cubicBezTo>
                    <a:pt x="250" y="55282"/>
                    <a:pt x="524" y="55401"/>
                    <a:pt x="774" y="55520"/>
                  </a:cubicBezTo>
                  <a:lnTo>
                    <a:pt x="33766" y="513"/>
                  </a:lnTo>
                  <a:cubicBezTo>
                    <a:pt x="33540" y="334"/>
                    <a:pt x="33302" y="168"/>
                    <a:pt x="330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4512775" y="7788300"/>
              <a:ext cx="821850" cy="1351375"/>
            </a:xfrm>
            <a:custGeom>
              <a:rect b="b" l="l" r="r" t="t"/>
              <a:pathLst>
                <a:path extrusionOk="0" h="54055" w="32874">
                  <a:moveTo>
                    <a:pt x="32266" y="0"/>
                  </a:moveTo>
                  <a:lnTo>
                    <a:pt x="0" y="53816"/>
                  </a:lnTo>
                  <a:cubicBezTo>
                    <a:pt x="286" y="53911"/>
                    <a:pt x="560" y="53983"/>
                    <a:pt x="846" y="54054"/>
                  </a:cubicBezTo>
                  <a:lnTo>
                    <a:pt x="32874" y="631"/>
                  </a:lnTo>
                  <a:cubicBezTo>
                    <a:pt x="32659" y="417"/>
                    <a:pt x="32469" y="214"/>
                    <a:pt x="322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4389250" y="7884425"/>
              <a:ext cx="779275" cy="1280250"/>
            </a:xfrm>
            <a:custGeom>
              <a:rect b="b" l="l" r="r" t="t"/>
              <a:pathLst>
                <a:path extrusionOk="0" h="51210" w="31171">
                  <a:moveTo>
                    <a:pt x="30635" y="1"/>
                  </a:moveTo>
                  <a:lnTo>
                    <a:pt x="0" y="51090"/>
                  </a:lnTo>
                  <a:cubicBezTo>
                    <a:pt x="310" y="51138"/>
                    <a:pt x="608" y="51162"/>
                    <a:pt x="917" y="51209"/>
                  </a:cubicBezTo>
                  <a:lnTo>
                    <a:pt x="31171" y="763"/>
                  </a:lnTo>
                  <a:lnTo>
                    <a:pt x="30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4452650" y="7834125"/>
              <a:ext cx="803700" cy="1320425"/>
            </a:xfrm>
            <a:custGeom>
              <a:rect b="b" l="l" r="r" t="t"/>
              <a:pathLst>
                <a:path extrusionOk="0" h="52817" w="32148">
                  <a:moveTo>
                    <a:pt x="31564" y="1"/>
                  </a:moveTo>
                  <a:lnTo>
                    <a:pt x="0" y="52626"/>
                  </a:lnTo>
                  <a:cubicBezTo>
                    <a:pt x="298" y="52686"/>
                    <a:pt x="584" y="52757"/>
                    <a:pt x="881" y="52817"/>
                  </a:cubicBezTo>
                  <a:lnTo>
                    <a:pt x="32147" y="691"/>
                  </a:lnTo>
                  <a:cubicBezTo>
                    <a:pt x="31957" y="465"/>
                    <a:pt x="31766" y="239"/>
                    <a:pt x="31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4322875" y="7939500"/>
              <a:ext cx="749525" cy="1229925"/>
            </a:xfrm>
            <a:custGeom>
              <a:rect b="b" l="l" r="r" t="t"/>
              <a:pathLst>
                <a:path extrusionOk="0" h="49197" w="29981">
                  <a:moveTo>
                    <a:pt x="29492" y="0"/>
                  </a:moveTo>
                  <a:lnTo>
                    <a:pt x="1" y="49161"/>
                  </a:lnTo>
                  <a:cubicBezTo>
                    <a:pt x="334" y="49173"/>
                    <a:pt x="643" y="49185"/>
                    <a:pt x="977" y="49197"/>
                  </a:cubicBezTo>
                  <a:lnTo>
                    <a:pt x="29980" y="834"/>
                  </a:lnTo>
                  <a:cubicBezTo>
                    <a:pt x="29814" y="548"/>
                    <a:pt x="29647" y="286"/>
                    <a:pt x="29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2"/>
          <p:cNvSpPr/>
          <p:nvPr/>
        </p:nvSpPr>
        <p:spPr>
          <a:xfrm flipH="1">
            <a:off x="7888076" y="373"/>
            <a:ext cx="1255925" cy="1255925"/>
          </a:xfrm>
          <a:custGeom>
            <a:rect b="b" l="l" r="r" t="t"/>
            <a:pathLst>
              <a:path extrusionOk="0" h="30957" w="30957">
                <a:moveTo>
                  <a:pt x="23015" y="0"/>
                </a:moveTo>
                <a:cubicBezTo>
                  <a:pt x="23015" y="9394"/>
                  <a:pt x="17216" y="18205"/>
                  <a:pt x="7870" y="21610"/>
                </a:cubicBezTo>
                <a:cubicBezTo>
                  <a:pt x="5263" y="22563"/>
                  <a:pt x="2619" y="23015"/>
                  <a:pt x="0" y="23015"/>
                </a:cubicBezTo>
                <a:lnTo>
                  <a:pt x="0" y="30956"/>
                </a:lnTo>
                <a:cubicBezTo>
                  <a:pt x="3512" y="30956"/>
                  <a:pt x="7096" y="30349"/>
                  <a:pt x="10597" y="29087"/>
                </a:cubicBezTo>
                <a:cubicBezTo>
                  <a:pt x="23158" y="24515"/>
                  <a:pt x="30956" y="12657"/>
                  <a:pt x="30956" y="12"/>
                </a:cubicBezTo>
                <a:lnTo>
                  <a:pt x="23015" y="12"/>
                </a:lnTo>
                <a:lnTo>
                  <a:pt x="23015"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22"/>
          <p:cNvGrpSpPr/>
          <p:nvPr/>
        </p:nvGrpSpPr>
        <p:grpSpPr>
          <a:xfrm>
            <a:off x="4892771" y="2487515"/>
            <a:ext cx="3971788" cy="2654544"/>
            <a:chOff x="459385" y="1427900"/>
            <a:chExt cx="5557280" cy="3714208"/>
          </a:xfrm>
        </p:grpSpPr>
        <p:sp>
          <p:nvSpPr>
            <p:cNvPr id="482" name="Google Shape;482;p22"/>
            <p:cNvSpPr/>
            <p:nvPr/>
          </p:nvSpPr>
          <p:spPr>
            <a:xfrm>
              <a:off x="459385" y="1427900"/>
              <a:ext cx="5557280" cy="3714208"/>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1608089" y="2667868"/>
              <a:ext cx="2281472" cy="2473472"/>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4120409" y="4740124"/>
              <a:ext cx="508672" cy="401216"/>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86" name="Google Shape;486;p22"/>
          <p:cNvSpPr txBox="1"/>
          <p:nvPr>
            <p:ph idx="1" type="subTitle"/>
          </p:nvPr>
        </p:nvSpPr>
        <p:spPr>
          <a:xfrm>
            <a:off x="955087" y="2317375"/>
            <a:ext cx="33558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87" name="Google Shape;487;p22"/>
          <p:cNvSpPr txBox="1"/>
          <p:nvPr>
            <p:ph idx="2" type="subTitle"/>
          </p:nvPr>
        </p:nvSpPr>
        <p:spPr>
          <a:xfrm>
            <a:off x="955135" y="2728475"/>
            <a:ext cx="3355800" cy="127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88" name="Google Shape;488;p22"/>
          <p:cNvSpPr txBox="1"/>
          <p:nvPr>
            <p:ph idx="3" type="subTitle"/>
          </p:nvPr>
        </p:nvSpPr>
        <p:spPr>
          <a:xfrm>
            <a:off x="4892791" y="2317375"/>
            <a:ext cx="33558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a:latin typeface="Open Sans"/>
                <a:ea typeface="Open Sans"/>
                <a:cs typeface="Open Sans"/>
                <a:sym typeface="Open Sans"/>
              </a:defRPr>
            </a:lvl1pPr>
            <a:lvl2pPr lvl="1" rtl="0" algn="ctr">
              <a:spcBef>
                <a:spcPts val="0"/>
              </a:spcBef>
              <a:spcAft>
                <a:spcPts val="0"/>
              </a:spcAft>
              <a:buNone/>
              <a:defRPr b="1" sz="1400"/>
            </a:lvl2pPr>
            <a:lvl3pPr lvl="2" rtl="0" algn="ctr">
              <a:spcBef>
                <a:spcPts val="0"/>
              </a:spcBef>
              <a:spcAft>
                <a:spcPts val="0"/>
              </a:spcAft>
              <a:buNone/>
              <a:defRPr b="1" sz="1400"/>
            </a:lvl3pPr>
            <a:lvl4pPr lvl="3" rtl="0" algn="ctr">
              <a:spcBef>
                <a:spcPts val="0"/>
              </a:spcBef>
              <a:spcAft>
                <a:spcPts val="0"/>
              </a:spcAft>
              <a:buNone/>
              <a:defRPr b="1" sz="1400"/>
            </a:lvl4pPr>
            <a:lvl5pPr lvl="4" rtl="0" algn="ctr">
              <a:spcBef>
                <a:spcPts val="0"/>
              </a:spcBef>
              <a:spcAft>
                <a:spcPts val="0"/>
              </a:spcAft>
              <a:buNone/>
              <a:defRPr b="1" sz="1400"/>
            </a:lvl5pPr>
            <a:lvl6pPr lvl="5" rtl="0" algn="ctr">
              <a:spcBef>
                <a:spcPts val="0"/>
              </a:spcBef>
              <a:spcAft>
                <a:spcPts val="0"/>
              </a:spcAft>
              <a:buNone/>
              <a:defRPr b="1" sz="1400"/>
            </a:lvl6pPr>
            <a:lvl7pPr lvl="6" rtl="0" algn="ctr">
              <a:spcBef>
                <a:spcPts val="0"/>
              </a:spcBef>
              <a:spcAft>
                <a:spcPts val="0"/>
              </a:spcAft>
              <a:buNone/>
              <a:defRPr b="1" sz="1400"/>
            </a:lvl7pPr>
            <a:lvl8pPr lvl="7" rtl="0" algn="ctr">
              <a:spcBef>
                <a:spcPts val="0"/>
              </a:spcBef>
              <a:spcAft>
                <a:spcPts val="0"/>
              </a:spcAft>
              <a:buNone/>
              <a:defRPr b="1" sz="1400"/>
            </a:lvl8pPr>
            <a:lvl9pPr lvl="8" rtl="0" algn="ctr">
              <a:spcBef>
                <a:spcPts val="0"/>
              </a:spcBef>
              <a:spcAft>
                <a:spcPts val="0"/>
              </a:spcAft>
              <a:buNone/>
              <a:defRPr b="1" sz="1400"/>
            </a:lvl9pPr>
          </a:lstStyle>
          <a:p/>
        </p:txBody>
      </p:sp>
      <p:sp>
        <p:nvSpPr>
          <p:cNvPr id="489" name="Google Shape;489;p22"/>
          <p:cNvSpPr txBox="1"/>
          <p:nvPr>
            <p:ph idx="4" type="subTitle"/>
          </p:nvPr>
        </p:nvSpPr>
        <p:spPr>
          <a:xfrm>
            <a:off x="4892785" y="2728475"/>
            <a:ext cx="3355800" cy="127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5">
    <p:spTree>
      <p:nvGrpSpPr>
        <p:cNvPr id="490" name="Shape 490"/>
        <p:cNvGrpSpPr/>
        <p:nvPr/>
      </p:nvGrpSpPr>
      <p:grpSpPr>
        <a:xfrm>
          <a:off x="0" y="0"/>
          <a:ext cx="0" cy="0"/>
          <a:chOff x="0" y="0"/>
          <a:chExt cx="0" cy="0"/>
        </a:xfrm>
      </p:grpSpPr>
      <p:sp>
        <p:nvSpPr>
          <p:cNvPr id="491" name="Google Shape;491;p23"/>
          <p:cNvSpPr txBox="1"/>
          <p:nvPr>
            <p:ph type="title"/>
          </p:nvPr>
        </p:nvSpPr>
        <p:spPr>
          <a:xfrm>
            <a:off x="5048625" y="445025"/>
            <a:ext cx="3382500" cy="5727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3000"/>
            </a:lvl1pPr>
            <a:lvl2pPr lvl="1">
              <a:spcBef>
                <a:spcPts val="0"/>
              </a:spcBef>
              <a:spcAft>
                <a:spcPts val="0"/>
              </a:spcAft>
              <a:buNone/>
              <a:defRPr sz="3000"/>
            </a:lvl2pPr>
            <a:lvl3pPr lvl="2">
              <a:spcBef>
                <a:spcPts val="0"/>
              </a:spcBef>
              <a:spcAft>
                <a:spcPts val="0"/>
              </a:spcAft>
              <a:buNone/>
              <a:defRPr sz="3000"/>
            </a:lvl3pPr>
            <a:lvl4pPr lvl="3">
              <a:spcBef>
                <a:spcPts val="0"/>
              </a:spcBef>
              <a:spcAft>
                <a:spcPts val="0"/>
              </a:spcAft>
              <a:buNone/>
              <a:defRPr sz="3000"/>
            </a:lvl4pPr>
            <a:lvl5pPr lvl="4">
              <a:spcBef>
                <a:spcPts val="0"/>
              </a:spcBef>
              <a:spcAft>
                <a:spcPts val="0"/>
              </a:spcAft>
              <a:buNone/>
              <a:defRPr sz="3000"/>
            </a:lvl5pPr>
            <a:lvl6pPr lvl="5">
              <a:spcBef>
                <a:spcPts val="0"/>
              </a:spcBef>
              <a:spcAft>
                <a:spcPts val="0"/>
              </a:spcAft>
              <a:buNone/>
              <a:defRPr sz="3000"/>
            </a:lvl6pPr>
            <a:lvl7pPr lvl="6">
              <a:spcBef>
                <a:spcPts val="0"/>
              </a:spcBef>
              <a:spcAft>
                <a:spcPts val="0"/>
              </a:spcAft>
              <a:buNone/>
              <a:defRPr sz="3000"/>
            </a:lvl7pPr>
            <a:lvl8pPr lvl="7">
              <a:spcBef>
                <a:spcPts val="0"/>
              </a:spcBef>
              <a:spcAft>
                <a:spcPts val="0"/>
              </a:spcAft>
              <a:buNone/>
              <a:defRPr sz="3000"/>
            </a:lvl8pPr>
            <a:lvl9pPr lvl="8">
              <a:spcBef>
                <a:spcPts val="0"/>
              </a:spcBef>
              <a:spcAft>
                <a:spcPts val="0"/>
              </a:spcAft>
              <a:buNone/>
              <a:defRPr sz="3000"/>
            </a:lvl9pPr>
          </a:lstStyle>
          <a:p/>
        </p:txBody>
      </p:sp>
      <p:grpSp>
        <p:nvGrpSpPr>
          <p:cNvPr id="492" name="Google Shape;492;p23"/>
          <p:cNvGrpSpPr/>
          <p:nvPr/>
        </p:nvGrpSpPr>
        <p:grpSpPr>
          <a:xfrm>
            <a:off x="3759263" y="1725403"/>
            <a:ext cx="2081161" cy="2080922"/>
            <a:chOff x="5739773" y="3107023"/>
            <a:chExt cx="1497238" cy="1497066"/>
          </a:xfrm>
        </p:grpSpPr>
        <p:sp>
          <p:nvSpPr>
            <p:cNvPr id="493" name="Google Shape;493;p23"/>
            <p:cNvSpPr/>
            <p:nvPr/>
          </p:nvSpPr>
          <p:spPr>
            <a:xfrm>
              <a:off x="7052716" y="4120974"/>
              <a:ext cx="135701" cy="226388"/>
            </a:xfrm>
            <a:custGeom>
              <a:rect b="b" l="l" r="r" t="t"/>
              <a:pathLst>
                <a:path extrusionOk="0" h="15812" w="9478">
                  <a:moveTo>
                    <a:pt x="9478" y="0"/>
                  </a:moveTo>
                  <a:lnTo>
                    <a:pt x="1" y="15812"/>
                  </a:lnTo>
                  <a:cubicBezTo>
                    <a:pt x="4025" y="11180"/>
                    <a:pt x="7263" y="5858"/>
                    <a:pt x="9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6062819" y="3190222"/>
              <a:ext cx="785859" cy="1292484"/>
            </a:xfrm>
            <a:custGeom>
              <a:rect b="b" l="l" r="r" t="t"/>
              <a:pathLst>
                <a:path extrusionOk="0" h="90273" w="54888">
                  <a:moveTo>
                    <a:pt x="53673" y="0"/>
                  </a:moveTo>
                  <a:lnTo>
                    <a:pt x="0" y="89499"/>
                  </a:lnTo>
                  <a:cubicBezTo>
                    <a:pt x="381" y="89761"/>
                    <a:pt x="762" y="90011"/>
                    <a:pt x="1155" y="90273"/>
                  </a:cubicBezTo>
                  <a:lnTo>
                    <a:pt x="54888" y="643"/>
                  </a:lnTo>
                  <a:cubicBezTo>
                    <a:pt x="54495" y="417"/>
                    <a:pt x="54078" y="214"/>
                    <a:pt x="536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5860641" y="3109929"/>
              <a:ext cx="713584" cy="1171801"/>
            </a:xfrm>
            <a:custGeom>
              <a:rect b="b" l="l" r="r" t="t"/>
              <a:pathLst>
                <a:path extrusionOk="0" h="81844" w="49840">
                  <a:moveTo>
                    <a:pt x="48328" y="0"/>
                  </a:moveTo>
                  <a:lnTo>
                    <a:pt x="0" y="80582"/>
                  </a:lnTo>
                  <a:cubicBezTo>
                    <a:pt x="286" y="81010"/>
                    <a:pt x="548" y="81427"/>
                    <a:pt x="846" y="81844"/>
                  </a:cubicBezTo>
                  <a:lnTo>
                    <a:pt x="49840" y="155"/>
                  </a:lnTo>
                  <a:cubicBezTo>
                    <a:pt x="49340" y="95"/>
                    <a:pt x="48828" y="48"/>
                    <a:pt x="483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5828083" y="3107023"/>
              <a:ext cx="683417" cy="1121347"/>
            </a:xfrm>
            <a:custGeom>
              <a:rect b="b" l="l" r="r" t="t"/>
              <a:pathLst>
                <a:path extrusionOk="0" h="78320" w="47733">
                  <a:moveTo>
                    <a:pt x="46149" y="1"/>
                  </a:moveTo>
                  <a:lnTo>
                    <a:pt x="0" y="76939"/>
                  </a:lnTo>
                  <a:cubicBezTo>
                    <a:pt x="250" y="77403"/>
                    <a:pt x="524" y="77856"/>
                    <a:pt x="774" y="78320"/>
                  </a:cubicBezTo>
                  <a:lnTo>
                    <a:pt x="47732" y="37"/>
                  </a:lnTo>
                  <a:cubicBezTo>
                    <a:pt x="47208" y="25"/>
                    <a:pt x="46673" y="1"/>
                    <a:pt x="461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6017633" y="3166354"/>
              <a:ext cx="780762" cy="1284137"/>
            </a:xfrm>
            <a:custGeom>
              <a:rect b="b" l="l" r="r" t="t"/>
              <a:pathLst>
                <a:path extrusionOk="0" h="89690" w="54532">
                  <a:moveTo>
                    <a:pt x="53269" y="0"/>
                  </a:moveTo>
                  <a:lnTo>
                    <a:pt x="1" y="88821"/>
                  </a:lnTo>
                  <a:cubicBezTo>
                    <a:pt x="358" y="89118"/>
                    <a:pt x="739" y="89404"/>
                    <a:pt x="1096" y="89690"/>
                  </a:cubicBezTo>
                  <a:lnTo>
                    <a:pt x="54532" y="572"/>
                  </a:lnTo>
                  <a:cubicBezTo>
                    <a:pt x="54115" y="381"/>
                    <a:pt x="53698" y="179"/>
                    <a:pt x="53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5974680" y="3146410"/>
              <a:ext cx="771384" cy="1267600"/>
            </a:xfrm>
            <a:custGeom>
              <a:rect b="b" l="l" r="r" t="t"/>
              <a:pathLst>
                <a:path extrusionOk="0" h="88535" w="53877">
                  <a:moveTo>
                    <a:pt x="52531" y="0"/>
                  </a:moveTo>
                  <a:lnTo>
                    <a:pt x="1" y="87582"/>
                  </a:lnTo>
                  <a:cubicBezTo>
                    <a:pt x="346" y="87916"/>
                    <a:pt x="679" y="88225"/>
                    <a:pt x="1024" y="88535"/>
                  </a:cubicBezTo>
                  <a:lnTo>
                    <a:pt x="53876" y="441"/>
                  </a:lnTo>
                  <a:cubicBezTo>
                    <a:pt x="53424" y="286"/>
                    <a:pt x="52983" y="143"/>
                    <a:pt x="52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5934104" y="3129702"/>
              <a:ext cx="757238" cy="1244076"/>
            </a:xfrm>
            <a:custGeom>
              <a:rect b="b" l="l" r="r" t="t"/>
              <a:pathLst>
                <a:path extrusionOk="0" h="86892" w="52889">
                  <a:moveTo>
                    <a:pt x="51495" y="0"/>
                  </a:moveTo>
                  <a:lnTo>
                    <a:pt x="1" y="85868"/>
                  </a:lnTo>
                  <a:cubicBezTo>
                    <a:pt x="322" y="86225"/>
                    <a:pt x="656" y="86547"/>
                    <a:pt x="989" y="86892"/>
                  </a:cubicBezTo>
                  <a:lnTo>
                    <a:pt x="52888" y="381"/>
                  </a:lnTo>
                  <a:cubicBezTo>
                    <a:pt x="52424" y="238"/>
                    <a:pt x="51972" y="119"/>
                    <a:pt x="514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5896263" y="3117761"/>
              <a:ext cx="737967" cy="1212549"/>
            </a:xfrm>
            <a:custGeom>
              <a:rect b="b" l="l" r="r" t="t"/>
              <a:pathLst>
                <a:path extrusionOk="0" h="84690" w="51543">
                  <a:moveTo>
                    <a:pt x="50090" y="1"/>
                  </a:moveTo>
                  <a:lnTo>
                    <a:pt x="1" y="83523"/>
                  </a:lnTo>
                  <a:cubicBezTo>
                    <a:pt x="298" y="83916"/>
                    <a:pt x="596" y="84297"/>
                    <a:pt x="906" y="84690"/>
                  </a:cubicBezTo>
                  <a:lnTo>
                    <a:pt x="51543" y="263"/>
                  </a:lnTo>
                  <a:cubicBezTo>
                    <a:pt x="51067" y="168"/>
                    <a:pt x="50566" y="84"/>
                    <a:pt x="500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5739773" y="3198225"/>
              <a:ext cx="390725" cy="651203"/>
            </a:xfrm>
            <a:custGeom>
              <a:rect b="b" l="l" r="r" t="t"/>
              <a:pathLst>
                <a:path extrusionOk="0" h="45483" w="27290">
                  <a:moveTo>
                    <a:pt x="27290" y="1"/>
                  </a:moveTo>
                  <a:lnTo>
                    <a:pt x="27290" y="1"/>
                  </a:lnTo>
                  <a:cubicBezTo>
                    <a:pt x="26456" y="453"/>
                    <a:pt x="25623" y="929"/>
                    <a:pt x="24813" y="1441"/>
                  </a:cubicBezTo>
                  <a:lnTo>
                    <a:pt x="108" y="42637"/>
                  </a:lnTo>
                  <a:cubicBezTo>
                    <a:pt x="48" y="43577"/>
                    <a:pt x="25" y="44530"/>
                    <a:pt x="1" y="45482"/>
                  </a:cubicBezTo>
                  <a:lnTo>
                    <a:pt x="272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5799105" y="3108397"/>
              <a:ext cx="646764" cy="1061843"/>
            </a:xfrm>
            <a:custGeom>
              <a:rect b="b" l="l" r="r" t="t"/>
              <a:pathLst>
                <a:path extrusionOk="0" h="74164" w="45173">
                  <a:moveTo>
                    <a:pt x="45172" y="0"/>
                  </a:moveTo>
                  <a:cubicBezTo>
                    <a:pt x="44601" y="36"/>
                    <a:pt x="44053" y="83"/>
                    <a:pt x="43482" y="143"/>
                  </a:cubicBezTo>
                  <a:lnTo>
                    <a:pt x="0" y="72652"/>
                  </a:lnTo>
                  <a:cubicBezTo>
                    <a:pt x="226" y="73164"/>
                    <a:pt x="464" y="73664"/>
                    <a:pt x="679" y="74164"/>
                  </a:cubicBezTo>
                  <a:lnTo>
                    <a:pt x="451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5742164" y="3156633"/>
              <a:ext cx="478348" cy="792001"/>
            </a:xfrm>
            <a:custGeom>
              <a:rect b="b" l="l" r="r" t="t"/>
              <a:pathLst>
                <a:path extrusionOk="0" h="55317" w="33410">
                  <a:moveTo>
                    <a:pt x="33409" y="1"/>
                  </a:moveTo>
                  <a:lnTo>
                    <a:pt x="33409" y="1"/>
                  </a:lnTo>
                  <a:cubicBezTo>
                    <a:pt x="32695" y="262"/>
                    <a:pt x="31981" y="560"/>
                    <a:pt x="31290" y="858"/>
                  </a:cubicBezTo>
                  <a:lnTo>
                    <a:pt x="0" y="53031"/>
                  </a:lnTo>
                  <a:cubicBezTo>
                    <a:pt x="60" y="53805"/>
                    <a:pt x="131" y="54555"/>
                    <a:pt x="239" y="55317"/>
                  </a:cubicBezTo>
                  <a:lnTo>
                    <a:pt x="334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5752215" y="3270844"/>
              <a:ext cx="269183" cy="448682"/>
            </a:xfrm>
            <a:custGeom>
              <a:rect b="b" l="l" r="r" t="t"/>
              <a:pathLst>
                <a:path extrusionOk="0" h="31338" w="18801">
                  <a:moveTo>
                    <a:pt x="18801" y="1"/>
                  </a:moveTo>
                  <a:lnTo>
                    <a:pt x="18801" y="1"/>
                  </a:lnTo>
                  <a:cubicBezTo>
                    <a:pt x="17634" y="917"/>
                    <a:pt x="16515" y="1906"/>
                    <a:pt x="15431" y="2930"/>
                  </a:cubicBezTo>
                  <a:lnTo>
                    <a:pt x="977" y="27028"/>
                  </a:lnTo>
                  <a:cubicBezTo>
                    <a:pt x="596" y="28445"/>
                    <a:pt x="263" y="29885"/>
                    <a:pt x="1" y="31338"/>
                  </a:cubicBezTo>
                  <a:lnTo>
                    <a:pt x="188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5754262" y="3130546"/>
              <a:ext cx="547215" cy="901788"/>
            </a:xfrm>
            <a:custGeom>
              <a:rect b="b" l="l" r="r" t="t"/>
              <a:pathLst>
                <a:path extrusionOk="0" h="62985" w="38220">
                  <a:moveTo>
                    <a:pt x="38220" y="1"/>
                  </a:moveTo>
                  <a:lnTo>
                    <a:pt x="38220" y="1"/>
                  </a:lnTo>
                  <a:cubicBezTo>
                    <a:pt x="37565" y="168"/>
                    <a:pt x="36934" y="358"/>
                    <a:pt x="36291" y="560"/>
                  </a:cubicBezTo>
                  <a:lnTo>
                    <a:pt x="1" y="61056"/>
                  </a:lnTo>
                  <a:cubicBezTo>
                    <a:pt x="144" y="61711"/>
                    <a:pt x="286" y="62354"/>
                    <a:pt x="453" y="62985"/>
                  </a:cubicBezTo>
                  <a:lnTo>
                    <a:pt x="38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5774378" y="3115556"/>
              <a:ext cx="601765" cy="989740"/>
            </a:xfrm>
            <a:custGeom>
              <a:rect b="b" l="l" r="r" t="t"/>
              <a:pathLst>
                <a:path extrusionOk="0" h="69128" w="42030">
                  <a:moveTo>
                    <a:pt x="42030" y="0"/>
                  </a:moveTo>
                  <a:lnTo>
                    <a:pt x="42030" y="0"/>
                  </a:lnTo>
                  <a:cubicBezTo>
                    <a:pt x="41434" y="83"/>
                    <a:pt x="40839" y="203"/>
                    <a:pt x="40244" y="310"/>
                  </a:cubicBezTo>
                  <a:lnTo>
                    <a:pt x="1" y="67413"/>
                  </a:lnTo>
                  <a:cubicBezTo>
                    <a:pt x="179" y="67997"/>
                    <a:pt x="370" y="68556"/>
                    <a:pt x="584" y="69128"/>
                  </a:cubicBezTo>
                  <a:lnTo>
                    <a:pt x="420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6725418" y="3730593"/>
              <a:ext cx="505451" cy="835140"/>
            </a:xfrm>
            <a:custGeom>
              <a:rect b="b" l="l" r="r" t="t"/>
              <a:pathLst>
                <a:path extrusionOk="0" h="58330" w="35303">
                  <a:moveTo>
                    <a:pt x="34981" y="1"/>
                  </a:moveTo>
                  <a:lnTo>
                    <a:pt x="1" y="58329"/>
                  </a:lnTo>
                  <a:cubicBezTo>
                    <a:pt x="679" y="58103"/>
                    <a:pt x="1370" y="57865"/>
                    <a:pt x="2037" y="57603"/>
                  </a:cubicBezTo>
                  <a:lnTo>
                    <a:pt x="35303" y="2168"/>
                  </a:lnTo>
                  <a:cubicBezTo>
                    <a:pt x="35207" y="1430"/>
                    <a:pt x="35100" y="715"/>
                    <a:pt x="349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6811681" y="3823327"/>
              <a:ext cx="425330" cy="707972"/>
            </a:xfrm>
            <a:custGeom>
              <a:rect b="b" l="l" r="r" t="t"/>
              <a:pathLst>
                <a:path extrusionOk="0" h="49448" w="29707">
                  <a:moveTo>
                    <a:pt x="29647" y="1"/>
                  </a:moveTo>
                  <a:lnTo>
                    <a:pt x="0" y="49447"/>
                  </a:lnTo>
                  <a:cubicBezTo>
                    <a:pt x="774" y="49066"/>
                    <a:pt x="1548" y="48673"/>
                    <a:pt x="2310" y="48269"/>
                  </a:cubicBezTo>
                  <a:lnTo>
                    <a:pt x="29694" y="2608"/>
                  </a:lnTo>
                  <a:cubicBezTo>
                    <a:pt x="29694" y="2489"/>
                    <a:pt x="29706" y="2382"/>
                    <a:pt x="29706" y="2263"/>
                  </a:cubicBezTo>
                  <a:cubicBezTo>
                    <a:pt x="29706" y="1501"/>
                    <a:pt x="29671" y="763"/>
                    <a:pt x="29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6647345" y="3651331"/>
              <a:ext cx="568347" cy="935878"/>
            </a:xfrm>
            <a:custGeom>
              <a:rect b="b" l="l" r="r" t="t"/>
              <a:pathLst>
                <a:path extrusionOk="0" h="65366" w="39696">
                  <a:moveTo>
                    <a:pt x="39208" y="0"/>
                  </a:moveTo>
                  <a:lnTo>
                    <a:pt x="1" y="65366"/>
                  </a:lnTo>
                  <a:cubicBezTo>
                    <a:pt x="620" y="65235"/>
                    <a:pt x="1251" y="65104"/>
                    <a:pt x="1858" y="64937"/>
                  </a:cubicBezTo>
                  <a:lnTo>
                    <a:pt x="39696" y="1870"/>
                  </a:lnTo>
                  <a:cubicBezTo>
                    <a:pt x="39541" y="1239"/>
                    <a:pt x="39386" y="631"/>
                    <a:pt x="39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6109866" y="3217826"/>
              <a:ext cx="786890" cy="1293858"/>
            </a:xfrm>
            <a:custGeom>
              <a:rect b="b" l="l" r="r" t="t"/>
              <a:pathLst>
                <a:path extrusionOk="0" h="90369" w="54960">
                  <a:moveTo>
                    <a:pt x="53793" y="1"/>
                  </a:moveTo>
                  <a:lnTo>
                    <a:pt x="0" y="89679"/>
                  </a:lnTo>
                  <a:cubicBezTo>
                    <a:pt x="405" y="89917"/>
                    <a:pt x="798" y="90143"/>
                    <a:pt x="1191" y="90369"/>
                  </a:cubicBezTo>
                  <a:lnTo>
                    <a:pt x="54959" y="739"/>
                  </a:lnTo>
                  <a:cubicBezTo>
                    <a:pt x="54567" y="489"/>
                    <a:pt x="54186" y="239"/>
                    <a:pt x="537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6574727" y="3581777"/>
              <a:ext cx="619146" cy="1017702"/>
            </a:xfrm>
            <a:custGeom>
              <a:rect b="b" l="l" r="r" t="t"/>
              <a:pathLst>
                <a:path extrusionOk="0" h="71081" w="43244">
                  <a:moveTo>
                    <a:pt x="42625" y="1"/>
                  </a:moveTo>
                  <a:lnTo>
                    <a:pt x="1" y="71081"/>
                  </a:lnTo>
                  <a:cubicBezTo>
                    <a:pt x="584" y="71021"/>
                    <a:pt x="1155" y="70938"/>
                    <a:pt x="1739" y="70855"/>
                  </a:cubicBezTo>
                  <a:lnTo>
                    <a:pt x="43244" y="1632"/>
                  </a:lnTo>
                  <a:cubicBezTo>
                    <a:pt x="43054" y="1084"/>
                    <a:pt x="42851" y="536"/>
                    <a:pt x="42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6911918" y="3939084"/>
              <a:ext cx="320311" cy="533914"/>
            </a:xfrm>
            <a:custGeom>
              <a:rect b="b" l="l" r="r" t="t"/>
              <a:pathLst>
                <a:path extrusionOk="0" h="37291" w="22372">
                  <a:moveTo>
                    <a:pt x="22372" y="0"/>
                  </a:moveTo>
                  <a:lnTo>
                    <a:pt x="0" y="37290"/>
                  </a:lnTo>
                  <a:cubicBezTo>
                    <a:pt x="1000" y="36612"/>
                    <a:pt x="1953" y="35897"/>
                    <a:pt x="2893" y="35147"/>
                  </a:cubicBezTo>
                  <a:lnTo>
                    <a:pt x="21860" y="3536"/>
                  </a:lnTo>
                  <a:cubicBezTo>
                    <a:pt x="22062" y="2369"/>
                    <a:pt x="22241" y="1191"/>
                    <a:pt x="22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6506547" y="3519224"/>
              <a:ext cx="660738" cy="1084694"/>
            </a:xfrm>
            <a:custGeom>
              <a:rect b="b" l="l" r="r" t="t"/>
              <a:pathLst>
                <a:path extrusionOk="0" h="75760" w="46149">
                  <a:moveTo>
                    <a:pt x="45434" y="0"/>
                  </a:moveTo>
                  <a:lnTo>
                    <a:pt x="0" y="75759"/>
                  </a:lnTo>
                  <a:cubicBezTo>
                    <a:pt x="548" y="75747"/>
                    <a:pt x="1083" y="75724"/>
                    <a:pt x="1631" y="75700"/>
                  </a:cubicBezTo>
                  <a:lnTo>
                    <a:pt x="46149" y="1476"/>
                  </a:lnTo>
                  <a:lnTo>
                    <a:pt x="45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6211119" y="3283973"/>
              <a:ext cx="775307" cy="1274429"/>
            </a:xfrm>
            <a:custGeom>
              <a:rect b="b" l="l" r="r" t="t"/>
              <a:pathLst>
                <a:path extrusionOk="0" h="89012" w="54151">
                  <a:moveTo>
                    <a:pt x="53090" y="0"/>
                  </a:moveTo>
                  <a:lnTo>
                    <a:pt x="0" y="88511"/>
                  </a:lnTo>
                  <a:cubicBezTo>
                    <a:pt x="441" y="88690"/>
                    <a:pt x="870" y="88869"/>
                    <a:pt x="1298" y="89011"/>
                  </a:cubicBezTo>
                  <a:lnTo>
                    <a:pt x="54150" y="917"/>
                  </a:lnTo>
                  <a:cubicBezTo>
                    <a:pt x="53805" y="596"/>
                    <a:pt x="53448" y="298"/>
                    <a:pt x="530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159462" y="3249024"/>
              <a:ext cx="783325" cy="1287730"/>
            </a:xfrm>
            <a:custGeom>
              <a:rect b="b" l="l" r="r" t="t"/>
              <a:pathLst>
                <a:path extrusionOk="0" h="89941" w="54711">
                  <a:moveTo>
                    <a:pt x="53591" y="1"/>
                  </a:moveTo>
                  <a:lnTo>
                    <a:pt x="1" y="89357"/>
                  </a:lnTo>
                  <a:cubicBezTo>
                    <a:pt x="418" y="89571"/>
                    <a:pt x="834" y="89750"/>
                    <a:pt x="1251" y="89940"/>
                  </a:cubicBezTo>
                  <a:lnTo>
                    <a:pt x="54710" y="822"/>
                  </a:lnTo>
                  <a:cubicBezTo>
                    <a:pt x="54329" y="536"/>
                    <a:pt x="53960" y="275"/>
                    <a:pt x="5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264810" y="3322673"/>
              <a:ext cx="762865" cy="1253454"/>
            </a:xfrm>
            <a:custGeom>
              <a:rect b="b" l="l" r="r" t="t"/>
              <a:pathLst>
                <a:path extrusionOk="0" h="87547" w="53282">
                  <a:moveTo>
                    <a:pt x="52293" y="0"/>
                  </a:moveTo>
                  <a:lnTo>
                    <a:pt x="1" y="87166"/>
                  </a:lnTo>
                  <a:cubicBezTo>
                    <a:pt x="453" y="87297"/>
                    <a:pt x="918" y="87428"/>
                    <a:pt x="1370" y="87547"/>
                  </a:cubicBezTo>
                  <a:lnTo>
                    <a:pt x="53281" y="1012"/>
                  </a:lnTo>
                  <a:cubicBezTo>
                    <a:pt x="52960" y="667"/>
                    <a:pt x="52627" y="322"/>
                    <a:pt x="5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380395" y="3411656"/>
              <a:ext cx="722962" cy="1187823"/>
            </a:xfrm>
            <a:custGeom>
              <a:rect b="b" l="l" r="r" t="t"/>
              <a:pathLst>
                <a:path extrusionOk="0" h="82963" w="50495">
                  <a:moveTo>
                    <a:pt x="49626" y="0"/>
                  </a:moveTo>
                  <a:lnTo>
                    <a:pt x="0" y="82760"/>
                  </a:lnTo>
                  <a:cubicBezTo>
                    <a:pt x="489" y="82844"/>
                    <a:pt x="989" y="82903"/>
                    <a:pt x="1489" y="82963"/>
                  </a:cubicBezTo>
                  <a:lnTo>
                    <a:pt x="50495" y="1227"/>
                  </a:lnTo>
                  <a:cubicBezTo>
                    <a:pt x="50209" y="810"/>
                    <a:pt x="49923" y="405"/>
                    <a:pt x="49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21407" y="3364938"/>
              <a:ext cx="745469" cy="1225163"/>
            </a:xfrm>
            <a:custGeom>
              <a:rect b="b" l="l" r="r" t="t"/>
              <a:pathLst>
                <a:path extrusionOk="0" h="85571" w="52067">
                  <a:moveTo>
                    <a:pt x="51114" y="1"/>
                  </a:moveTo>
                  <a:lnTo>
                    <a:pt x="1" y="85250"/>
                  </a:lnTo>
                  <a:cubicBezTo>
                    <a:pt x="465" y="85357"/>
                    <a:pt x="930" y="85476"/>
                    <a:pt x="1406" y="85571"/>
                  </a:cubicBezTo>
                  <a:lnTo>
                    <a:pt x="52067" y="1108"/>
                  </a:lnTo>
                  <a:cubicBezTo>
                    <a:pt x="51757" y="739"/>
                    <a:pt x="51448" y="382"/>
                    <a:pt x="511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6441760" y="3462956"/>
              <a:ext cx="695358" cy="1141133"/>
            </a:xfrm>
            <a:custGeom>
              <a:rect b="b" l="l" r="r" t="t"/>
              <a:pathLst>
                <a:path extrusionOk="0" h="79702" w="48567">
                  <a:moveTo>
                    <a:pt x="47757" y="1"/>
                  </a:moveTo>
                  <a:lnTo>
                    <a:pt x="1" y="79630"/>
                  </a:lnTo>
                  <a:cubicBezTo>
                    <a:pt x="525" y="79654"/>
                    <a:pt x="1036" y="79677"/>
                    <a:pt x="1560" y="79701"/>
                  </a:cubicBezTo>
                  <a:lnTo>
                    <a:pt x="48566" y="1346"/>
                  </a:lnTo>
                  <a:cubicBezTo>
                    <a:pt x="48292" y="894"/>
                    <a:pt x="48042" y="442"/>
                    <a:pt x="477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3"/>
          <p:cNvGrpSpPr/>
          <p:nvPr/>
        </p:nvGrpSpPr>
        <p:grpSpPr>
          <a:xfrm>
            <a:off x="211822" y="3061348"/>
            <a:ext cx="3113629" cy="2080994"/>
            <a:chOff x="6554840" y="3519775"/>
            <a:chExt cx="2427403" cy="1622354"/>
          </a:xfrm>
        </p:grpSpPr>
        <p:sp>
          <p:nvSpPr>
            <p:cNvPr id="521" name="Google Shape;521;p23"/>
            <p:cNvSpPr/>
            <p:nvPr/>
          </p:nvSpPr>
          <p:spPr>
            <a:xfrm>
              <a:off x="6554840" y="3519775"/>
              <a:ext cx="2427403" cy="1622354"/>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7056594" y="4061393"/>
              <a:ext cx="996540" cy="1080405"/>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8153975" y="4966555"/>
              <a:ext cx="222186" cy="175250"/>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23"/>
          <p:cNvSpPr txBox="1"/>
          <p:nvPr/>
        </p:nvSpPr>
        <p:spPr>
          <a:xfrm>
            <a:off x="5896275" y="3475288"/>
            <a:ext cx="2511900" cy="835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000">
                <a:solidFill>
                  <a:srgbClr val="EEEEEE"/>
                </a:solidFill>
                <a:latin typeface="Barlow"/>
                <a:ea typeface="Barlow"/>
                <a:cs typeface="Barlow"/>
                <a:sym typeface="Barlow"/>
              </a:rPr>
              <a:t>CREDITS: This presentation template was created by </a:t>
            </a:r>
            <a:r>
              <a:rPr b="1" lang="en" sz="1000">
                <a:solidFill>
                  <a:srgbClr val="EEEEEE"/>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rgbClr val="EEEEEE"/>
                </a:solidFill>
                <a:latin typeface="Barlow"/>
                <a:ea typeface="Barlow"/>
                <a:cs typeface="Barlow"/>
                <a:sym typeface="Barlow"/>
              </a:rPr>
              <a:t>, including icons by </a:t>
            </a:r>
            <a:r>
              <a:rPr b="1" lang="en" sz="1000">
                <a:solidFill>
                  <a:srgbClr val="EEEEEE"/>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rgbClr val="EEEEEE"/>
                </a:solidFill>
                <a:latin typeface="Barlow"/>
                <a:ea typeface="Barlow"/>
                <a:cs typeface="Barlow"/>
                <a:sym typeface="Barlow"/>
              </a:rPr>
              <a:t>, and infographics &amp; images by </a:t>
            </a:r>
            <a:r>
              <a:rPr b="1" lang="en" sz="1000">
                <a:solidFill>
                  <a:srgbClr val="EEEEEE"/>
                </a:solidFill>
                <a:uFill>
                  <a:noFill/>
                </a:uFill>
                <a:latin typeface="Barlow"/>
                <a:ea typeface="Barlow"/>
                <a:cs typeface="Barlow"/>
                <a:sym typeface="Barlow"/>
                <a:hlinkClick r:id="rId4">
                  <a:extLst>
                    <a:ext uri="{A12FA001-AC4F-418D-AE19-62706E023703}">
                      <ahyp:hlinkClr val="tx"/>
                    </a:ext>
                  </a:extLst>
                </a:hlinkClick>
              </a:rPr>
              <a:t>Freepik</a:t>
            </a:r>
            <a:r>
              <a:rPr lang="en" sz="1000">
                <a:solidFill>
                  <a:srgbClr val="EEEEEE"/>
                </a:solidFill>
                <a:latin typeface="Barlow"/>
                <a:ea typeface="Barlow"/>
                <a:cs typeface="Barlow"/>
                <a:sym typeface="Barlow"/>
              </a:rPr>
              <a:t>. </a:t>
            </a:r>
            <a:endParaRPr sz="1000">
              <a:solidFill>
                <a:srgbClr val="EEEEEE"/>
              </a:solidFill>
              <a:latin typeface="Barlow"/>
              <a:ea typeface="Barlow"/>
              <a:cs typeface="Barlow"/>
              <a:sym typeface="Barlow"/>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p:cSld name="CUSTOM_6">
    <p:spTree>
      <p:nvGrpSpPr>
        <p:cNvPr id="525" name="Shape 525"/>
        <p:cNvGrpSpPr/>
        <p:nvPr/>
      </p:nvGrpSpPr>
      <p:grpSpPr>
        <a:xfrm>
          <a:off x="0" y="0"/>
          <a:ext cx="0" cy="0"/>
          <a:chOff x="0" y="0"/>
          <a:chExt cx="0" cy="0"/>
        </a:xfrm>
      </p:grpSpPr>
      <p:grpSp>
        <p:nvGrpSpPr>
          <p:cNvPr id="526" name="Google Shape;526;p24"/>
          <p:cNvGrpSpPr/>
          <p:nvPr/>
        </p:nvGrpSpPr>
        <p:grpSpPr>
          <a:xfrm>
            <a:off x="5548608" y="2847244"/>
            <a:ext cx="3433804" cy="2294983"/>
            <a:chOff x="6554840" y="3519775"/>
            <a:chExt cx="2427403" cy="1622354"/>
          </a:xfrm>
        </p:grpSpPr>
        <p:sp>
          <p:nvSpPr>
            <p:cNvPr id="527" name="Google Shape;527;p24"/>
            <p:cNvSpPr/>
            <p:nvPr/>
          </p:nvSpPr>
          <p:spPr>
            <a:xfrm>
              <a:off x="6554840" y="3519775"/>
              <a:ext cx="2427403" cy="1622354"/>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7056594" y="4061393"/>
              <a:ext cx="996540" cy="1080405"/>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8153975" y="4966555"/>
              <a:ext cx="222186" cy="175250"/>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4"/>
          <p:cNvGrpSpPr/>
          <p:nvPr/>
        </p:nvGrpSpPr>
        <p:grpSpPr>
          <a:xfrm>
            <a:off x="2877009" y="2195271"/>
            <a:ext cx="2512066" cy="2511778"/>
            <a:chOff x="5739773" y="3107023"/>
            <a:chExt cx="1497238" cy="1497066"/>
          </a:xfrm>
        </p:grpSpPr>
        <p:sp>
          <p:nvSpPr>
            <p:cNvPr id="531" name="Google Shape;531;p24"/>
            <p:cNvSpPr/>
            <p:nvPr/>
          </p:nvSpPr>
          <p:spPr>
            <a:xfrm>
              <a:off x="7052716" y="4120974"/>
              <a:ext cx="135701" cy="226388"/>
            </a:xfrm>
            <a:custGeom>
              <a:rect b="b" l="l" r="r" t="t"/>
              <a:pathLst>
                <a:path extrusionOk="0" h="15812" w="9478">
                  <a:moveTo>
                    <a:pt x="9478" y="0"/>
                  </a:moveTo>
                  <a:lnTo>
                    <a:pt x="1" y="15812"/>
                  </a:lnTo>
                  <a:cubicBezTo>
                    <a:pt x="4025" y="11180"/>
                    <a:pt x="7263" y="5858"/>
                    <a:pt x="9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6062819" y="3190222"/>
              <a:ext cx="785859" cy="1292484"/>
            </a:xfrm>
            <a:custGeom>
              <a:rect b="b" l="l" r="r" t="t"/>
              <a:pathLst>
                <a:path extrusionOk="0" h="90273" w="54888">
                  <a:moveTo>
                    <a:pt x="53673" y="0"/>
                  </a:moveTo>
                  <a:lnTo>
                    <a:pt x="0" y="89499"/>
                  </a:lnTo>
                  <a:cubicBezTo>
                    <a:pt x="381" y="89761"/>
                    <a:pt x="762" y="90011"/>
                    <a:pt x="1155" y="90273"/>
                  </a:cubicBezTo>
                  <a:lnTo>
                    <a:pt x="54888" y="643"/>
                  </a:lnTo>
                  <a:cubicBezTo>
                    <a:pt x="54495" y="417"/>
                    <a:pt x="54078" y="214"/>
                    <a:pt x="536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5860641" y="3109929"/>
              <a:ext cx="713584" cy="1171801"/>
            </a:xfrm>
            <a:custGeom>
              <a:rect b="b" l="l" r="r" t="t"/>
              <a:pathLst>
                <a:path extrusionOk="0" h="81844" w="49840">
                  <a:moveTo>
                    <a:pt x="48328" y="0"/>
                  </a:moveTo>
                  <a:lnTo>
                    <a:pt x="0" y="80582"/>
                  </a:lnTo>
                  <a:cubicBezTo>
                    <a:pt x="286" y="81010"/>
                    <a:pt x="548" y="81427"/>
                    <a:pt x="846" y="81844"/>
                  </a:cubicBezTo>
                  <a:lnTo>
                    <a:pt x="49840" y="155"/>
                  </a:lnTo>
                  <a:cubicBezTo>
                    <a:pt x="49340" y="95"/>
                    <a:pt x="48828" y="48"/>
                    <a:pt x="483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5828083" y="3107023"/>
              <a:ext cx="683417" cy="1121347"/>
            </a:xfrm>
            <a:custGeom>
              <a:rect b="b" l="l" r="r" t="t"/>
              <a:pathLst>
                <a:path extrusionOk="0" h="78320" w="47733">
                  <a:moveTo>
                    <a:pt x="46149" y="1"/>
                  </a:moveTo>
                  <a:lnTo>
                    <a:pt x="0" y="76939"/>
                  </a:lnTo>
                  <a:cubicBezTo>
                    <a:pt x="250" y="77403"/>
                    <a:pt x="524" y="77856"/>
                    <a:pt x="774" y="78320"/>
                  </a:cubicBezTo>
                  <a:lnTo>
                    <a:pt x="47732" y="37"/>
                  </a:lnTo>
                  <a:cubicBezTo>
                    <a:pt x="47208" y="25"/>
                    <a:pt x="46673" y="1"/>
                    <a:pt x="461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6017633" y="3166354"/>
              <a:ext cx="780762" cy="1284137"/>
            </a:xfrm>
            <a:custGeom>
              <a:rect b="b" l="l" r="r" t="t"/>
              <a:pathLst>
                <a:path extrusionOk="0" h="89690" w="54532">
                  <a:moveTo>
                    <a:pt x="53269" y="0"/>
                  </a:moveTo>
                  <a:lnTo>
                    <a:pt x="1" y="88821"/>
                  </a:lnTo>
                  <a:cubicBezTo>
                    <a:pt x="358" y="89118"/>
                    <a:pt x="739" y="89404"/>
                    <a:pt x="1096" y="89690"/>
                  </a:cubicBezTo>
                  <a:lnTo>
                    <a:pt x="54532" y="572"/>
                  </a:lnTo>
                  <a:cubicBezTo>
                    <a:pt x="54115" y="381"/>
                    <a:pt x="53698" y="179"/>
                    <a:pt x="53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5974680" y="3146410"/>
              <a:ext cx="771384" cy="1267600"/>
            </a:xfrm>
            <a:custGeom>
              <a:rect b="b" l="l" r="r" t="t"/>
              <a:pathLst>
                <a:path extrusionOk="0" h="88535" w="53877">
                  <a:moveTo>
                    <a:pt x="52531" y="0"/>
                  </a:moveTo>
                  <a:lnTo>
                    <a:pt x="1" y="87582"/>
                  </a:lnTo>
                  <a:cubicBezTo>
                    <a:pt x="346" y="87916"/>
                    <a:pt x="679" y="88225"/>
                    <a:pt x="1024" y="88535"/>
                  </a:cubicBezTo>
                  <a:lnTo>
                    <a:pt x="53876" y="441"/>
                  </a:lnTo>
                  <a:cubicBezTo>
                    <a:pt x="53424" y="286"/>
                    <a:pt x="52983" y="143"/>
                    <a:pt x="52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5934104" y="3129702"/>
              <a:ext cx="757238" cy="1244076"/>
            </a:xfrm>
            <a:custGeom>
              <a:rect b="b" l="l" r="r" t="t"/>
              <a:pathLst>
                <a:path extrusionOk="0" h="86892" w="52889">
                  <a:moveTo>
                    <a:pt x="51495" y="0"/>
                  </a:moveTo>
                  <a:lnTo>
                    <a:pt x="1" y="85868"/>
                  </a:lnTo>
                  <a:cubicBezTo>
                    <a:pt x="322" y="86225"/>
                    <a:pt x="656" y="86547"/>
                    <a:pt x="989" y="86892"/>
                  </a:cubicBezTo>
                  <a:lnTo>
                    <a:pt x="52888" y="381"/>
                  </a:lnTo>
                  <a:cubicBezTo>
                    <a:pt x="52424" y="238"/>
                    <a:pt x="51972" y="119"/>
                    <a:pt x="514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5896263" y="3117761"/>
              <a:ext cx="737967" cy="1212549"/>
            </a:xfrm>
            <a:custGeom>
              <a:rect b="b" l="l" r="r" t="t"/>
              <a:pathLst>
                <a:path extrusionOk="0" h="84690" w="51543">
                  <a:moveTo>
                    <a:pt x="50090" y="1"/>
                  </a:moveTo>
                  <a:lnTo>
                    <a:pt x="1" y="83523"/>
                  </a:lnTo>
                  <a:cubicBezTo>
                    <a:pt x="298" y="83916"/>
                    <a:pt x="596" y="84297"/>
                    <a:pt x="906" y="84690"/>
                  </a:cubicBezTo>
                  <a:lnTo>
                    <a:pt x="51543" y="263"/>
                  </a:lnTo>
                  <a:cubicBezTo>
                    <a:pt x="51067" y="168"/>
                    <a:pt x="50566" y="84"/>
                    <a:pt x="500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5739773" y="3198225"/>
              <a:ext cx="390725" cy="651203"/>
            </a:xfrm>
            <a:custGeom>
              <a:rect b="b" l="l" r="r" t="t"/>
              <a:pathLst>
                <a:path extrusionOk="0" h="45483" w="27290">
                  <a:moveTo>
                    <a:pt x="27290" y="1"/>
                  </a:moveTo>
                  <a:lnTo>
                    <a:pt x="27290" y="1"/>
                  </a:lnTo>
                  <a:cubicBezTo>
                    <a:pt x="26456" y="453"/>
                    <a:pt x="25623" y="929"/>
                    <a:pt x="24813" y="1441"/>
                  </a:cubicBezTo>
                  <a:lnTo>
                    <a:pt x="108" y="42637"/>
                  </a:lnTo>
                  <a:cubicBezTo>
                    <a:pt x="48" y="43577"/>
                    <a:pt x="25" y="44530"/>
                    <a:pt x="1" y="45482"/>
                  </a:cubicBezTo>
                  <a:lnTo>
                    <a:pt x="272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5799105" y="3108397"/>
              <a:ext cx="646764" cy="1061843"/>
            </a:xfrm>
            <a:custGeom>
              <a:rect b="b" l="l" r="r" t="t"/>
              <a:pathLst>
                <a:path extrusionOk="0" h="74164" w="45173">
                  <a:moveTo>
                    <a:pt x="45172" y="0"/>
                  </a:moveTo>
                  <a:cubicBezTo>
                    <a:pt x="44601" y="36"/>
                    <a:pt x="44053" y="83"/>
                    <a:pt x="43482" y="143"/>
                  </a:cubicBezTo>
                  <a:lnTo>
                    <a:pt x="0" y="72652"/>
                  </a:lnTo>
                  <a:cubicBezTo>
                    <a:pt x="226" y="73164"/>
                    <a:pt x="464" y="73664"/>
                    <a:pt x="679" y="74164"/>
                  </a:cubicBezTo>
                  <a:lnTo>
                    <a:pt x="451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5742164" y="3156633"/>
              <a:ext cx="478348" cy="792001"/>
            </a:xfrm>
            <a:custGeom>
              <a:rect b="b" l="l" r="r" t="t"/>
              <a:pathLst>
                <a:path extrusionOk="0" h="55317" w="33410">
                  <a:moveTo>
                    <a:pt x="33409" y="1"/>
                  </a:moveTo>
                  <a:lnTo>
                    <a:pt x="33409" y="1"/>
                  </a:lnTo>
                  <a:cubicBezTo>
                    <a:pt x="32695" y="262"/>
                    <a:pt x="31981" y="560"/>
                    <a:pt x="31290" y="858"/>
                  </a:cubicBezTo>
                  <a:lnTo>
                    <a:pt x="0" y="53031"/>
                  </a:lnTo>
                  <a:cubicBezTo>
                    <a:pt x="60" y="53805"/>
                    <a:pt x="131" y="54555"/>
                    <a:pt x="239" y="55317"/>
                  </a:cubicBezTo>
                  <a:lnTo>
                    <a:pt x="334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5752215" y="3270844"/>
              <a:ext cx="269183" cy="448682"/>
            </a:xfrm>
            <a:custGeom>
              <a:rect b="b" l="l" r="r" t="t"/>
              <a:pathLst>
                <a:path extrusionOk="0" h="31338" w="18801">
                  <a:moveTo>
                    <a:pt x="18801" y="1"/>
                  </a:moveTo>
                  <a:lnTo>
                    <a:pt x="18801" y="1"/>
                  </a:lnTo>
                  <a:cubicBezTo>
                    <a:pt x="17634" y="917"/>
                    <a:pt x="16515" y="1906"/>
                    <a:pt x="15431" y="2930"/>
                  </a:cubicBezTo>
                  <a:lnTo>
                    <a:pt x="977" y="27028"/>
                  </a:lnTo>
                  <a:cubicBezTo>
                    <a:pt x="596" y="28445"/>
                    <a:pt x="263" y="29885"/>
                    <a:pt x="1" y="31338"/>
                  </a:cubicBezTo>
                  <a:lnTo>
                    <a:pt x="188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5754262" y="3130546"/>
              <a:ext cx="547215" cy="901788"/>
            </a:xfrm>
            <a:custGeom>
              <a:rect b="b" l="l" r="r" t="t"/>
              <a:pathLst>
                <a:path extrusionOk="0" h="62985" w="38220">
                  <a:moveTo>
                    <a:pt x="38220" y="1"/>
                  </a:moveTo>
                  <a:lnTo>
                    <a:pt x="38220" y="1"/>
                  </a:lnTo>
                  <a:cubicBezTo>
                    <a:pt x="37565" y="168"/>
                    <a:pt x="36934" y="358"/>
                    <a:pt x="36291" y="560"/>
                  </a:cubicBezTo>
                  <a:lnTo>
                    <a:pt x="1" y="61056"/>
                  </a:lnTo>
                  <a:cubicBezTo>
                    <a:pt x="144" y="61711"/>
                    <a:pt x="286" y="62354"/>
                    <a:pt x="453" y="62985"/>
                  </a:cubicBezTo>
                  <a:lnTo>
                    <a:pt x="38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5774378" y="3115556"/>
              <a:ext cx="601765" cy="989740"/>
            </a:xfrm>
            <a:custGeom>
              <a:rect b="b" l="l" r="r" t="t"/>
              <a:pathLst>
                <a:path extrusionOk="0" h="69128" w="42030">
                  <a:moveTo>
                    <a:pt x="42030" y="0"/>
                  </a:moveTo>
                  <a:lnTo>
                    <a:pt x="42030" y="0"/>
                  </a:lnTo>
                  <a:cubicBezTo>
                    <a:pt x="41434" y="83"/>
                    <a:pt x="40839" y="203"/>
                    <a:pt x="40244" y="310"/>
                  </a:cubicBezTo>
                  <a:lnTo>
                    <a:pt x="1" y="67413"/>
                  </a:lnTo>
                  <a:cubicBezTo>
                    <a:pt x="179" y="67997"/>
                    <a:pt x="370" y="68556"/>
                    <a:pt x="584" y="69128"/>
                  </a:cubicBezTo>
                  <a:lnTo>
                    <a:pt x="420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6725418" y="3730593"/>
              <a:ext cx="505451" cy="835140"/>
            </a:xfrm>
            <a:custGeom>
              <a:rect b="b" l="l" r="r" t="t"/>
              <a:pathLst>
                <a:path extrusionOk="0" h="58330" w="35303">
                  <a:moveTo>
                    <a:pt x="34981" y="1"/>
                  </a:moveTo>
                  <a:lnTo>
                    <a:pt x="1" y="58329"/>
                  </a:lnTo>
                  <a:cubicBezTo>
                    <a:pt x="679" y="58103"/>
                    <a:pt x="1370" y="57865"/>
                    <a:pt x="2037" y="57603"/>
                  </a:cubicBezTo>
                  <a:lnTo>
                    <a:pt x="35303" y="2168"/>
                  </a:lnTo>
                  <a:cubicBezTo>
                    <a:pt x="35207" y="1430"/>
                    <a:pt x="35100" y="715"/>
                    <a:pt x="349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6811681" y="3823327"/>
              <a:ext cx="425330" cy="707972"/>
            </a:xfrm>
            <a:custGeom>
              <a:rect b="b" l="l" r="r" t="t"/>
              <a:pathLst>
                <a:path extrusionOk="0" h="49448" w="29707">
                  <a:moveTo>
                    <a:pt x="29647" y="1"/>
                  </a:moveTo>
                  <a:lnTo>
                    <a:pt x="0" y="49447"/>
                  </a:lnTo>
                  <a:cubicBezTo>
                    <a:pt x="774" y="49066"/>
                    <a:pt x="1548" y="48673"/>
                    <a:pt x="2310" y="48269"/>
                  </a:cubicBezTo>
                  <a:lnTo>
                    <a:pt x="29694" y="2608"/>
                  </a:lnTo>
                  <a:cubicBezTo>
                    <a:pt x="29694" y="2489"/>
                    <a:pt x="29706" y="2382"/>
                    <a:pt x="29706" y="2263"/>
                  </a:cubicBezTo>
                  <a:cubicBezTo>
                    <a:pt x="29706" y="1501"/>
                    <a:pt x="29671" y="763"/>
                    <a:pt x="29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6647345" y="3651331"/>
              <a:ext cx="568347" cy="935878"/>
            </a:xfrm>
            <a:custGeom>
              <a:rect b="b" l="l" r="r" t="t"/>
              <a:pathLst>
                <a:path extrusionOk="0" h="65366" w="39696">
                  <a:moveTo>
                    <a:pt x="39208" y="0"/>
                  </a:moveTo>
                  <a:lnTo>
                    <a:pt x="1" y="65366"/>
                  </a:lnTo>
                  <a:cubicBezTo>
                    <a:pt x="620" y="65235"/>
                    <a:pt x="1251" y="65104"/>
                    <a:pt x="1858" y="64937"/>
                  </a:cubicBezTo>
                  <a:lnTo>
                    <a:pt x="39696" y="1870"/>
                  </a:lnTo>
                  <a:cubicBezTo>
                    <a:pt x="39541" y="1239"/>
                    <a:pt x="39386" y="631"/>
                    <a:pt x="39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6109866" y="3217826"/>
              <a:ext cx="786890" cy="1293858"/>
            </a:xfrm>
            <a:custGeom>
              <a:rect b="b" l="l" r="r" t="t"/>
              <a:pathLst>
                <a:path extrusionOk="0" h="90369" w="54960">
                  <a:moveTo>
                    <a:pt x="53793" y="1"/>
                  </a:moveTo>
                  <a:lnTo>
                    <a:pt x="0" y="89679"/>
                  </a:lnTo>
                  <a:cubicBezTo>
                    <a:pt x="405" y="89917"/>
                    <a:pt x="798" y="90143"/>
                    <a:pt x="1191" y="90369"/>
                  </a:cubicBezTo>
                  <a:lnTo>
                    <a:pt x="54959" y="739"/>
                  </a:lnTo>
                  <a:cubicBezTo>
                    <a:pt x="54567" y="489"/>
                    <a:pt x="54186" y="239"/>
                    <a:pt x="537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6574727" y="3581777"/>
              <a:ext cx="619146" cy="1017702"/>
            </a:xfrm>
            <a:custGeom>
              <a:rect b="b" l="l" r="r" t="t"/>
              <a:pathLst>
                <a:path extrusionOk="0" h="71081" w="43244">
                  <a:moveTo>
                    <a:pt x="42625" y="1"/>
                  </a:moveTo>
                  <a:lnTo>
                    <a:pt x="1" y="71081"/>
                  </a:lnTo>
                  <a:cubicBezTo>
                    <a:pt x="584" y="71021"/>
                    <a:pt x="1155" y="70938"/>
                    <a:pt x="1739" y="70855"/>
                  </a:cubicBezTo>
                  <a:lnTo>
                    <a:pt x="43244" y="1632"/>
                  </a:lnTo>
                  <a:cubicBezTo>
                    <a:pt x="43054" y="1084"/>
                    <a:pt x="42851" y="536"/>
                    <a:pt x="42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6911918" y="3939084"/>
              <a:ext cx="320311" cy="533914"/>
            </a:xfrm>
            <a:custGeom>
              <a:rect b="b" l="l" r="r" t="t"/>
              <a:pathLst>
                <a:path extrusionOk="0" h="37291" w="22372">
                  <a:moveTo>
                    <a:pt x="22372" y="0"/>
                  </a:moveTo>
                  <a:lnTo>
                    <a:pt x="0" y="37290"/>
                  </a:lnTo>
                  <a:cubicBezTo>
                    <a:pt x="1000" y="36612"/>
                    <a:pt x="1953" y="35897"/>
                    <a:pt x="2893" y="35147"/>
                  </a:cubicBezTo>
                  <a:lnTo>
                    <a:pt x="21860" y="3536"/>
                  </a:lnTo>
                  <a:cubicBezTo>
                    <a:pt x="22062" y="2369"/>
                    <a:pt x="22241" y="1191"/>
                    <a:pt x="22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6506547" y="3519224"/>
              <a:ext cx="660738" cy="1084694"/>
            </a:xfrm>
            <a:custGeom>
              <a:rect b="b" l="l" r="r" t="t"/>
              <a:pathLst>
                <a:path extrusionOk="0" h="75760" w="46149">
                  <a:moveTo>
                    <a:pt x="45434" y="0"/>
                  </a:moveTo>
                  <a:lnTo>
                    <a:pt x="0" y="75759"/>
                  </a:lnTo>
                  <a:cubicBezTo>
                    <a:pt x="548" y="75747"/>
                    <a:pt x="1083" y="75724"/>
                    <a:pt x="1631" y="75700"/>
                  </a:cubicBezTo>
                  <a:lnTo>
                    <a:pt x="46149" y="1476"/>
                  </a:lnTo>
                  <a:lnTo>
                    <a:pt x="45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6211119" y="3283973"/>
              <a:ext cx="775307" cy="1274429"/>
            </a:xfrm>
            <a:custGeom>
              <a:rect b="b" l="l" r="r" t="t"/>
              <a:pathLst>
                <a:path extrusionOk="0" h="89012" w="54151">
                  <a:moveTo>
                    <a:pt x="53090" y="0"/>
                  </a:moveTo>
                  <a:lnTo>
                    <a:pt x="0" y="88511"/>
                  </a:lnTo>
                  <a:cubicBezTo>
                    <a:pt x="441" y="88690"/>
                    <a:pt x="870" y="88869"/>
                    <a:pt x="1298" y="89011"/>
                  </a:cubicBezTo>
                  <a:lnTo>
                    <a:pt x="54150" y="917"/>
                  </a:lnTo>
                  <a:cubicBezTo>
                    <a:pt x="53805" y="596"/>
                    <a:pt x="53448" y="298"/>
                    <a:pt x="530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6159462" y="3249024"/>
              <a:ext cx="783325" cy="1287730"/>
            </a:xfrm>
            <a:custGeom>
              <a:rect b="b" l="l" r="r" t="t"/>
              <a:pathLst>
                <a:path extrusionOk="0" h="89941" w="54711">
                  <a:moveTo>
                    <a:pt x="53591" y="1"/>
                  </a:moveTo>
                  <a:lnTo>
                    <a:pt x="1" y="89357"/>
                  </a:lnTo>
                  <a:cubicBezTo>
                    <a:pt x="418" y="89571"/>
                    <a:pt x="834" y="89750"/>
                    <a:pt x="1251" y="89940"/>
                  </a:cubicBezTo>
                  <a:lnTo>
                    <a:pt x="54710" y="822"/>
                  </a:lnTo>
                  <a:cubicBezTo>
                    <a:pt x="54329" y="536"/>
                    <a:pt x="53960" y="275"/>
                    <a:pt x="5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6264810" y="3322673"/>
              <a:ext cx="762865" cy="1253454"/>
            </a:xfrm>
            <a:custGeom>
              <a:rect b="b" l="l" r="r" t="t"/>
              <a:pathLst>
                <a:path extrusionOk="0" h="87547" w="53282">
                  <a:moveTo>
                    <a:pt x="52293" y="0"/>
                  </a:moveTo>
                  <a:lnTo>
                    <a:pt x="1" y="87166"/>
                  </a:lnTo>
                  <a:cubicBezTo>
                    <a:pt x="453" y="87297"/>
                    <a:pt x="918" y="87428"/>
                    <a:pt x="1370" y="87547"/>
                  </a:cubicBezTo>
                  <a:lnTo>
                    <a:pt x="53281" y="1012"/>
                  </a:lnTo>
                  <a:cubicBezTo>
                    <a:pt x="52960" y="667"/>
                    <a:pt x="52627" y="322"/>
                    <a:pt x="5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6380395" y="3411656"/>
              <a:ext cx="722962" cy="1187823"/>
            </a:xfrm>
            <a:custGeom>
              <a:rect b="b" l="l" r="r" t="t"/>
              <a:pathLst>
                <a:path extrusionOk="0" h="82963" w="50495">
                  <a:moveTo>
                    <a:pt x="49626" y="0"/>
                  </a:moveTo>
                  <a:lnTo>
                    <a:pt x="0" y="82760"/>
                  </a:lnTo>
                  <a:cubicBezTo>
                    <a:pt x="489" y="82844"/>
                    <a:pt x="989" y="82903"/>
                    <a:pt x="1489" y="82963"/>
                  </a:cubicBezTo>
                  <a:lnTo>
                    <a:pt x="50495" y="1227"/>
                  </a:lnTo>
                  <a:cubicBezTo>
                    <a:pt x="50209" y="810"/>
                    <a:pt x="49923" y="405"/>
                    <a:pt x="49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6321407" y="3364938"/>
              <a:ext cx="745469" cy="1225163"/>
            </a:xfrm>
            <a:custGeom>
              <a:rect b="b" l="l" r="r" t="t"/>
              <a:pathLst>
                <a:path extrusionOk="0" h="85571" w="52067">
                  <a:moveTo>
                    <a:pt x="51114" y="1"/>
                  </a:moveTo>
                  <a:lnTo>
                    <a:pt x="1" y="85250"/>
                  </a:lnTo>
                  <a:cubicBezTo>
                    <a:pt x="465" y="85357"/>
                    <a:pt x="930" y="85476"/>
                    <a:pt x="1406" y="85571"/>
                  </a:cubicBezTo>
                  <a:lnTo>
                    <a:pt x="52067" y="1108"/>
                  </a:lnTo>
                  <a:cubicBezTo>
                    <a:pt x="51757" y="739"/>
                    <a:pt x="51448" y="382"/>
                    <a:pt x="511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6441760" y="3462956"/>
              <a:ext cx="695358" cy="1141133"/>
            </a:xfrm>
            <a:custGeom>
              <a:rect b="b" l="l" r="r" t="t"/>
              <a:pathLst>
                <a:path extrusionOk="0" h="79702" w="48567">
                  <a:moveTo>
                    <a:pt x="47757" y="1"/>
                  </a:moveTo>
                  <a:lnTo>
                    <a:pt x="1" y="79630"/>
                  </a:lnTo>
                  <a:cubicBezTo>
                    <a:pt x="525" y="79654"/>
                    <a:pt x="1036" y="79677"/>
                    <a:pt x="1560" y="79701"/>
                  </a:cubicBezTo>
                  <a:lnTo>
                    <a:pt x="48566" y="1346"/>
                  </a:lnTo>
                  <a:cubicBezTo>
                    <a:pt x="48292" y="894"/>
                    <a:pt x="48042" y="442"/>
                    <a:pt x="477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4"/>
          <p:cNvSpPr/>
          <p:nvPr/>
        </p:nvSpPr>
        <p:spPr>
          <a:xfrm rot="5400000">
            <a:off x="6365188" y="1538"/>
            <a:ext cx="2780324" cy="2777345"/>
          </a:xfrm>
          <a:custGeom>
            <a:rect b="b" l="l" r="r" t="t"/>
            <a:pathLst>
              <a:path extrusionOk="0" h="12121" w="12134">
                <a:moveTo>
                  <a:pt x="1" y="0"/>
                </a:moveTo>
                <a:lnTo>
                  <a:pt x="1" y="12121"/>
                </a:lnTo>
                <a:cubicBezTo>
                  <a:pt x="6704" y="12121"/>
                  <a:pt x="12133" y="6692"/>
                  <a:pt x="12133" y="0"/>
                </a:cubicBezTo>
                <a:close/>
              </a:path>
            </a:pathLst>
          </a:custGeom>
          <a:gradFill>
            <a:gsLst>
              <a:gs pos="0">
                <a:schemeClr val="accent3"/>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txBox="1"/>
          <p:nvPr>
            <p:ph type="title"/>
          </p:nvPr>
        </p:nvSpPr>
        <p:spPr>
          <a:xfrm>
            <a:off x="713100" y="920650"/>
            <a:ext cx="22494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60" name="Google Shape;560;p24"/>
          <p:cNvSpPr txBox="1"/>
          <p:nvPr>
            <p:ph idx="1" type="subTitle"/>
          </p:nvPr>
        </p:nvSpPr>
        <p:spPr>
          <a:xfrm>
            <a:off x="715800" y="1598175"/>
            <a:ext cx="2404800" cy="1252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7262243" y="3265329"/>
            <a:ext cx="1444542" cy="1445310"/>
            <a:chOff x="13693375" y="21746550"/>
            <a:chExt cx="1128725" cy="1129325"/>
          </a:xfrm>
        </p:grpSpPr>
        <p:sp>
          <p:nvSpPr>
            <p:cNvPr id="17" name="Google Shape;17;p4"/>
            <p:cNvSpPr/>
            <p:nvPr/>
          </p:nvSpPr>
          <p:spPr>
            <a:xfrm>
              <a:off x="13985675" y="21838825"/>
              <a:ext cx="592950" cy="974550"/>
            </a:xfrm>
            <a:custGeom>
              <a:rect b="b" l="l" r="r" t="t"/>
              <a:pathLst>
                <a:path extrusionOk="0" h="38982" w="23718">
                  <a:moveTo>
                    <a:pt x="23217" y="1"/>
                  </a:moveTo>
                  <a:lnTo>
                    <a:pt x="0" y="38696"/>
                  </a:lnTo>
                  <a:cubicBezTo>
                    <a:pt x="179" y="38791"/>
                    <a:pt x="357" y="38874"/>
                    <a:pt x="524" y="38981"/>
                  </a:cubicBezTo>
                  <a:lnTo>
                    <a:pt x="23717" y="334"/>
                  </a:lnTo>
                  <a:cubicBezTo>
                    <a:pt x="23551" y="215"/>
                    <a:pt x="23384" y="108"/>
                    <a:pt x="23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14193125" y="21990025"/>
              <a:ext cx="537900" cy="883475"/>
            </a:xfrm>
            <a:custGeom>
              <a:rect b="b" l="l" r="r" t="t"/>
              <a:pathLst>
                <a:path extrusionOk="0" h="35339" w="21516">
                  <a:moveTo>
                    <a:pt x="21146" y="1"/>
                  </a:moveTo>
                  <a:lnTo>
                    <a:pt x="1" y="35279"/>
                  </a:lnTo>
                  <a:cubicBezTo>
                    <a:pt x="215" y="35315"/>
                    <a:pt x="429" y="35327"/>
                    <a:pt x="656" y="35339"/>
                  </a:cubicBezTo>
                  <a:lnTo>
                    <a:pt x="21515" y="549"/>
                  </a:lnTo>
                  <a:cubicBezTo>
                    <a:pt x="21396" y="370"/>
                    <a:pt x="21277" y="168"/>
                    <a:pt x="211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14240150" y="22030225"/>
              <a:ext cx="515575" cy="845650"/>
            </a:xfrm>
            <a:custGeom>
              <a:rect b="b" l="l" r="r" t="t"/>
              <a:pathLst>
                <a:path extrusionOk="0" h="33826" w="20623">
                  <a:moveTo>
                    <a:pt x="20277" y="0"/>
                  </a:moveTo>
                  <a:lnTo>
                    <a:pt x="1" y="33814"/>
                  </a:lnTo>
                  <a:cubicBezTo>
                    <a:pt x="227" y="33814"/>
                    <a:pt x="453" y="33826"/>
                    <a:pt x="692" y="33826"/>
                  </a:cubicBezTo>
                  <a:lnTo>
                    <a:pt x="20623" y="596"/>
                  </a:lnTo>
                  <a:cubicBezTo>
                    <a:pt x="20515" y="381"/>
                    <a:pt x="20396" y="191"/>
                    <a:pt x="20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14023775" y="21862650"/>
              <a:ext cx="588775" cy="968575"/>
            </a:xfrm>
            <a:custGeom>
              <a:rect b="b" l="l" r="r" t="t"/>
              <a:pathLst>
                <a:path extrusionOk="0" h="38743" w="23551">
                  <a:moveTo>
                    <a:pt x="23086" y="0"/>
                  </a:moveTo>
                  <a:lnTo>
                    <a:pt x="0" y="38493"/>
                  </a:lnTo>
                  <a:cubicBezTo>
                    <a:pt x="179" y="38576"/>
                    <a:pt x="357" y="38648"/>
                    <a:pt x="548" y="38743"/>
                  </a:cubicBezTo>
                  <a:lnTo>
                    <a:pt x="23551" y="369"/>
                  </a:lnTo>
                  <a:cubicBezTo>
                    <a:pt x="23408" y="250"/>
                    <a:pt x="23241" y="119"/>
                    <a:pt x="230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14063050" y="21890325"/>
              <a:ext cx="581950" cy="956100"/>
            </a:xfrm>
            <a:custGeom>
              <a:rect b="b" l="l" r="r" t="t"/>
              <a:pathLst>
                <a:path extrusionOk="0" h="38244" w="23278">
                  <a:moveTo>
                    <a:pt x="22837" y="0"/>
                  </a:moveTo>
                  <a:lnTo>
                    <a:pt x="1" y="38053"/>
                  </a:lnTo>
                  <a:cubicBezTo>
                    <a:pt x="203" y="38124"/>
                    <a:pt x="394" y="38184"/>
                    <a:pt x="584" y="38243"/>
                  </a:cubicBezTo>
                  <a:lnTo>
                    <a:pt x="23277" y="417"/>
                  </a:lnTo>
                  <a:cubicBezTo>
                    <a:pt x="23135" y="274"/>
                    <a:pt x="22980" y="131"/>
                    <a:pt x="228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4104725" y="21920375"/>
              <a:ext cx="571225" cy="938250"/>
            </a:xfrm>
            <a:custGeom>
              <a:rect b="b" l="l" r="r" t="t"/>
              <a:pathLst>
                <a:path extrusionOk="0" h="37530" w="22849">
                  <a:moveTo>
                    <a:pt x="22420" y="1"/>
                  </a:moveTo>
                  <a:lnTo>
                    <a:pt x="1" y="37374"/>
                  </a:lnTo>
                  <a:cubicBezTo>
                    <a:pt x="203" y="37434"/>
                    <a:pt x="405" y="37494"/>
                    <a:pt x="596" y="37529"/>
                  </a:cubicBezTo>
                  <a:lnTo>
                    <a:pt x="22849" y="441"/>
                  </a:lnTo>
                  <a:cubicBezTo>
                    <a:pt x="22718" y="298"/>
                    <a:pt x="22563" y="144"/>
                    <a:pt x="22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14147600" y="21953425"/>
              <a:ext cx="556625" cy="914725"/>
            </a:xfrm>
            <a:custGeom>
              <a:rect b="b" l="l" r="r" t="t"/>
              <a:pathLst>
                <a:path extrusionOk="0" h="36589" w="22265">
                  <a:moveTo>
                    <a:pt x="21884" y="0"/>
                  </a:moveTo>
                  <a:lnTo>
                    <a:pt x="0" y="36469"/>
                  </a:lnTo>
                  <a:cubicBezTo>
                    <a:pt x="214" y="36505"/>
                    <a:pt x="417" y="36541"/>
                    <a:pt x="631" y="36588"/>
                  </a:cubicBezTo>
                  <a:lnTo>
                    <a:pt x="22265" y="512"/>
                  </a:lnTo>
                  <a:cubicBezTo>
                    <a:pt x="22134" y="346"/>
                    <a:pt x="22015" y="167"/>
                    <a:pt x="218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4527400" y="22315975"/>
              <a:ext cx="294700" cy="491150"/>
            </a:xfrm>
            <a:custGeom>
              <a:rect b="b" l="l" r="r" t="t"/>
              <a:pathLst>
                <a:path extrusionOk="0" h="19646" w="11788">
                  <a:moveTo>
                    <a:pt x="11788" y="0"/>
                  </a:moveTo>
                  <a:lnTo>
                    <a:pt x="0" y="19645"/>
                  </a:lnTo>
                  <a:cubicBezTo>
                    <a:pt x="358" y="19443"/>
                    <a:pt x="715" y="19241"/>
                    <a:pt x="1072" y="19014"/>
                  </a:cubicBezTo>
                  <a:lnTo>
                    <a:pt x="11740" y="1227"/>
                  </a:lnTo>
                  <a:cubicBezTo>
                    <a:pt x="11776" y="834"/>
                    <a:pt x="11788" y="417"/>
                    <a:pt x="117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4289875" y="22073975"/>
              <a:ext cx="487575" cy="800725"/>
            </a:xfrm>
            <a:custGeom>
              <a:rect b="b" l="l" r="r" t="t"/>
              <a:pathLst>
                <a:path extrusionOk="0" h="32029" w="19503">
                  <a:moveTo>
                    <a:pt x="19205" y="0"/>
                  </a:moveTo>
                  <a:lnTo>
                    <a:pt x="0" y="32028"/>
                  </a:lnTo>
                  <a:cubicBezTo>
                    <a:pt x="238" y="32016"/>
                    <a:pt x="488" y="32004"/>
                    <a:pt x="727" y="31969"/>
                  </a:cubicBezTo>
                  <a:lnTo>
                    <a:pt x="19503" y="655"/>
                  </a:lnTo>
                  <a:cubicBezTo>
                    <a:pt x="19419" y="429"/>
                    <a:pt x="19312" y="215"/>
                    <a:pt x="192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14459525" y="22241550"/>
              <a:ext cx="360800" cy="597125"/>
            </a:xfrm>
            <a:custGeom>
              <a:rect b="b" l="l" r="r" t="t"/>
              <a:pathLst>
                <a:path extrusionOk="0" h="23885" w="14432">
                  <a:moveTo>
                    <a:pt x="14324" y="1"/>
                  </a:moveTo>
                  <a:lnTo>
                    <a:pt x="1" y="23885"/>
                  </a:lnTo>
                  <a:cubicBezTo>
                    <a:pt x="310" y="23765"/>
                    <a:pt x="608" y="23646"/>
                    <a:pt x="918" y="23515"/>
                  </a:cubicBezTo>
                  <a:lnTo>
                    <a:pt x="14431" y="977"/>
                  </a:lnTo>
                  <a:cubicBezTo>
                    <a:pt x="14407" y="655"/>
                    <a:pt x="14372" y="322"/>
                    <a:pt x="143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14609850" y="22414200"/>
              <a:ext cx="203025" cy="338150"/>
            </a:xfrm>
            <a:custGeom>
              <a:rect b="b" l="l" r="r" t="t"/>
              <a:pathLst>
                <a:path extrusionOk="0" h="13526" w="8121">
                  <a:moveTo>
                    <a:pt x="8121" y="0"/>
                  </a:moveTo>
                  <a:lnTo>
                    <a:pt x="1" y="13526"/>
                  </a:lnTo>
                  <a:cubicBezTo>
                    <a:pt x="501" y="13121"/>
                    <a:pt x="977" y="12704"/>
                    <a:pt x="1453" y="12264"/>
                  </a:cubicBezTo>
                  <a:lnTo>
                    <a:pt x="7692" y="1858"/>
                  </a:lnTo>
                  <a:cubicBezTo>
                    <a:pt x="7859" y="1250"/>
                    <a:pt x="8001" y="619"/>
                    <a:pt x="8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4398525" y="22177850"/>
              <a:ext cx="412575" cy="680175"/>
            </a:xfrm>
            <a:custGeom>
              <a:rect b="b" l="l" r="r" t="t"/>
              <a:pathLst>
                <a:path extrusionOk="0" h="27207" w="16503">
                  <a:moveTo>
                    <a:pt x="16312" y="1"/>
                  </a:moveTo>
                  <a:lnTo>
                    <a:pt x="0" y="27206"/>
                  </a:lnTo>
                  <a:cubicBezTo>
                    <a:pt x="274" y="27135"/>
                    <a:pt x="548" y="27052"/>
                    <a:pt x="834" y="26968"/>
                  </a:cubicBezTo>
                  <a:lnTo>
                    <a:pt x="16502" y="834"/>
                  </a:lnTo>
                  <a:cubicBezTo>
                    <a:pt x="16443" y="548"/>
                    <a:pt x="16383" y="263"/>
                    <a:pt x="163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4342250" y="22122800"/>
              <a:ext cx="453950" cy="746825"/>
            </a:xfrm>
            <a:custGeom>
              <a:rect b="b" l="l" r="r" t="t"/>
              <a:pathLst>
                <a:path extrusionOk="0" h="29873" w="18158">
                  <a:moveTo>
                    <a:pt x="17908" y="0"/>
                  </a:moveTo>
                  <a:lnTo>
                    <a:pt x="1" y="29873"/>
                  </a:lnTo>
                  <a:cubicBezTo>
                    <a:pt x="251" y="29825"/>
                    <a:pt x="525" y="29778"/>
                    <a:pt x="775" y="29730"/>
                  </a:cubicBezTo>
                  <a:lnTo>
                    <a:pt x="18158" y="738"/>
                  </a:lnTo>
                  <a:cubicBezTo>
                    <a:pt x="18086" y="488"/>
                    <a:pt x="17991" y="250"/>
                    <a:pt x="17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13697825" y="21775125"/>
              <a:ext cx="381025" cy="630175"/>
            </a:xfrm>
            <a:custGeom>
              <a:rect b="b" l="l" r="r" t="t"/>
              <a:pathLst>
                <a:path extrusionOk="0" h="25207" w="15241">
                  <a:moveTo>
                    <a:pt x="15241" y="1"/>
                  </a:moveTo>
                  <a:cubicBezTo>
                    <a:pt x="14943" y="108"/>
                    <a:pt x="14645" y="215"/>
                    <a:pt x="14360" y="322"/>
                  </a:cubicBezTo>
                  <a:lnTo>
                    <a:pt x="1" y="24277"/>
                  </a:lnTo>
                  <a:cubicBezTo>
                    <a:pt x="48" y="24587"/>
                    <a:pt x="84" y="24908"/>
                    <a:pt x="132" y="25206"/>
                  </a:cubicBezTo>
                  <a:lnTo>
                    <a:pt x="152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3693375" y="21801925"/>
              <a:ext cx="320600" cy="533700"/>
            </a:xfrm>
            <a:custGeom>
              <a:rect b="b" l="l" r="r" t="t"/>
              <a:pathLst>
                <a:path extrusionOk="0" h="21348" w="12824">
                  <a:moveTo>
                    <a:pt x="12823" y="0"/>
                  </a:moveTo>
                  <a:lnTo>
                    <a:pt x="12823" y="0"/>
                  </a:lnTo>
                  <a:cubicBezTo>
                    <a:pt x="12490" y="167"/>
                    <a:pt x="12156" y="334"/>
                    <a:pt x="11835" y="512"/>
                  </a:cubicBezTo>
                  <a:lnTo>
                    <a:pt x="0" y="20229"/>
                  </a:lnTo>
                  <a:lnTo>
                    <a:pt x="0" y="20384"/>
                  </a:lnTo>
                  <a:cubicBezTo>
                    <a:pt x="0" y="20705"/>
                    <a:pt x="12" y="21038"/>
                    <a:pt x="24" y="21348"/>
                  </a:cubicBezTo>
                  <a:lnTo>
                    <a:pt x="128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3709450" y="21759650"/>
              <a:ext cx="428650" cy="705775"/>
            </a:xfrm>
            <a:custGeom>
              <a:rect b="b" l="l" r="r" t="t"/>
              <a:pathLst>
                <a:path extrusionOk="0" h="28231" w="17146">
                  <a:moveTo>
                    <a:pt x="17145" y="0"/>
                  </a:moveTo>
                  <a:lnTo>
                    <a:pt x="16335" y="179"/>
                  </a:lnTo>
                  <a:lnTo>
                    <a:pt x="0" y="27432"/>
                  </a:lnTo>
                  <a:cubicBezTo>
                    <a:pt x="60" y="27694"/>
                    <a:pt x="131" y="27968"/>
                    <a:pt x="203" y="28230"/>
                  </a:cubicBezTo>
                  <a:lnTo>
                    <a:pt x="171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13949650" y="21816500"/>
              <a:ext cx="593550" cy="976025"/>
            </a:xfrm>
            <a:custGeom>
              <a:rect b="b" l="l" r="r" t="t"/>
              <a:pathLst>
                <a:path extrusionOk="0" h="39041" w="23742">
                  <a:moveTo>
                    <a:pt x="23218" y="1"/>
                  </a:moveTo>
                  <a:lnTo>
                    <a:pt x="0" y="38708"/>
                  </a:lnTo>
                  <a:cubicBezTo>
                    <a:pt x="167" y="38815"/>
                    <a:pt x="322" y="38934"/>
                    <a:pt x="512" y="39041"/>
                  </a:cubicBezTo>
                  <a:lnTo>
                    <a:pt x="23742" y="298"/>
                  </a:lnTo>
                  <a:cubicBezTo>
                    <a:pt x="23575" y="191"/>
                    <a:pt x="23396" y="108"/>
                    <a:pt x="232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3725800" y="21750425"/>
              <a:ext cx="466750" cy="767375"/>
            </a:xfrm>
            <a:custGeom>
              <a:rect b="b" l="l" r="r" t="t"/>
              <a:pathLst>
                <a:path extrusionOk="0" h="30695" w="18670">
                  <a:moveTo>
                    <a:pt x="18670" y="0"/>
                  </a:moveTo>
                  <a:lnTo>
                    <a:pt x="18670" y="0"/>
                  </a:lnTo>
                  <a:cubicBezTo>
                    <a:pt x="18420" y="24"/>
                    <a:pt x="18170" y="60"/>
                    <a:pt x="17932" y="84"/>
                  </a:cubicBezTo>
                  <a:lnTo>
                    <a:pt x="1" y="29980"/>
                  </a:lnTo>
                  <a:lnTo>
                    <a:pt x="263" y="30695"/>
                  </a:lnTo>
                  <a:lnTo>
                    <a:pt x="186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3696650" y="21845975"/>
              <a:ext cx="241425" cy="402450"/>
            </a:xfrm>
            <a:custGeom>
              <a:rect b="b" l="l" r="r" t="t"/>
              <a:pathLst>
                <a:path extrusionOk="0" h="16098" w="9657">
                  <a:moveTo>
                    <a:pt x="9656" y="0"/>
                  </a:moveTo>
                  <a:cubicBezTo>
                    <a:pt x="9227" y="298"/>
                    <a:pt x="8811" y="607"/>
                    <a:pt x="8406" y="917"/>
                  </a:cubicBezTo>
                  <a:lnTo>
                    <a:pt x="226" y="14573"/>
                  </a:lnTo>
                  <a:cubicBezTo>
                    <a:pt x="131" y="15074"/>
                    <a:pt x="60" y="15586"/>
                    <a:pt x="0" y="16097"/>
                  </a:cubicBezTo>
                  <a:lnTo>
                    <a:pt x="96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3729675" y="21940325"/>
              <a:ext cx="102425" cy="170875"/>
            </a:xfrm>
            <a:custGeom>
              <a:rect b="b" l="l" r="r" t="t"/>
              <a:pathLst>
                <a:path extrusionOk="0" h="6835" w="4097">
                  <a:moveTo>
                    <a:pt x="4096" y="1"/>
                  </a:moveTo>
                  <a:lnTo>
                    <a:pt x="4096" y="1"/>
                  </a:lnTo>
                  <a:cubicBezTo>
                    <a:pt x="2358" y="2001"/>
                    <a:pt x="953" y="4311"/>
                    <a:pt x="1" y="6835"/>
                  </a:cubicBezTo>
                  <a:lnTo>
                    <a:pt x="4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3745450" y="21746550"/>
              <a:ext cx="498600" cy="818275"/>
            </a:xfrm>
            <a:custGeom>
              <a:rect b="b" l="l" r="r" t="t"/>
              <a:pathLst>
                <a:path extrusionOk="0" h="32731" w="19944">
                  <a:moveTo>
                    <a:pt x="19944" y="1"/>
                  </a:moveTo>
                  <a:cubicBezTo>
                    <a:pt x="19706" y="1"/>
                    <a:pt x="19467" y="12"/>
                    <a:pt x="19241" y="36"/>
                  </a:cubicBezTo>
                  <a:lnTo>
                    <a:pt x="1" y="32088"/>
                  </a:lnTo>
                  <a:cubicBezTo>
                    <a:pt x="108" y="32302"/>
                    <a:pt x="203" y="32516"/>
                    <a:pt x="310" y="32731"/>
                  </a:cubicBezTo>
                  <a:lnTo>
                    <a:pt x="199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3882075" y="21781075"/>
              <a:ext cx="584925" cy="961450"/>
            </a:xfrm>
            <a:custGeom>
              <a:rect b="b" l="l" r="r" t="t"/>
              <a:pathLst>
                <a:path extrusionOk="0" h="38458" w="23397">
                  <a:moveTo>
                    <a:pt x="22825" y="1"/>
                  </a:moveTo>
                  <a:lnTo>
                    <a:pt x="1" y="38065"/>
                  </a:lnTo>
                  <a:cubicBezTo>
                    <a:pt x="144" y="38196"/>
                    <a:pt x="298" y="38327"/>
                    <a:pt x="453" y="38458"/>
                  </a:cubicBezTo>
                  <a:lnTo>
                    <a:pt x="23397" y="227"/>
                  </a:lnTo>
                  <a:cubicBezTo>
                    <a:pt x="23194" y="155"/>
                    <a:pt x="23016" y="84"/>
                    <a:pt x="228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13915125" y="21797450"/>
              <a:ext cx="590575" cy="971275"/>
            </a:xfrm>
            <a:custGeom>
              <a:rect b="b" l="l" r="r" t="t"/>
              <a:pathLst>
                <a:path extrusionOk="0" h="38851" w="23623">
                  <a:moveTo>
                    <a:pt x="23087" y="1"/>
                  </a:moveTo>
                  <a:lnTo>
                    <a:pt x="0" y="38493"/>
                  </a:lnTo>
                  <a:cubicBezTo>
                    <a:pt x="167" y="38612"/>
                    <a:pt x="310" y="38732"/>
                    <a:pt x="477" y="38851"/>
                  </a:cubicBezTo>
                  <a:lnTo>
                    <a:pt x="23622" y="262"/>
                  </a:lnTo>
                  <a:cubicBezTo>
                    <a:pt x="23444" y="167"/>
                    <a:pt x="23265" y="96"/>
                    <a:pt x="230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3850825" y="21767675"/>
              <a:ext cx="575100" cy="945675"/>
            </a:xfrm>
            <a:custGeom>
              <a:rect b="b" l="l" r="r" t="t"/>
              <a:pathLst>
                <a:path extrusionOk="0" h="37827" w="23004">
                  <a:moveTo>
                    <a:pt x="22408" y="1"/>
                  </a:moveTo>
                  <a:lnTo>
                    <a:pt x="1" y="37386"/>
                  </a:lnTo>
                  <a:cubicBezTo>
                    <a:pt x="143" y="37541"/>
                    <a:pt x="274" y="37684"/>
                    <a:pt x="429" y="37827"/>
                  </a:cubicBezTo>
                  <a:lnTo>
                    <a:pt x="23003" y="168"/>
                  </a:lnTo>
                  <a:cubicBezTo>
                    <a:pt x="22813" y="108"/>
                    <a:pt x="22622" y="49"/>
                    <a:pt x="224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13793675" y="21750725"/>
              <a:ext cx="545625" cy="895675"/>
            </a:xfrm>
            <a:custGeom>
              <a:rect b="b" l="l" r="r" t="t"/>
              <a:pathLst>
                <a:path extrusionOk="0" h="35827" w="21825">
                  <a:moveTo>
                    <a:pt x="21182" y="0"/>
                  </a:moveTo>
                  <a:lnTo>
                    <a:pt x="1" y="35290"/>
                  </a:lnTo>
                  <a:cubicBezTo>
                    <a:pt x="120" y="35469"/>
                    <a:pt x="263" y="35636"/>
                    <a:pt x="382" y="35826"/>
                  </a:cubicBezTo>
                  <a:lnTo>
                    <a:pt x="21825" y="72"/>
                  </a:lnTo>
                  <a:cubicBezTo>
                    <a:pt x="21610" y="48"/>
                    <a:pt x="21396" y="12"/>
                    <a:pt x="211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13821350" y="21757275"/>
              <a:ext cx="562300" cy="923950"/>
            </a:xfrm>
            <a:custGeom>
              <a:rect b="b" l="l" r="r" t="t"/>
              <a:pathLst>
                <a:path extrusionOk="0" h="36958" w="22492">
                  <a:moveTo>
                    <a:pt x="21873" y="0"/>
                  </a:moveTo>
                  <a:lnTo>
                    <a:pt x="1" y="36481"/>
                  </a:lnTo>
                  <a:cubicBezTo>
                    <a:pt x="132" y="36648"/>
                    <a:pt x="263" y="36790"/>
                    <a:pt x="394" y="36957"/>
                  </a:cubicBezTo>
                  <a:lnTo>
                    <a:pt x="22492" y="143"/>
                  </a:lnTo>
                  <a:cubicBezTo>
                    <a:pt x="22277" y="95"/>
                    <a:pt x="22087" y="48"/>
                    <a:pt x="218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13768375" y="21746850"/>
              <a:ext cx="524500" cy="860850"/>
            </a:xfrm>
            <a:custGeom>
              <a:rect b="b" l="l" r="r" t="t"/>
              <a:pathLst>
                <a:path extrusionOk="0" h="34434" w="20980">
                  <a:moveTo>
                    <a:pt x="20301" y="0"/>
                  </a:moveTo>
                  <a:lnTo>
                    <a:pt x="1" y="33850"/>
                  </a:lnTo>
                  <a:cubicBezTo>
                    <a:pt x="120" y="34040"/>
                    <a:pt x="227" y="34231"/>
                    <a:pt x="346" y="34433"/>
                  </a:cubicBezTo>
                  <a:lnTo>
                    <a:pt x="20979" y="36"/>
                  </a:lnTo>
                  <a:cubicBezTo>
                    <a:pt x="20753" y="12"/>
                    <a:pt x="20527" y="12"/>
                    <a:pt x="203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p:nvPr/>
        </p:nvSpPr>
        <p:spPr>
          <a:xfrm>
            <a:off x="596533" y="687"/>
            <a:ext cx="1064762" cy="1154412"/>
          </a:xfrm>
          <a:custGeom>
            <a:rect b="b" l="l" r="r" t="t"/>
            <a:pathLst>
              <a:path extrusionOk="0" h="36081" w="33279">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1768702" y="687"/>
            <a:ext cx="236955" cy="187811"/>
          </a:xfrm>
          <a:custGeom>
            <a:rect b="b" l="l" r="r" t="t"/>
            <a:pathLst>
              <a:path extrusionOk="0" h="5870" w="7406">
                <a:moveTo>
                  <a:pt x="0" y="0"/>
                </a:moveTo>
                <a:cubicBezTo>
                  <a:pt x="1738" y="1619"/>
                  <a:pt x="3203" y="3584"/>
                  <a:pt x="4251" y="5870"/>
                </a:cubicBezTo>
                <a:lnTo>
                  <a:pt x="7406" y="4394"/>
                </a:lnTo>
                <a:cubicBezTo>
                  <a:pt x="6656" y="2798"/>
                  <a:pt x="5751" y="1322"/>
                  <a:pt x="47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7" name="Google Shape;47;p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4"/>
          <p:cNvSpPr/>
          <p:nvPr/>
        </p:nvSpPr>
        <p:spPr>
          <a:xfrm>
            <a:off x="7780226" y="-1528"/>
            <a:ext cx="1362698" cy="1362698"/>
          </a:xfrm>
          <a:custGeom>
            <a:rect b="b" l="l" r="r" t="t"/>
            <a:pathLst>
              <a:path extrusionOk="0" h="60794" w="60794">
                <a:moveTo>
                  <a:pt x="1" y="0"/>
                </a:moveTo>
                <a:cubicBezTo>
                  <a:pt x="1" y="6906"/>
                  <a:pt x="1191" y="13930"/>
                  <a:pt x="3692" y="20812"/>
                </a:cubicBezTo>
                <a:cubicBezTo>
                  <a:pt x="12681" y="45482"/>
                  <a:pt x="35981" y="60793"/>
                  <a:pt x="60794" y="60793"/>
                </a:cubicBezTo>
                <a:lnTo>
                  <a:pt x="60794" y="45184"/>
                </a:lnTo>
                <a:cubicBezTo>
                  <a:pt x="42351" y="45184"/>
                  <a:pt x="25028" y="33802"/>
                  <a:pt x="18348" y="15466"/>
                </a:cubicBezTo>
                <a:cubicBezTo>
                  <a:pt x="16491" y="10358"/>
                  <a:pt x="15610" y="5132"/>
                  <a:pt x="15610" y="0"/>
                </a:cubicBezTo>
                <a:close/>
              </a:path>
            </a:pathLst>
          </a:custGeom>
          <a:gradFill>
            <a:gsLst>
              <a:gs pos="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 name="Google Shape;5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p:nvPr/>
        </p:nvSpPr>
        <p:spPr>
          <a:xfrm>
            <a:off x="-228" y="-2572"/>
            <a:ext cx="2421955" cy="2422229"/>
          </a:xfrm>
          <a:custGeom>
            <a:rect b="b" l="l" r="r" t="t"/>
            <a:pathLst>
              <a:path extrusionOk="0" h="106145" w="106133">
                <a:moveTo>
                  <a:pt x="78891" y="0"/>
                </a:moveTo>
                <a:lnTo>
                  <a:pt x="78891" y="12"/>
                </a:lnTo>
                <a:cubicBezTo>
                  <a:pt x="78891" y="32219"/>
                  <a:pt x="59007" y="62448"/>
                  <a:pt x="27003" y="74117"/>
                </a:cubicBezTo>
                <a:cubicBezTo>
                  <a:pt x="18120" y="77343"/>
                  <a:pt x="9047" y="78891"/>
                  <a:pt x="103" y="78891"/>
                </a:cubicBezTo>
                <a:cubicBezTo>
                  <a:pt x="69" y="78891"/>
                  <a:pt x="34" y="78891"/>
                  <a:pt x="0" y="78891"/>
                </a:cubicBezTo>
                <a:lnTo>
                  <a:pt x="0" y="106144"/>
                </a:lnTo>
                <a:cubicBezTo>
                  <a:pt x="12061" y="106144"/>
                  <a:pt x="24336" y="104073"/>
                  <a:pt x="36314" y="99703"/>
                </a:cubicBezTo>
                <a:cubicBezTo>
                  <a:pt x="79391" y="84011"/>
                  <a:pt x="106132" y="43327"/>
                  <a:pt x="1061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6" name="Google Shape;56;p6"/>
          <p:cNvSpPr/>
          <p:nvPr/>
        </p:nvSpPr>
        <p:spPr>
          <a:xfrm rot="10800000">
            <a:off x="8495242" y="4493938"/>
            <a:ext cx="650261" cy="649564"/>
          </a:xfrm>
          <a:custGeom>
            <a:rect b="b" l="l" r="r" t="t"/>
            <a:pathLst>
              <a:path extrusionOk="0" h="12121" w="12134">
                <a:moveTo>
                  <a:pt x="1" y="0"/>
                </a:moveTo>
                <a:lnTo>
                  <a:pt x="1" y="12121"/>
                </a:lnTo>
                <a:cubicBezTo>
                  <a:pt x="6704" y="12121"/>
                  <a:pt x="12133" y="6692"/>
                  <a:pt x="12133"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7" name="Shape 57"/>
        <p:cNvGrpSpPr/>
        <p:nvPr/>
      </p:nvGrpSpPr>
      <p:grpSpPr>
        <a:xfrm>
          <a:off x="0" y="0"/>
          <a:ext cx="0" cy="0"/>
          <a:chOff x="0" y="0"/>
          <a:chExt cx="0" cy="0"/>
        </a:xfrm>
      </p:grpSpPr>
      <p:sp>
        <p:nvSpPr>
          <p:cNvPr id="58" name="Google Shape;58;p7"/>
          <p:cNvSpPr/>
          <p:nvPr/>
        </p:nvSpPr>
        <p:spPr>
          <a:xfrm>
            <a:off x="352" y="0"/>
            <a:ext cx="388227" cy="387811"/>
          </a:xfrm>
          <a:custGeom>
            <a:rect b="b" l="l" r="r" t="t"/>
            <a:pathLst>
              <a:path extrusionOk="0" h="12121" w="12134">
                <a:moveTo>
                  <a:pt x="1" y="0"/>
                </a:moveTo>
                <a:lnTo>
                  <a:pt x="1" y="12121"/>
                </a:lnTo>
                <a:cubicBezTo>
                  <a:pt x="6704" y="12121"/>
                  <a:pt x="12133" y="6692"/>
                  <a:pt x="12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84"/>
            <a:ext cx="990469" cy="990469"/>
          </a:xfrm>
          <a:custGeom>
            <a:rect b="b" l="l" r="r" t="t"/>
            <a:pathLst>
              <a:path extrusionOk="0" h="30957" w="30957">
                <a:moveTo>
                  <a:pt x="23015" y="0"/>
                </a:moveTo>
                <a:cubicBezTo>
                  <a:pt x="23015" y="9394"/>
                  <a:pt x="17216" y="18205"/>
                  <a:pt x="7870" y="21610"/>
                </a:cubicBezTo>
                <a:cubicBezTo>
                  <a:pt x="5263" y="22563"/>
                  <a:pt x="2619" y="23015"/>
                  <a:pt x="0" y="23015"/>
                </a:cubicBezTo>
                <a:lnTo>
                  <a:pt x="0" y="30956"/>
                </a:lnTo>
                <a:cubicBezTo>
                  <a:pt x="3512" y="30956"/>
                  <a:pt x="7096" y="30349"/>
                  <a:pt x="10597" y="29087"/>
                </a:cubicBezTo>
                <a:cubicBezTo>
                  <a:pt x="23158" y="24515"/>
                  <a:pt x="30956" y="12657"/>
                  <a:pt x="30956" y="12"/>
                </a:cubicBezTo>
                <a:lnTo>
                  <a:pt x="23015" y="12"/>
                </a:lnTo>
                <a:lnTo>
                  <a:pt x="23015"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grpSp>
        <p:nvGrpSpPr>
          <p:cNvPr id="61" name="Google Shape;61;p7"/>
          <p:cNvGrpSpPr/>
          <p:nvPr/>
        </p:nvGrpSpPr>
        <p:grpSpPr>
          <a:xfrm>
            <a:off x="7316788" y="3723721"/>
            <a:ext cx="2123992" cy="1419570"/>
            <a:chOff x="459385" y="1427900"/>
            <a:chExt cx="5557280" cy="3714208"/>
          </a:xfrm>
        </p:grpSpPr>
        <p:sp>
          <p:nvSpPr>
            <p:cNvPr id="62" name="Google Shape;62;p7"/>
            <p:cNvSpPr/>
            <p:nvPr/>
          </p:nvSpPr>
          <p:spPr>
            <a:xfrm>
              <a:off x="459385" y="1427900"/>
              <a:ext cx="5557280" cy="3714208"/>
            </a:xfrm>
            <a:custGeom>
              <a:rect b="b" l="l" r="r" t="t"/>
              <a:pathLst>
                <a:path extrusionOk="0" h="116069" w="173665">
                  <a:moveTo>
                    <a:pt x="87083" y="1"/>
                  </a:moveTo>
                  <a:cubicBezTo>
                    <a:pt x="86746" y="1"/>
                    <a:pt x="86408" y="3"/>
                    <a:pt x="86071" y="6"/>
                  </a:cubicBezTo>
                  <a:cubicBezTo>
                    <a:pt x="38291" y="542"/>
                    <a:pt x="1" y="39714"/>
                    <a:pt x="548" y="87493"/>
                  </a:cubicBezTo>
                  <a:cubicBezTo>
                    <a:pt x="667" y="97518"/>
                    <a:pt x="2489" y="107139"/>
                    <a:pt x="5727" y="116068"/>
                  </a:cubicBezTo>
                  <a:lnTo>
                    <a:pt x="24551" y="116068"/>
                  </a:lnTo>
                  <a:cubicBezTo>
                    <a:pt x="20408" y="107317"/>
                    <a:pt x="18038" y="97578"/>
                    <a:pt x="17919" y="87279"/>
                  </a:cubicBezTo>
                  <a:cubicBezTo>
                    <a:pt x="17491" y="49108"/>
                    <a:pt x="48090" y="17806"/>
                    <a:pt x="86261" y="17378"/>
                  </a:cubicBezTo>
                  <a:cubicBezTo>
                    <a:pt x="86526" y="17375"/>
                    <a:pt x="86790" y="17373"/>
                    <a:pt x="87053" y="17373"/>
                  </a:cubicBezTo>
                  <a:cubicBezTo>
                    <a:pt x="124865" y="17373"/>
                    <a:pt x="155737" y="47812"/>
                    <a:pt x="156163" y="85719"/>
                  </a:cubicBezTo>
                  <a:cubicBezTo>
                    <a:pt x="156282" y="96566"/>
                    <a:pt x="153901" y="106865"/>
                    <a:pt x="149543" y="116068"/>
                  </a:cubicBezTo>
                  <a:lnTo>
                    <a:pt x="168367" y="116068"/>
                  </a:lnTo>
                  <a:cubicBezTo>
                    <a:pt x="171843" y="106543"/>
                    <a:pt x="173665" y="96256"/>
                    <a:pt x="173546" y="85529"/>
                  </a:cubicBezTo>
                  <a:cubicBezTo>
                    <a:pt x="173014" y="38087"/>
                    <a:pt x="134391" y="1"/>
                    <a:pt x="87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1608089" y="2667868"/>
              <a:ext cx="2281472" cy="2473472"/>
            </a:xfrm>
            <a:custGeom>
              <a:rect b="b" l="l" r="r" t="t"/>
              <a:pathLst>
                <a:path extrusionOk="0" h="77296" w="71296">
                  <a:moveTo>
                    <a:pt x="51168" y="0"/>
                  </a:moveTo>
                  <a:cubicBezTo>
                    <a:pt x="33186" y="0"/>
                    <a:pt x="15965" y="10209"/>
                    <a:pt x="7871" y="27575"/>
                  </a:cubicBezTo>
                  <a:cubicBezTo>
                    <a:pt x="1" y="44470"/>
                    <a:pt x="2870" y="63591"/>
                    <a:pt x="13645" y="77295"/>
                  </a:cubicBezTo>
                  <a:lnTo>
                    <a:pt x="23766" y="77295"/>
                  </a:lnTo>
                  <a:cubicBezTo>
                    <a:pt x="11264" y="65735"/>
                    <a:pt x="7061" y="46994"/>
                    <a:pt x="14634" y="30730"/>
                  </a:cubicBezTo>
                  <a:cubicBezTo>
                    <a:pt x="21462" y="16069"/>
                    <a:pt x="35986" y="7460"/>
                    <a:pt x="51156" y="7460"/>
                  </a:cubicBezTo>
                  <a:cubicBezTo>
                    <a:pt x="56855" y="7460"/>
                    <a:pt x="62645" y="8674"/>
                    <a:pt x="68152" y="11240"/>
                  </a:cubicBezTo>
                  <a:lnTo>
                    <a:pt x="71295" y="4477"/>
                  </a:lnTo>
                  <a:cubicBezTo>
                    <a:pt x="64774" y="1439"/>
                    <a:pt x="57917" y="0"/>
                    <a:pt x="51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4120409" y="4740124"/>
              <a:ext cx="508672" cy="401216"/>
            </a:xfrm>
            <a:custGeom>
              <a:rect b="b" l="l" r="r" t="t"/>
              <a:pathLst>
                <a:path extrusionOk="0" h="12538" w="15896">
                  <a:moveTo>
                    <a:pt x="9133" y="0"/>
                  </a:moveTo>
                  <a:cubicBezTo>
                    <a:pt x="6859" y="4882"/>
                    <a:pt x="3715" y="9085"/>
                    <a:pt x="1" y="12537"/>
                  </a:cubicBezTo>
                  <a:lnTo>
                    <a:pt x="10121" y="12537"/>
                  </a:lnTo>
                  <a:cubicBezTo>
                    <a:pt x="12347" y="9704"/>
                    <a:pt x="14300" y="6561"/>
                    <a:pt x="15896" y="3132"/>
                  </a:cubicBezTo>
                  <a:lnTo>
                    <a:pt x="9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5" name="Shape 65"/>
        <p:cNvGrpSpPr/>
        <p:nvPr/>
      </p:nvGrpSpPr>
      <p:grpSpPr>
        <a:xfrm>
          <a:off x="0" y="0"/>
          <a:ext cx="0" cy="0"/>
          <a:chOff x="0" y="0"/>
          <a:chExt cx="0" cy="0"/>
        </a:xfrm>
      </p:grpSpPr>
      <p:grpSp>
        <p:nvGrpSpPr>
          <p:cNvPr id="66" name="Google Shape;66;p8"/>
          <p:cNvGrpSpPr/>
          <p:nvPr/>
        </p:nvGrpSpPr>
        <p:grpSpPr>
          <a:xfrm>
            <a:off x="279429" y="201052"/>
            <a:ext cx="945100" cy="944910"/>
            <a:chOff x="4613350" y="11889100"/>
            <a:chExt cx="1613625" cy="1613300"/>
          </a:xfrm>
        </p:grpSpPr>
        <p:sp>
          <p:nvSpPr>
            <p:cNvPr id="67" name="Google Shape;67;p8"/>
            <p:cNvSpPr/>
            <p:nvPr/>
          </p:nvSpPr>
          <p:spPr>
            <a:xfrm>
              <a:off x="4961625" y="11978675"/>
              <a:ext cx="847150" cy="1393050"/>
            </a:xfrm>
            <a:custGeom>
              <a:rect b="b" l="l" r="r" t="t"/>
              <a:pathLst>
                <a:path extrusionOk="0" h="55722" w="33886">
                  <a:moveTo>
                    <a:pt x="33123" y="1"/>
                  </a:moveTo>
                  <a:lnTo>
                    <a:pt x="0" y="55246"/>
                  </a:lnTo>
                  <a:cubicBezTo>
                    <a:pt x="238" y="55412"/>
                    <a:pt x="477" y="55555"/>
                    <a:pt x="703" y="55722"/>
                  </a:cubicBezTo>
                  <a:lnTo>
                    <a:pt x="33885" y="406"/>
                  </a:lnTo>
                  <a:lnTo>
                    <a:pt x="33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4743450" y="11892075"/>
              <a:ext cx="769150" cy="1262675"/>
            </a:xfrm>
            <a:custGeom>
              <a:rect b="b" l="l" r="r" t="t"/>
              <a:pathLst>
                <a:path extrusionOk="0" h="50507" w="30766">
                  <a:moveTo>
                    <a:pt x="29825" y="0"/>
                  </a:moveTo>
                  <a:lnTo>
                    <a:pt x="0" y="49733"/>
                  </a:lnTo>
                  <a:cubicBezTo>
                    <a:pt x="167" y="50006"/>
                    <a:pt x="345" y="50256"/>
                    <a:pt x="524" y="50506"/>
                  </a:cubicBezTo>
                  <a:lnTo>
                    <a:pt x="30766" y="84"/>
                  </a:lnTo>
                  <a:lnTo>
                    <a:pt x="298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4708600" y="11889100"/>
              <a:ext cx="736725" cy="1208800"/>
            </a:xfrm>
            <a:custGeom>
              <a:rect b="b" l="l" r="r" t="t"/>
              <a:pathLst>
                <a:path extrusionOk="0" h="48352" w="29469">
                  <a:moveTo>
                    <a:pt x="28481" y="0"/>
                  </a:moveTo>
                  <a:lnTo>
                    <a:pt x="1" y="47506"/>
                  </a:lnTo>
                  <a:cubicBezTo>
                    <a:pt x="144" y="47780"/>
                    <a:pt x="311" y="48066"/>
                    <a:pt x="477" y="48351"/>
                  </a:cubicBezTo>
                  <a:lnTo>
                    <a:pt x="29469" y="24"/>
                  </a:lnTo>
                  <a:cubicBezTo>
                    <a:pt x="29136" y="12"/>
                    <a:pt x="28814" y="0"/>
                    <a:pt x="28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4913100" y="11952500"/>
              <a:ext cx="841500" cy="1384125"/>
            </a:xfrm>
            <a:custGeom>
              <a:rect b="b" l="l" r="r" t="t"/>
              <a:pathLst>
                <a:path extrusionOk="0" h="55365" w="33660">
                  <a:moveTo>
                    <a:pt x="32886" y="0"/>
                  </a:moveTo>
                  <a:lnTo>
                    <a:pt x="1" y="54828"/>
                  </a:lnTo>
                  <a:lnTo>
                    <a:pt x="667" y="55364"/>
                  </a:lnTo>
                  <a:lnTo>
                    <a:pt x="33660" y="357"/>
                  </a:lnTo>
                  <a:cubicBezTo>
                    <a:pt x="33398" y="238"/>
                    <a:pt x="33136" y="119"/>
                    <a:pt x="328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4866675" y="11931050"/>
              <a:ext cx="831375" cy="1366575"/>
            </a:xfrm>
            <a:custGeom>
              <a:rect b="b" l="l" r="r" t="t"/>
              <a:pathLst>
                <a:path extrusionOk="0" h="54663" w="33255">
                  <a:moveTo>
                    <a:pt x="32433" y="1"/>
                  </a:moveTo>
                  <a:lnTo>
                    <a:pt x="0" y="54067"/>
                  </a:lnTo>
                  <a:cubicBezTo>
                    <a:pt x="215" y="54258"/>
                    <a:pt x="417" y="54472"/>
                    <a:pt x="643" y="54662"/>
                  </a:cubicBezTo>
                  <a:lnTo>
                    <a:pt x="33254" y="287"/>
                  </a:lnTo>
                  <a:cubicBezTo>
                    <a:pt x="32981" y="180"/>
                    <a:pt x="32695" y="84"/>
                    <a:pt x="3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4822900" y="11913200"/>
              <a:ext cx="815900" cy="1340975"/>
            </a:xfrm>
            <a:custGeom>
              <a:rect b="b" l="l" r="r" t="t"/>
              <a:pathLst>
                <a:path extrusionOk="0" h="53639" w="32636">
                  <a:moveTo>
                    <a:pt x="31791" y="1"/>
                  </a:moveTo>
                  <a:lnTo>
                    <a:pt x="1" y="52995"/>
                  </a:lnTo>
                  <a:cubicBezTo>
                    <a:pt x="191" y="53221"/>
                    <a:pt x="394" y="53424"/>
                    <a:pt x="608" y="53638"/>
                  </a:cubicBezTo>
                  <a:lnTo>
                    <a:pt x="32636" y="239"/>
                  </a:lnTo>
                  <a:cubicBezTo>
                    <a:pt x="32350" y="167"/>
                    <a:pt x="32065" y="72"/>
                    <a:pt x="317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4781825" y="11900100"/>
              <a:ext cx="795675" cy="1306725"/>
            </a:xfrm>
            <a:custGeom>
              <a:rect b="b" l="l" r="r" t="t"/>
              <a:pathLst>
                <a:path extrusionOk="0" h="52269" w="31827">
                  <a:moveTo>
                    <a:pt x="30933" y="1"/>
                  </a:moveTo>
                  <a:lnTo>
                    <a:pt x="1" y="51555"/>
                  </a:lnTo>
                  <a:cubicBezTo>
                    <a:pt x="180" y="51793"/>
                    <a:pt x="370" y="52031"/>
                    <a:pt x="572" y="52269"/>
                  </a:cubicBezTo>
                  <a:lnTo>
                    <a:pt x="31826" y="167"/>
                  </a:lnTo>
                  <a:cubicBezTo>
                    <a:pt x="31529" y="108"/>
                    <a:pt x="31231" y="60"/>
                    <a:pt x="30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4613350" y="11986725"/>
              <a:ext cx="421225" cy="702200"/>
            </a:xfrm>
            <a:custGeom>
              <a:rect b="b" l="l" r="r" t="t"/>
              <a:pathLst>
                <a:path extrusionOk="0" h="28088" w="16849">
                  <a:moveTo>
                    <a:pt x="16848" y="0"/>
                  </a:moveTo>
                  <a:lnTo>
                    <a:pt x="16848" y="0"/>
                  </a:lnTo>
                  <a:cubicBezTo>
                    <a:pt x="16324" y="286"/>
                    <a:pt x="15812" y="584"/>
                    <a:pt x="15324" y="893"/>
                  </a:cubicBezTo>
                  <a:lnTo>
                    <a:pt x="61" y="26337"/>
                  </a:lnTo>
                  <a:cubicBezTo>
                    <a:pt x="25" y="26908"/>
                    <a:pt x="1" y="27492"/>
                    <a:pt x="1" y="28087"/>
                  </a:cubicBezTo>
                  <a:lnTo>
                    <a:pt x="16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4677050" y="11890575"/>
              <a:ext cx="697150" cy="1143925"/>
            </a:xfrm>
            <a:custGeom>
              <a:rect b="b" l="l" r="r" t="t"/>
              <a:pathLst>
                <a:path extrusionOk="0" h="45757" w="27886">
                  <a:moveTo>
                    <a:pt x="27885" y="1"/>
                  </a:moveTo>
                  <a:cubicBezTo>
                    <a:pt x="27540" y="13"/>
                    <a:pt x="27183" y="36"/>
                    <a:pt x="26850" y="72"/>
                  </a:cubicBezTo>
                  <a:lnTo>
                    <a:pt x="1" y="44816"/>
                  </a:lnTo>
                  <a:cubicBezTo>
                    <a:pt x="132" y="45137"/>
                    <a:pt x="275" y="45447"/>
                    <a:pt x="430" y="45756"/>
                  </a:cubicBezTo>
                  <a:lnTo>
                    <a:pt x="278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4616050" y="11942075"/>
              <a:ext cx="515550" cy="854000"/>
            </a:xfrm>
            <a:custGeom>
              <a:rect b="b" l="l" r="r" t="t"/>
              <a:pathLst>
                <a:path extrusionOk="0" h="34160" w="20622">
                  <a:moveTo>
                    <a:pt x="20622" y="0"/>
                  </a:moveTo>
                  <a:cubicBezTo>
                    <a:pt x="20181" y="167"/>
                    <a:pt x="19741" y="346"/>
                    <a:pt x="19312" y="536"/>
                  </a:cubicBezTo>
                  <a:lnTo>
                    <a:pt x="0" y="32743"/>
                  </a:lnTo>
                  <a:cubicBezTo>
                    <a:pt x="36" y="33219"/>
                    <a:pt x="83" y="33683"/>
                    <a:pt x="143" y="34159"/>
                  </a:cubicBezTo>
                  <a:lnTo>
                    <a:pt x="206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4626750" y="12065300"/>
              <a:ext cx="290250" cy="484025"/>
            </a:xfrm>
            <a:custGeom>
              <a:rect b="b" l="l" r="r" t="t"/>
              <a:pathLst>
                <a:path extrusionOk="0" h="19361" w="11610">
                  <a:moveTo>
                    <a:pt x="11609" y="1"/>
                  </a:moveTo>
                  <a:lnTo>
                    <a:pt x="11609" y="1"/>
                  </a:lnTo>
                  <a:cubicBezTo>
                    <a:pt x="10895" y="584"/>
                    <a:pt x="10193" y="1179"/>
                    <a:pt x="9538" y="1810"/>
                  </a:cubicBezTo>
                  <a:lnTo>
                    <a:pt x="608" y="16693"/>
                  </a:lnTo>
                  <a:cubicBezTo>
                    <a:pt x="370" y="17574"/>
                    <a:pt x="156" y="18455"/>
                    <a:pt x="1" y="19360"/>
                  </a:cubicBezTo>
                  <a:lnTo>
                    <a:pt x="11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4629425" y="11914400"/>
              <a:ext cx="589700" cy="971850"/>
            </a:xfrm>
            <a:custGeom>
              <a:rect b="b" l="l" r="r" t="t"/>
              <a:pathLst>
                <a:path extrusionOk="0" h="38874" w="23588">
                  <a:moveTo>
                    <a:pt x="23587" y="0"/>
                  </a:moveTo>
                  <a:lnTo>
                    <a:pt x="23587" y="0"/>
                  </a:lnTo>
                  <a:cubicBezTo>
                    <a:pt x="23182" y="95"/>
                    <a:pt x="22778" y="214"/>
                    <a:pt x="22397" y="334"/>
                  </a:cubicBezTo>
                  <a:lnTo>
                    <a:pt x="1" y="37683"/>
                  </a:lnTo>
                  <a:cubicBezTo>
                    <a:pt x="72" y="38076"/>
                    <a:pt x="180" y="38481"/>
                    <a:pt x="263" y="38874"/>
                  </a:cubicBezTo>
                  <a:lnTo>
                    <a:pt x="23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4650575" y="11898025"/>
              <a:ext cx="648600" cy="1066525"/>
            </a:xfrm>
            <a:custGeom>
              <a:rect b="b" l="l" r="r" t="t"/>
              <a:pathLst>
                <a:path extrusionOk="0" h="42661" w="25944">
                  <a:moveTo>
                    <a:pt x="25944" y="0"/>
                  </a:moveTo>
                  <a:lnTo>
                    <a:pt x="25944" y="0"/>
                  </a:lnTo>
                  <a:cubicBezTo>
                    <a:pt x="25563" y="60"/>
                    <a:pt x="25194" y="119"/>
                    <a:pt x="24837" y="191"/>
                  </a:cubicBezTo>
                  <a:lnTo>
                    <a:pt x="0" y="41613"/>
                  </a:lnTo>
                  <a:cubicBezTo>
                    <a:pt x="119" y="41970"/>
                    <a:pt x="238" y="42303"/>
                    <a:pt x="357" y="42660"/>
                  </a:cubicBezTo>
                  <a:lnTo>
                    <a:pt x="259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5675700" y="12561200"/>
              <a:ext cx="544725" cy="900125"/>
            </a:xfrm>
            <a:custGeom>
              <a:rect b="b" l="l" r="r" t="t"/>
              <a:pathLst>
                <a:path extrusionOk="0" h="36005" w="21789">
                  <a:moveTo>
                    <a:pt x="21586" y="0"/>
                  </a:moveTo>
                  <a:lnTo>
                    <a:pt x="0" y="36005"/>
                  </a:lnTo>
                  <a:cubicBezTo>
                    <a:pt x="417" y="35874"/>
                    <a:pt x="846" y="35719"/>
                    <a:pt x="1262" y="35564"/>
                  </a:cubicBezTo>
                  <a:lnTo>
                    <a:pt x="21789" y="1334"/>
                  </a:lnTo>
                  <a:cubicBezTo>
                    <a:pt x="21729" y="881"/>
                    <a:pt x="21670" y="441"/>
                    <a:pt x="215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5768575" y="12660900"/>
              <a:ext cx="458400" cy="762925"/>
            </a:xfrm>
            <a:custGeom>
              <a:rect b="b" l="l" r="r" t="t"/>
              <a:pathLst>
                <a:path extrusionOk="0" h="30517" w="18336">
                  <a:moveTo>
                    <a:pt x="18312" y="1"/>
                  </a:moveTo>
                  <a:lnTo>
                    <a:pt x="0" y="30517"/>
                  </a:lnTo>
                  <a:cubicBezTo>
                    <a:pt x="476" y="30279"/>
                    <a:pt x="953" y="30040"/>
                    <a:pt x="1429" y="29778"/>
                  </a:cubicBezTo>
                  <a:lnTo>
                    <a:pt x="18336" y="1608"/>
                  </a:lnTo>
                  <a:lnTo>
                    <a:pt x="18336" y="1406"/>
                  </a:lnTo>
                  <a:cubicBezTo>
                    <a:pt x="18336" y="942"/>
                    <a:pt x="18324" y="465"/>
                    <a:pt x="18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5591450" y="12475775"/>
              <a:ext cx="612600" cy="1008775"/>
            </a:xfrm>
            <a:custGeom>
              <a:rect b="b" l="l" r="r" t="t"/>
              <a:pathLst>
                <a:path extrusionOk="0" h="40351" w="24504">
                  <a:moveTo>
                    <a:pt x="24206" y="0"/>
                  </a:moveTo>
                  <a:lnTo>
                    <a:pt x="1" y="40351"/>
                  </a:lnTo>
                  <a:cubicBezTo>
                    <a:pt x="394" y="40255"/>
                    <a:pt x="775" y="40184"/>
                    <a:pt x="1144" y="40077"/>
                  </a:cubicBezTo>
                  <a:lnTo>
                    <a:pt x="24504" y="1143"/>
                  </a:lnTo>
                  <a:cubicBezTo>
                    <a:pt x="24409" y="762"/>
                    <a:pt x="24302" y="381"/>
                    <a:pt x="24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5012525" y="12008150"/>
              <a:ext cx="848050" cy="1393950"/>
            </a:xfrm>
            <a:custGeom>
              <a:rect b="b" l="l" r="r" t="t"/>
              <a:pathLst>
                <a:path extrusionOk="0" h="55758" w="33922">
                  <a:moveTo>
                    <a:pt x="33207" y="1"/>
                  </a:moveTo>
                  <a:lnTo>
                    <a:pt x="0" y="55341"/>
                  </a:lnTo>
                  <a:cubicBezTo>
                    <a:pt x="238" y="55496"/>
                    <a:pt x="488" y="55627"/>
                    <a:pt x="727" y="55757"/>
                  </a:cubicBezTo>
                  <a:lnTo>
                    <a:pt x="33921" y="453"/>
                  </a:lnTo>
                  <a:cubicBezTo>
                    <a:pt x="33683" y="310"/>
                    <a:pt x="33445" y="143"/>
                    <a:pt x="332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5512875" y="12400475"/>
              <a:ext cx="667675" cy="1096875"/>
            </a:xfrm>
            <a:custGeom>
              <a:rect b="b" l="l" r="r" t="t"/>
              <a:pathLst>
                <a:path extrusionOk="0" h="43875" w="26707">
                  <a:moveTo>
                    <a:pt x="26313" y="0"/>
                  </a:moveTo>
                  <a:lnTo>
                    <a:pt x="1" y="43874"/>
                  </a:lnTo>
                  <a:lnTo>
                    <a:pt x="1" y="43874"/>
                  </a:lnTo>
                  <a:lnTo>
                    <a:pt x="1072" y="43744"/>
                  </a:lnTo>
                  <a:lnTo>
                    <a:pt x="26706" y="1012"/>
                  </a:lnTo>
                  <a:cubicBezTo>
                    <a:pt x="26587" y="679"/>
                    <a:pt x="26456" y="333"/>
                    <a:pt x="26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5876925" y="12785625"/>
              <a:ext cx="345300" cy="575700"/>
            </a:xfrm>
            <a:custGeom>
              <a:rect b="b" l="l" r="r" t="t"/>
              <a:pathLst>
                <a:path extrusionOk="0" h="23028" w="13812">
                  <a:moveTo>
                    <a:pt x="13811" y="1"/>
                  </a:moveTo>
                  <a:lnTo>
                    <a:pt x="0" y="23027"/>
                  </a:lnTo>
                  <a:cubicBezTo>
                    <a:pt x="607" y="22611"/>
                    <a:pt x="1203" y="22158"/>
                    <a:pt x="1786" y="21706"/>
                  </a:cubicBezTo>
                  <a:lnTo>
                    <a:pt x="13478" y="2191"/>
                  </a:lnTo>
                  <a:cubicBezTo>
                    <a:pt x="13621" y="1465"/>
                    <a:pt x="13716" y="751"/>
                    <a:pt x="13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6028425" y="12981775"/>
              <a:ext cx="146175" cy="244100"/>
            </a:xfrm>
            <a:custGeom>
              <a:rect b="b" l="l" r="r" t="t"/>
              <a:pathLst>
                <a:path extrusionOk="0" h="9764" w="5847">
                  <a:moveTo>
                    <a:pt x="5846" y="1"/>
                  </a:moveTo>
                  <a:lnTo>
                    <a:pt x="0" y="9764"/>
                  </a:lnTo>
                  <a:cubicBezTo>
                    <a:pt x="2477" y="6907"/>
                    <a:pt x="4477" y="3620"/>
                    <a:pt x="58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5439650" y="12333200"/>
              <a:ext cx="712325" cy="1169200"/>
            </a:xfrm>
            <a:custGeom>
              <a:rect b="b" l="l" r="r" t="t"/>
              <a:pathLst>
                <a:path extrusionOk="0" h="46768" w="28493">
                  <a:moveTo>
                    <a:pt x="28040" y="0"/>
                  </a:moveTo>
                  <a:lnTo>
                    <a:pt x="1" y="46768"/>
                  </a:lnTo>
                  <a:cubicBezTo>
                    <a:pt x="346" y="46744"/>
                    <a:pt x="667" y="46744"/>
                    <a:pt x="1013" y="46732"/>
                  </a:cubicBezTo>
                  <a:lnTo>
                    <a:pt x="28492" y="905"/>
                  </a:lnTo>
                  <a:cubicBezTo>
                    <a:pt x="28338" y="596"/>
                    <a:pt x="28195" y="298"/>
                    <a:pt x="280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5121175" y="12079600"/>
              <a:ext cx="835825" cy="1373700"/>
            </a:xfrm>
            <a:custGeom>
              <a:rect b="b" l="l" r="r" t="t"/>
              <a:pathLst>
                <a:path extrusionOk="0" h="54948" w="33433">
                  <a:moveTo>
                    <a:pt x="32778" y="0"/>
                  </a:moveTo>
                  <a:lnTo>
                    <a:pt x="0" y="54626"/>
                  </a:lnTo>
                  <a:cubicBezTo>
                    <a:pt x="262" y="54733"/>
                    <a:pt x="536" y="54852"/>
                    <a:pt x="810" y="54947"/>
                  </a:cubicBezTo>
                  <a:lnTo>
                    <a:pt x="33433" y="560"/>
                  </a:lnTo>
                  <a:cubicBezTo>
                    <a:pt x="33218" y="369"/>
                    <a:pt x="32992" y="191"/>
                    <a:pt x="32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5065800" y="12041800"/>
              <a:ext cx="844175" cy="1387975"/>
            </a:xfrm>
            <a:custGeom>
              <a:rect b="b" l="l" r="r" t="t"/>
              <a:pathLst>
                <a:path extrusionOk="0" h="55519" w="33767">
                  <a:moveTo>
                    <a:pt x="33088" y="0"/>
                  </a:moveTo>
                  <a:lnTo>
                    <a:pt x="0" y="55162"/>
                  </a:lnTo>
                  <a:cubicBezTo>
                    <a:pt x="251" y="55281"/>
                    <a:pt x="524" y="55400"/>
                    <a:pt x="774" y="55519"/>
                  </a:cubicBezTo>
                  <a:lnTo>
                    <a:pt x="33767" y="512"/>
                  </a:lnTo>
                  <a:cubicBezTo>
                    <a:pt x="33540" y="333"/>
                    <a:pt x="33302" y="167"/>
                    <a:pt x="330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5179500" y="12121250"/>
              <a:ext cx="822150" cy="1351400"/>
            </a:xfrm>
            <a:custGeom>
              <a:rect b="b" l="l" r="r" t="t"/>
              <a:pathLst>
                <a:path extrusionOk="0" h="54056" w="32886">
                  <a:moveTo>
                    <a:pt x="32267" y="1"/>
                  </a:moveTo>
                  <a:lnTo>
                    <a:pt x="1" y="53817"/>
                  </a:lnTo>
                  <a:cubicBezTo>
                    <a:pt x="286" y="53900"/>
                    <a:pt x="572" y="53972"/>
                    <a:pt x="858" y="54055"/>
                  </a:cubicBezTo>
                  <a:lnTo>
                    <a:pt x="32886" y="620"/>
                  </a:lnTo>
                  <a:cubicBezTo>
                    <a:pt x="32671" y="418"/>
                    <a:pt x="32481" y="203"/>
                    <a:pt x="322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5303625" y="12217100"/>
              <a:ext cx="779300" cy="1280250"/>
            </a:xfrm>
            <a:custGeom>
              <a:rect b="b" l="l" r="r" t="t"/>
              <a:pathLst>
                <a:path extrusionOk="0" h="51210" w="31172">
                  <a:moveTo>
                    <a:pt x="30635" y="1"/>
                  </a:moveTo>
                  <a:lnTo>
                    <a:pt x="1" y="51090"/>
                  </a:lnTo>
                  <a:cubicBezTo>
                    <a:pt x="310" y="51138"/>
                    <a:pt x="608" y="51174"/>
                    <a:pt x="917" y="51209"/>
                  </a:cubicBezTo>
                  <a:lnTo>
                    <a:pt x="31171" y="763"/>
                  </a:lnTo>
                  <a:lnTo>
                    <a:pt x="306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5240225" y="12166800"/>
              <a:ext cx="803700" cy="1320725"/>
            </a:xfrm>
            <a:custGeom>
              <a:rect b="b" l="l" r="r" t="t"/>
              <a:pathLst>
                <a:path extrusionOk="0" h="52829" w="32148">
                  <a:moveTo>
                    <a:pt x="31564" y="1"/>
                  </a:moveTo>
                  <a:lnTo>
                    <a:pt x="1" y="52626"/>
                  </a:lnTo>
                  <a:cubicBezTo>
                    <a:pt x="298" y="52686"/>
                    <a:pt x="584" y="52769"/>
                    <a:pt x="882" y="52829"/>
                  </a:cubicBezTo>
                  <a:lnTo>
                    <a:pt x="32147" y="691"/>
                  </a:lnTo>
                  <a:cubicBezTo>
                    <a:pt x="31957" y="465"/>
                    <a:pt x="31766" y="239"/>
                    <a:pt x="31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5369700" y="12272175"/>
              <a:ext cx="749525" cy="1230225"/>
            </a:xfrm>
            <a:custGeom>
              <a:rect b="b" l="l" r="r" t="t"/>
              <a:pathLst>
                <a:path extrusionOk="0" h="49209" w="29981">
                  <a:moveTo>
                    <a:pt x="29481" y="0"/>
                  </a:moveTo>
                  <a:lnTo>
                    <a:pt x="1" y="49161"/>
                  </a:lnTo>
                  <a:cubicBezTo>
                    <a:pt x="334" y="49173"/>
                    <a:pt x="644" y="49185"/>
                    <a:pt x="965" y="49209"/>
                  </a:cubicBezTo>
                  <a:lnTo>
                    <a:pt x="29981" y="834"/>
                  </a:lnTo>
                  <a:cubicBezTo>
                    <a:pt x="29814" y="548"/>
                    <a:pt x="29647" y="286"/>
                    <a:pt x="29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p:nvPr/>
        </p:nvSpPr>
        <p:spPr>
          <a:xfrm>
            <a:off x="8528577" y="4528147"/>
            <a:ext cx="615433" cy="615339"/>
          </a:xfrm>
          <a:custGeom>
            <a:rect b="b" l="l" r="r" t="t"/>
            <a:pathLst>
              <a:path extrusionOk="0" h="78713" w="78725">
                <a:moveTo>
                  <a:pt x="78724" y="1"/>
                </a:moveTo>
                <a:cubicBezTo>
                  <a:pt x="69771" y="1"/>
                  <a:pt x="60686" y="1537"/>
                  <a:pt x="51780" y="4775"/>
                </a:cubicBezTo>
                <a:cubicBezTo>
                  <a:pt x="19848" y="16419"/>
                  <a:pt x="0" y="46578"/>
                  <a:pt x="0" y="78713"/>
                </a:cubicBezTo>
                <a:lnTo>
                  <a:pt x="20217" y="78713"/>
                </a:lnTo>
                <a:cubicBezTo>
                  <a:pt x="20217" y="54829"/>
                  <a:pt x="34969" y="32398"/>
                  <a:pt x="58698" y="23754"/>
                </a:cubicBezTo>
                <a:cubicBezTo>
                  <a:pt x="65306" y="21337"/>
                  <a:pt x="72069" y="20206"/>
                  <a:pt x="78724" y="20206"/>
                </a:cubicBezTo>
                <a:lnTo>
                  <a:pt x="78724" y="1"/>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grpSp>
        <p:nvGrpSpPr>
          <p:cNvPr id="100" name="Google Shape;100;p10"/>
          <p:cNvGrpSpPr/>
          <p:nvPr/>
        </p:nvGrpSpPr>
        <p:grpSpPr>
          <a:xfrm>
            <a:off x="-1550178" y="-847"/>
            <a:ext cx="6157760" cy="5143520"/>
            <a:chOff x="7594650" y="13443425"/>
            <a:chExt cx="4810750" cy="4018375"/>
          </a:xfrm>
        </p:grpSpPr>
        <p:sp>
          <p:nvSpPr>
            <p:cNvPr id="101" name="Google Shape;101;p10"/>
            <p:cNvSpPr/>
            <p:nvPr/>
          </p:nvSpPr>
          <p:spPr>
            <a:xfrm>
              <a:off x="7594650" y="13443425"/>
              <a:ext cx="4810750" cy="4018375"/>
            </a:xfrm>
            <a:custGeom>
              <a:rect b="b" l="l" r="r" t="t"/>
              <a:pathLst>
                <a:path extrusionOk="0" h="160735" w="192430">
                  <a:moveTo>
                    <a:pt x="96238" y="3781"/>
                  </a:moveTo>
                  <a:cubicBezTo>
                    <a:pt x="138129" y="3781"/>
                    <a:pt x="172335" y="37489"/>
                    <a:pt x="172808" y="79486"/>
                  </a:cubicBezTo>
                  <a:cubicBezTo>
                    <a:pt x="173272" y="121789"/>
                    <a:pt x="139387" y="156460"/>
                    <a:pt x="97096" y="156936"/>
                  </a:cubicBezTo>
                  <a:cubicBezTo>
                    <a:pt x="96802" y="156939"/>
                    <a:pt x="96509" y="156941"/>
                    <a:pt x="96216" y="156941"/>
                  </a:cubicBezTo>
                  <a:cubicBezTo>
                    <a:pt x="54313" y="156941"/>
                    <a:pt x="20119" y="123233"/>
                    <a:pt x="19646" y="81236"/>
                  </a:cubicBezTo>
                  <a:cubicBezTo>
                    <a:pt x="19170" y="38933"/>
                    <a:pt x="53055" y="4263"/>
                    <a:pt x="95358" y="3786"/>
                  </a:cubicBezTo>
                  <a:cubicBezTo>
                    <a:pt x="95652" y="3783"/>
                    <a:pt x="95945" y="3781"/>
                    <a:pt x="96238" y="3781"/>
                  </a:cubicBezTo>
                  <a:close/>
                  <a:moveTo>
                    <a:pt x="43959" y="0"/>
                  </a:moveTo>
                  <a:cubicBezTo>
                    <a:pt x="17408" y="17300"/>
                    <a:pt x="1" y="47411"/>
                    <a:pt x="382" y="81463"/>
                  </a:cubicBezTo>
                  <a:cubicBezTo>
                    <a:pt x="751" y="114740"/>
                    <a:pt x="18051" y="143851"/>
                    <a:pt x="43982" y="160734"/>
                  </a:cubicBezTo>
                  <a:lnTo>
                    <a:pt x="148460" y="160734"/>
                  </a:lnTo>
                  <a:cubicBezTo>
                    <a:pt x="175023" y="143434"/>
                    <a:pt x="192430" y="113335"/>
                    <a:pt x="192049" y="79284"/>
                  </a:cubicBezTo>
                  <a:cubicBezTo>
                    <a:pt x="191680" y="46006"/>
                    <a:pt x="174380" y="16895"/>
                    <a:pt x="1484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8470075" y="13764425"/>
              <a:ext cx="3453725" cy="3376225"/>
            </a:xfrm>
            <a:custGeom>
              <a:rect b="b" l="l" r="r" t="t"/>
              <a:pathLst>
                <a:path extrusionOk="0" h="135049" w="138149">
                  <a:moveTo>
                    <a:pt x="61251" y="1"/>
                  </a:moveTo>
                  <a:cubicBezTo>
                    <a:pt x="35818" y="1"/>
                    <a:pt x="11463" y="14442"/>
                    <a:pt x="0" y="39012"/>
                  </a:cubicBezTo>
                  <a:lnTo>
                    <a:pt x="9549" y="43465"/>
                  </a:lnTo>
                  <a:cubicBezTo>
                    <a:pt x="19218" y="22732"/>
                    <a:pt x="39770" y="10546"/>
                    <a:pt x="61229" y="10546"/>
                  </a:cubicBezTo>
                  <a:cubicBezTo>
                    <a:pt x="69284" y="10546"/>
                    <a:pt x="77466" y="12263"/>
                    <a:pt x="85249" y="15890"/>
                  </a:cubicBezTo>
                  <a:cubicBezTo>
                    <a:pt x="113764" y="29177"/>
                    <a:pt x="126111" y="63062"/>
                    <a:pt x="112824" y="91578"/>
                  </a:cubicBezTo>
                  <a:cubicBezTo>
                    <a:pt x="103161" y="112313"/>
                    <a:pt x="82607" y="124506"/>
                    <a:pt x="61146" y="124506"/>
                  </a:cubicBezTo>
                  <a:cubicBezTo>
                    <a:pt x="53095" y="124506"/>
                    <a:pt x="44915" y="122790"/>
                    <a:pt x="37136" y="119164"/>
                  </a:cubicBezTo>
                  <a:lnTo>
                    <a:pt x="32683" y="128713"/>
                  </a:lnTo>
                  <a:cubicBezTo>
                    <a:pt x="41909" y="133013"/>
                    <a:pt x="51609" y="135049"/>
                    <a:pt x="61156" y="135049"/>
                  </a:cubicBezTo>
                  <a:cubicBezTo>
                    <a:pt x="86585" y="135049"/>
                    <a:pt x="110935" y="120606"/>
                    <a:pt x="122396" y="96031"/>
                  </a:cubicBezTo>
                  <a:cubicBezTo>
                    <a:pt x="138148" y="62253"/>
                    <a:pt x="123516" y="22081"/>
                    <a:pt x="89714" y="6329"/>
                  </a:cubicBezTo>
                  <a:cubicBezTo>
                    <a:pt x="80490" y="2034"/>
                    <a:pt x="70795" y="1"/>
                    <a:pt x="61251" y="1"/>
                  </a:cubicBezTo>
                  <a:close/>
                </a:path>
              </a:pathLst>
            </a:custGeom>
            <a:gradFill>
              <a:gsLst>
                <a:gs pos="0">
                  <a:schemeClr val="accent3"/>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0"/>
          <p:cNvGrpSpPr/>
          <p:nvPr/>
        </p:nvGrpSpPr>
        <p:grpSpPr>
          <a:xfrm rot="10800000">
            <a:off x="6778713" y="3681720"/>
            <a:ext cx="1783105" cy="1460908"/>
            <a:chOff x="6636683" y="3498162"/>
            <a:chExt cx="1409124" cy="1154412"/>
          </a:xfrm>
        </p:grpSpPr>
        <p:sp>
          <p:nvSpPr>
            <p:cNvPr id="104" name="Google Shape;104;p10"/>
            <p:cNvSpPr/>
            <p:nvPr/>
          </p:nvSpPr>
          <p:spPr>
            <a:xfrm>
              <a:off x="6636683" y="3498162"/>
              <a:ext cx="1064762" cy="1154412"/>
            </a:xfrm>
            <a:custGeom>
              <a:rect b="b" l="l" r="r" t="t"/>
              <a:pathLst>
                <a:path extrusionOk="0" h="36081" w="33279">
                  <a:moveTo>
                    <a:pt x="6370" y="0"/>
                  </a:moveTo>
                  <a:cubicBezTo>
                    <a:pt x="1346" y="6382"/>
                    <a:pt x="1" y="15312"/>
                    <a:pt x="3680" y="23205"/>
                  </a:cubicBezTo>
                  <a:cubicBezTo>
                    <a:pt x="7454" y="31317"/>
                    <a:pt x="15496" y="36080"/>
                    <a:pt x="23889" y="36080"/>
                  </a:cubicBezTo>
                  <a:cubicBezTo>
                    <a:pt x="27038" y="36080"/>
                    <a:pt x="30237" y="35409"/>
                    <a:pt x="33279" y="33993"/>
                  </a:cubicBezTo>
                  <a:lnTo>
                    <a:pt x="31814" y="30837"/>
                  </a:lnTo>
                  <a:cubicBezTo>
                    <a:pt x="29240" y="32037"/>
                    <a:pt x="26536" y="32604"/>
                    <a:pt x="23876" y="32604"/>
                  </a:cubicBezTo>
                  <a:cubicBezTo>
                    <a:pt x="16792" y="32604"/>
                    <a:pt x="10017" y="28579"/>
                    <a:pt x="6823" y="21741"/>
                  </a:cubicBezTo>
                  <a:cubicBezTo>
                    <a:pt x="3275" y="14157"/>
                    <a:pt x="5263" y="5406"/>
                    <a:pt x="110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7808852" y="3498162"/>
              <a:ext cx="236955" cy="187811"/>
            </a:xfrm>
            <a:custGeom>
              <a:rect b="b" l="l" r="r" t="t"/>
              <a:pathLst>
                <a:path extrusionOk="0" h="5870" w="7406">
                  <a:moveTo>
                    <a:pt x="0" y="0"/>
                  </a:moveTo>
                  <a:cubicBezTo>
                    <a:pt x="1738" y="1619"/>
                    <a:pt x="3203" y="3584"/>
                    <a:pt x="4251" y="5870"/>
                  </a:cubicBezTo>
                  <a:lnTo>
                    <a:pt x="7406" y="4394"/>
                  </a:lnTo>
                  <a:cubicBezTo>
                    <a:pt x="6656" y="2798"/>
                    <a:pt x="5751" y="1322"/>
                    <a:pt x="47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0"/>
          <p:cNvGrpSpPr/>
          <p:nvPr/>
        </p:nvGrpSpPr>
        <p:grpSpPr>
          <a:xfrm>
            <a:off x="3806165" y="68607"/>
            <a:ext cx="1531647" cy="1531296"/>
            <a:chOff x="18229950" y="15481500"/>
            <a:chExt cx="2614625" cy="2614025"/>
          </a:xfrm>
        </p:grpSpPr>
        <p:sp>
          <p:nvSpPr>
            <p:cNvPr id="107" name="Google Shape;107;p10"/>
            <p:cNvSpPr/>
            <p:nvPr/>
          </p:nvSpPr>
          <p:spPr>
            <a:xfrm>
              <a:off x="18794300" y="15627050"/>
              <a:ext cx="1372225" cy="2256850"/>
            </a:xfrm>
            <a:custGeom>
              <a:rect b="b" l="l" r="r" t="t"/>
              <a:pathLst>
                <a:path extrusionOk="0" h="90274" w="54889">
                  <a:moveTo>
                    <a:pt x="53674" y="1"/>
                  </a:moveTo>
                  <a:lnTo>
                    <a:pt x="1" y="89500"/>
                  </a:lnTo>
                  <a:cubicBezTo>
                    <a:pt x="382" y="89762"/>
                    <a:pt x="763" y="90012"/>
                    <a:pt x="1155" y="90274"/>
                  </a:cubicBezTo>
                  <a:lnTo>
                    <a:pt x="54888" y="643"/>
                  </a:lnTo>
                  <a:cubicBezTo>
                    <a:pt x="54495" y="417"/>
                    <a:pt x="54079" y="215"/>
                    <a:pt x="53674"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18440975" y="15486850"/>
              <a:ext cx="1246025" cy="2046125"/>
            </a:xfrm>
            <a:custGeom>
              <a:rect b="b" l="l" r="r" t="t"/>
              <a:pathLst>
                <a:path extrusionOk="0" h="81845" w="49841">
                  <a:moveTo>
                    <a:pt x="48328" y="1"/>
                  </a:moveTo>
                  <a:lnTo>
                    <a:pt x="1" y="80582"/>
                  </a:lnTo>
                  <a:cubicBezTo>
                    <a:pt x="287" y="81011"/>
                    <a:pt x="549" y="81427"/>
                    <a:pt x="846" y="81844"/>
                  </a:cubicBezTo>
                  <a:lnTo>
                    <a:pt x="49840" y="155"/>
                  </a:lnTo>
                  <a:cubicBezTo>
                    <a:pt x="49340" y="96"/>
                    <a:pt x="48828" y="48"/>
                    <a:pt x="48328"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8384425" y="15481500"/>
              <a:ext cx="1193325" cy="1958300"/>
            </a:xfrm>
            <a:custGeom>
              <a:rect b="b" l="l" r="r" t="t"/>
              <a:pathLst>
                <a:path extrusionOk="0" h="78332" w="47733">
                  <a:moveTo>
                    <a:pt x="46149" y="0"/>
                  </a:moveTo>
                  <a:lnTo>
                    <a:pt x="1" y="76950"/>
                  </a:lnTo>
                  <a:cubicBezTo>
                    <a:pt x="251" y="77415"/>
                    <a:pt x="501" y="77867"/>
                    <a:pt x="775" y="78331"/>
                  </a:cubicBezTo>
                  <a:lnTo>
                    <a:pt x="47733" y="48"/>
                  </a:lnTo>
                  <a:cubicBezTo>
                    <a:pt x="47209" y="36"/>
                    <a:pt x="46673" y="0"/>
                    <a:pt x="46149"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18715425" y="15585075"/>
              <a:ext cx="1363275" cy="2242275"/>
            </a:xfrm>
            <a:custGeom>
              <a:rect b="b" l="l" r="r" t="t"/>
              <a:pathLst>
                <a:path extrusionOk="0" h="89691" w="54531">
                  <a:moveTo>
                    <a:pt x="53269" y="1"/>
                  </a:moveTo>
                  <a:lnTo>
                    <a:pt x="0" y="88821"/>
                  </a:lnTo>
                  <a:cubicBezTo>
                    <a:pt x="358" y="89119"/>
                    <a:pt x="739" y="89405"/>
                    <a:pt x="1096" y="89690"/>
                  </a:cubicBezTo>
                  <a:lnTo>
                    <a:pt x="54531" y="572"/>
                  </a:lnTo>
                  <a:cubicBezTo>
                    <a:pt x="54114" y="370"/>
                    <a:pt x="53698" y="179"/>
                    <a:pt x="53269"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18640425" y="15550250"/>
              <a:ext cx="1346900" cy="2213400"/>
            </a:xfrm>
            <a:custGeom>
              <a:rect b="b" l="l" r="r" t="t"/>
              <a:pathLst>
                <a:path extrusionOk="0" h="88536" w="53876">
                  <a:moveTo>
                    <a:pt x="52530" y="1"/>
                  </a:moveTo>
                  <a:lnTo>
                    <a:pt x="0" y="87583"/>
                  </a:lnTo>
                  <a:cubicBezTo>
                    <a:pt x="345" y="87904"/>
                    <a:pt x="679" y="88226"/>
                    <a:pt x="1024" y="88535"/>
                  </a:cubicBezTo>
                  <a:lnTo>
                    <a:pt x="53876" y="441"/>
                  </a:lnTo>
                  <a:cubicBezTo>
                    <a:pt x="53423" y="275"/>
                    <a:pt x="52983" y="144"/>
                    <a:pt x="52530"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18569275" y="15521375"/>
              <a:ext cx="1321925" cy="2172325"/>
            </a:xfrm>
            <a:custGeom>
              <a:rect b="b" l="l" r="r" t="t"/>
              <a:pathLst>
                <a:path extrusionOk="0" h="86893" w="52877">
                  <a:moveTo>
                    <a:pt x="51495" y="1"/>
                  </a:moveTo>
                  <a:lnTo>
                    <a:pt x="0" y="85868"/>
                  </a:lnTo>
                  <a:cubicBezTo>
                    <a:pt x="310" y="86214"/>
                    <a:pt x="655" y="86547"/>
                    <a:pt x="989" y="86892"/>
                  </a:cubicBezTo>
                  <a:lnTo>
                    <a:pt x="52876" y="382"/>
                  </a:lnTo>
                  <a:cubicBezTo>
                    <a:pt x="52424" y="239"/>
                    <a:pt x="51971" y="120"/>
                    <a:pt x="51495"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18503200" y="15500250"/>
              <a:ext cx="1288275" cy="2117250"/>
            </a:xfrm>
            <a:custGeom>
              <a:rect b="b" l="l" r="r" t="t"/>
              <a:pathLst>
                <a:path extrusionOk="0" h="84690" w="51531">
                  <a:moveTo>
                    <a:pt x="50090" y="0"/>
                  </a:moveTo>
                  <a:lnTo>
                    <a:pt x="0" y="83523"/>
                  </a:lnTo>
                  <a:cubicBezTo>
                    <a:pt x="298" y="83916"/>
                    <a:pt x="596" y="84297"/>
                    <a:pt x="905" y="84689"/>
                  </a:cubicBezTo>
                  <a:lnTo>
                    <a:pt x="51531" y="250"/>
                  </a:lnTo>
                  <a:cubicBezTo>
                    <a:pt x="51054" y="167"/>
                    <a:pt x="50566" y="72"/>
                    <a:pt x="50090"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18229950" y="15640450"/>
              <a:ext cx="681950" cy="1137075"/>
            </a:xfrm>
            <a:custGeom>
              <a:rect b="b" l="l" r="r" t="t"/>
              <a:pathLst>
                <a:path extrusionOk="0" h="45483" w="27278">
                  <a:moveTo>
                    <a:pt x="27278" y="0"/>
                  </a:moveTo>
                  <a:lnTo>
                    <a:pt x="27278" y="0"/>
                  </a:lnTo>
                  <a:cubicBezTo>
                    <a:pt x="26444" y="465"/>
                    <a:pt x="25611" y="941"/>
                    <a:pt x="24813" y="1453"/>
                  </a:cubicBezTo>
                  <a:lnTo>
                    <a:pt x="107" y="42636"/>
                  </a:lnTo>
                  <a:cubicBezTo>
                    <a:pt x="48" y="43577"/>
                    <a:pt x="12" y="44530"/>
                    <a:pt x="0" y="45482"/>
                  </a:cubicBezTo>
                  <a:lnTo>
                    <a:pt x="27278"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18333225" y="15483875"/>
              <a:ext cx="1129350" cy="1854125"/>
            </a:xfrm>
            <a:custGeom>
              <a:rect b="b" l="l" r="r" t="t"/>
              <a:pathLst>
                <a:path extrusionOk="0" h="74165" w="45174">
                  <a:moveTo>
                    <a:pt x="45173" y="1"/>
                  </a:moveTo>
                  <a:lnTo>
                    <a:pt x="45173" y="1"/>
                  </a:lnTo>
                  <a:cubicBezTo>
                    <a:pt x="44613" y="36"/>
                    <a:pt x="44054" y="72"/>
                    <a:pt x="43494" y="132"/>
                  </a:cubicBezTo>
                  <a:lnTo>
                    <a:pt x="1" y="72640"/>
                  </a:lnTo>
                  <a:cubicBezTo>
                    <a:pt x="227" y="73164"/>
                    <a:pt x="465" y="73653"/>
                    <a:pt x="691" y="74164"/>
                  </a:cubicBezTo>
                  <a:lnTo>
                    <a:pt x="45173" y="1"/>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18234400" y="15568125"/>
              <a:ext cx="835250" cy="1383225"/>
            </a:xfrm>
            <a:custGeom>
              <a:rect b="b" l="l" r="r" t="t"/>
              <a:pathLst>
                <a:path extrusionOk="0" h="55329" w="33410">
                  <a:moveTo>
                    <a:pt x="33410" y="0"/>
                  </a:moveTo>
                  <a:lnTo>
                    <a:pt x="33410" y="0"/>
                  </a:lnTo>
                  <a:cubicBezTo>
                    <a:pt x="32695" y="262"/>
                    <a:pt x="31981" y="560"/>
                    <a:pt x="31291" y="857"/>
                  </a:cubicBezTo>
                  <a:lnTo>
                    <a:pt x="1" y="53042"/>
                  </a:lnTo>
                  <a:cubicBezTo>
                    <a:pt x="60" y="53816"/>
                    <a:pt x="132" y="54566"/>
                    <a:pt x="239" y="55328"/>
                  </a:cubicBezTo>
                  <a:lnTo>
                    <a:pt x="33410"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18251975" y="15767550"/>
              <a:ext cx="470025" cy="783450"/>
            </a:xfrm>
            <a:custGeom>
              <a:rect b="b" l="l" r="r" t="t"/>
              <a:pathLst>
                <a:path extrusionOk="0" h="31338" w="18801">
                  <a:moveTo>
                    <a:pt x="18800" y="0"/>
                  </a:moveTo>
                  <a:cubicBezTo>
                    <a:pt x="17634" y="917"/>
                    <a:pt x="16514" y="1905"/>
                    <a:pt x="15431" y="2929"/>
                  </a:cubicBezTo>
                  <a:lnTo>
                    <a:pt x="977" y="27015"/>
                  </a:lnTo>
                  <a:cubicBezTo>
                    <a:pt x="596" y="28432"/>
                    <a:pt x="262" y="29873"/>
                    <a:pt x="0" y="31337"/>
                  </a:cubicBezTo>
                  <a:lnTo>
                    <a:pt x="18800"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18255550" y="15522575"/>
              <a:ext cx="955500" cy="1574625"/>
            </a:xfrm>
            <a:custGeom>
              <a:rect b="b" l="l" r="r" t="t"/>
              <a:pathLst>
                <a:path extrusionOk="0" h="62985" w="38220">
                  <a:moveTo>
                    <a:pt x="38219" y="0"/>
                  </a:moveTo>
                  <a:lnTo>
                    <a:pt x="38219" y="0"/>
                  </a:lnTo>
                  <a:cubicBezTo>
                    <a:pt x="37564" y="167"/>
                    <a:pt x="36933" y="358"/>
                    <a:pt x="36291" y="548"/>
                  </a:cubicBezTo>
                  <a:lnTo>
                    <a:pt x="0" y="61056"/>
                  </a:lnTo>
                  <a:cubicBezTo>
                    <a:pt x="131" y="61710"/>
                    <a:pt x="286" y="62341"/>
                    <a:pt x="453" y="62984"/>
                  </a:cubicBezTo>
                  <a:lnTo>
                    <a:pt x="38219" y="0"/>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a:off x="18290375" y="15496675"/>
              <a:ext cx="1050750" cy="1728225"/>
            </a:xfrm>
            <a:custGeom>
              <a:rect b="b" l="l" r="r" t="t"/>
              <a:pathLst>
                <a:path extrusionOk="0" h="69129" w="42030">
                  <a:moveTo>
                    <a:pt x="42029" y="1"/>
                  </a:moveTo>
                  <a:cubicBezTo>
                    <a:pt x="41434" y="84"/>
                    <a:pt x="40839" y="203"/>
                    <a:pt x="40243" y="310"/>
                  </a:cubicBezTo>
                  <a:lnTo>
                    <a:pt x="0" y="67414"/>
                  </a:lnTo>
                  <a:cubicBezTo>
                    <a:pt x="179" y="67997"/>
                    <a:pt x="369" y="68557"/>
                    <a:pt x="572" y="69128"/>
                  </a:cubicBezTo>
                  <a:lnTo>
                    <a:pt x="42029" y="1"/>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19951300" y="16570625"/>
              <a:ext cx="882575" cy="1458225"/>
            </a:xfrm>
            <a:custGeom>
              <a:rect b="b" l="l" r="r" t="t"/>
              <a:pathLst>
                <a:path extrusionOk="0" h="58329" w="35303">
                  <a:moveTo>
                    <a:pt x="34981" y="0"/>
                  </a:moveTo>
                  <a:lnTo>
                    <a:pt x="0" y="58329"/>
                  </a:lnTo>
                  <a:cubicBezTo>
                    <a:pt x="679" y="58103"/>
                    <a:pt x="1369" y="57865"/>
                    <a:pt x="2036" y="57603"/>
                  </a:cubicBezTo>
                  <a:lnTo>
                    <a:pt x="35302" y="2167"/>
                  </a:lnTo>
                  <a:cubicBezTo>
                    <a:pt x="35207" y="1429"/>
                    <a:pt x="35100" y="715"/>
                    <a:pt x="34981"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a:off x="20101900" y="16732250"/>
              <a:ext cx="742675" cy="1235600"/>
            </a:xfrm>
            <a:custGeom>
              <a:rect b="b" l="l" r="r" t="t"/>
              <a:pathLst>
                <a:path extrusionOk="0" h="49424" w="29707">
                  <a:moveTo>
                    <a:pt x="29647" y="0"/>
                  </a:moveTo>
                  <a:lnTo>
                    <a:pt x="1" y="49423"/>
                  </a:lnTo>
                  <a:cubicBezTo>
                    <a:pt x="775" y="49054"/>
                    <a:pt x="1549" y="48649"/>
                    <a:pt x="2311" y="48244"/>
                  </a:cubicBezTo>
                  <a:lnTo>
                    <a:pt x="29695" y="2608"/>
                  </a:lnTo>
                  <a:cubicBezTo>
                    <a:pt x="29695" y="2489"/>
                    <a:pt x="29707" y="2382"/>
                    <a:pt x="29707" y="2263"/>
                  </a:cubicBezTo>
                  <a:cubicBezTo>
                    <a:pt x="29707" y="1501"/>
                    <a:pt x="29671" y="750"/>
                    <a:pt x="29647"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19814675" y="16432200"/>
              <a:ext cx="992400" cy="1634150"/>
            </a:xfrm>
            <a:custGeom>
              <a:rect b="b" l="l" r="r" t="t"/>
              <a:pathLst>
                <a:path extrusionOk="0" h="65366" w="39696">
                  <a:moveTo>
                    <a:pt x="39196" y="1"/>
                  </a:moveTo>
                  <a:lnTo>
                    <a:pt x="0" y="65366"/>
                  </a:lnTo>
                  <a:cubicBezTo>
                    <a:pt x="619" y="65235"/>
                    <a:pt x="1250" y="65104"/>
                    <a:pt x="1858" y="64937"/>
                  </a:cubicBezTo>
                  <a:lnTo>
                    <a:pt x="39696" y="1858"/>
                  </a:lnTo>
                  <a:cubicBezTo>
                    <a:pt x="39541" y="1239"/>
                    <a:pt x="39374" y="632"/>
                    <a:pt x="39196"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18876750" y="15675275"/>
              <a:ext cx="1373700" cy="2259225"/>
            </a:xfrm>
            <a:custGeom>
              <a:rect b="b" l="l" r="r" t="t"/>
              <a:pathLst>
                <a:path extrusionOk="0" h="90369" w="54948">
                  <a:moveTo>
                    <a:pt x="53781" y="0"/>
                  </a:moveTo>
                  <a:lnTo>
                    <a:pt x="1" y="89678"/>
                  </a:lnTo>
                  <a:cubicBezTo>
                    <a:pt x="394" y="89916"/>
                    <a:pt x="786" y="90142"/>
                    <a:pt x="1191" y="90369"/>
                  </a:cubicBezTo>
                  <a:lnTo>
                    <a:pt x="54948" y="739"/>
                  </a:lnTo>
                  <a:cubicBezTo>
                    <a:pt x="54555" y="488"/>
                    <a:pt x="54174" y="238"/>
                    <a:pt x="53781"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a:off x="19687875" y="16310775"/>
              <a:ext cx="1081100" cy="1776425"/>
            </a:xfrm>
            <a:custGeom>
              <a:rect b="b" l="l" r="r" t="t"/>
              <a:pathLst>
                <a:path extrusionOk="0" h="71057" w="43244">
                  <a:moveTo>
                    <a:pt x="42625" y="0"/>
                  </a:moveTo>
                  <a:lnTo>
                    <a:pt x="0" y="71056"/>
                  </a:lnTo>
                  <a:cubicBezTo>
                    <a:pt x="572" y="70997"/>
                    <a:pt x="1155" y="70925"/>
                    <a:pt x="1738" y="70842"/>
                  </a:cubicBezTo>
                  <a:lnTo>
                    <a:pt x="43244" y="1631"/>
                  </a:lnTo>
                  <a:cubicBezTo>
                    <a:pt x="43053" y="1084"/>
                    <a:pt x="42839" y="536"/>
                    <a:pt x="42625"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20277225" y="16934350"/>
              <a:ext cx="559025" cy="932275"/>
            </a:xfrm>
            <a:custGeom>
              <a:rect b="b" l="l" r="r" t="t"/>
              <a:pathLst>
                <a:path extrusionOk="0" h="37291" w="22361">
                  <a:moveTo>
                    <a:pt x="22360" y="1"/>
                  </a:moveTo>
                  <a:lnTo>
                    <a:pt x="1" y="37291"/>
                  </a:lnTo>
                  <a:cubicBezTo>
                    <a:pt x="989" y="36612"/>
                    <a:pt x="1941" y="35898"/>
                    <a:pt x="2882" y="35148"/>
                  </a:cubicBezTo>
                  <a:lnTo>
                    <a:pt x="21848" y="3537"/>
                  </a:lnTo>
                  <a:cubicBezTo>
                    <a:pt x="22051" y="2358"/>
                    <a:pt x="22229" y="1191"/>
                    <a:pt x="22360"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20522800" y="17252250"/>
              <a:ext cx="236950" cy="395300"/>
            </a:xfrm>
            <a:custGeom>
              <a:rect b="b" l="l" r="r" t="t"/>
              <a:pathLst>
                <a:path extrusionOk="0" h="15812" w="9478">
                  <a:moveTo>
                    <a:pt x="9478" y="1"/>
                  </a:moveTo>
                  <a:lnTo>
                    <a:pt x="0" y="15812"/>
                  </a:lnTo>
                  <a:cubicBezTo>
                    <a:pt x="4024" y="11180"/>
                    <a:pt x="7263" y="5858"/>
                    <a:pt x="9478"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19569100" y="16201525"/>
              <a:ext cx="1153750" cy="1894000"/>
            </a:xfrm>
            <a:custGeom>
              <a:rect b="b" l="l" r="r" t="t"/>
              <a:pathLst>
                <a:path extrusionOk="0" h="75760" w="46150">
                  <a:moveTo>
                    <a:pt x="45435" y="1"/>
                  </a:moveTo>
                  <a:lnTo>
                    <a:pt x="1" y="75760"/>
                  </a:lnTo>
                  <a:cubicBezTo>
                    <a:pt x="548" y="75748"/>
                    <a:pt x="1084" y="75724"/>
                    <a:pt x="1632" y="75700"/>
                  </a:cubicBezTo>
                  <a:lnTo>
                    <a:pt x="46149" y="1477"/>
                  </a:lnTo>
                  <a:lnTo>
                    <a:pt x="45435" y="1"/>
                  </a:ln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
            <p:cNvSpPr/>
            <p:nvPr/>
          </p:nvSpPr>
          <p:spPr>
            <a:xfrm>
              <a:off x="19053275" y="15790750"/>
              <a:ext cx="1353750" cy="2225300"/>
            </a:xfrm>
            <a:custGeom>
              <a:rect b="b" l="l" r="r" t="t"/>
              <a:pathLst>
                <a:path extrusionOk="0" h="89012" w="54150">
                  <a:moveTo>
                    <a:pt x="53090" y="1"/>
                  </a:moveTo>
                  <a:lnTo>
                    <a:pt x="0" y="88512"/>
                  </a:lnTo>
                  <a:cubicBezTo>
                    <a:pt x="429" y="88690"/>
                    <a:pt x="869" y="88869"/>
                    <a:pt x="1298" y="89012"/>
                  </a:cubicBezTo>
                  <a:lnTo>
                    <a:pt x="54150" y="918"/>
                  </a:lnTo>
                  <a:cubicBezTo>
                    <a:pt x="53804" y="596"/>
                    <a:pt x="53447" y="299"/>
                    <a:pt x="53090"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p:nvPr/>
          </p:nvSpPr>
          <p:spPr>
            <a:xfrm>
              <a:off x="18962775" y="15729750"/>
              <a:ext cx="1368050" cy="2248500"/>
            </a:xfrm>
            <a:custGeom>
              <a:rect b="b" l="l" r="r" t="t"/>
              <a:pathLst>
                <a:path extrusionOk="0" h="89940" w="54722">
                  <a:moveTo>
                    <a:pt x="53602" y="0"/>
                  </a:moveTo>
                  <a:lnTo>
                    <a:pt x="1" y="89356"/>
                  </a:lnTo>
                  <a:cubicBezTo>
                    <a:pt x="417" y="89571"/>
                    <a:pt x="846" y="89749"/>
                    <a:pt x="1251" y="89940"/>
                  </a:cubicBezTo>
                  <a:lnTo>
                    <a:pt x="54722" y="822"/>
                  </a:lnTo>
                  <a:cubicBezTo>
                    <a:pt x="54341" y="536"/>
                    <a:pt x="53972" y="274"/>
                    <a:pt x="53602"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a:off x="19147025" y="15857725"/>
              <a:ext cx="1332025" cy="2189000"/>
            </a:xfrm>
            <a:custGeom>
              <a:rect b="b" l="l" r="r" t="t"/>
              <a:pathLst>
                <a:path extrusionOk="0" h="87560" w="53281">
                  <a:moveTo>
                    <a:pt x="52293" y="1"/>
                  </a:moveTo>
                  <a:lnTo>
                    <a:pt x="0" y="87178"/>
                  </a:lnTo>
                  <a:cubicBezTo>
                    <a:pt x="453" y="87309"/>
                    <a:pt x="917" y="87440"/>
                    <a:pt x="1370" y="87559"/>
                  </a:cubicBezTo>
                  <a:lnTo>
                    <a:pt x="53281" y="1013"/>
                  </a:lnTo>
                  <a:cubicBezTo>
                    <a:pt x="52959" y="679"/>
                    <a:pt x="52626" y="334"/>
                    <a:pt x="52293"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19348825" y="16013400"/>
              <a:ext cx="1262400" cy="2073800"/>
            </a:xfrm>
            <a:custGeom>
              <a:rect b="b" l="l" r="r" t="t"/>
              <a:pathLst>
                <a:path extrusionOk="0" h="82952" w="50496">
                  <a:moveTo>
                    <a:pt x="49638" y="1"/>
                  </a:moveTo>
                  <a:lnTo>
                    <a:pt x="1" y="82761"/>
                  </a:lnTo>
                  <a:cubicBezTo>
                    <a:pt x="489" y="82832"/>
                    <a:pt x="1001" y="82892"/>
                    <a:pt x="1489" y="82951"/>
                  </a:cubicBezTo>
                  <a:lnTo>
                    <a:pt x="50495" y="1215"/>
                  </a:lnTo>
                  <a:cubicBezTo>
                    <a:pt x="50210" y="799"/>
                    <a:pt x="49936" y="406"/>
                    <a:pt x="49638"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19245850" y="15931850"/>
              <a:ext cx="1301675" cy="2138975"/>
            </a:xfrm>
            <a:custGeom>
              <a:rect b="b" l="l" r="r" t="t"/>
              <a:pathLst>
                <a:path extrusionOk="0" h="85559" w="52067">
                  <a:moveTo>
                    <a:pt x="51114" y="0"/>
                  </a:moveTo>
                  <a:lnTo>
                    <a:pt x="0" y="85249"/>
                  </a:lnTo>
                  <a:cubicBezTo>
                    <a:pt x="477" y="85356"/>
                    <a:pt x="929" y="85475"/>
                    <a:pt x="1405" y="85559"/>
                  </a:cubicBezTo>
                  <a:lnTo>
                    <a:pt x="52066" y="1108"/>
                  </a:lnTo>
                  <a:cubicBezTo>
                    <a:pt x="51757" y="727"/>
                    <a:pt x="51447" y="370"/>
                    <a:pt x="51114" y="0"/>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19455700" y="16103000"/>
              <a:ext cx="1213850" cy="1992525"/>
            </a:xfrm>
            <a:custGeom>
              <a:rect b="b" l="l" r="r" t="t"/>
              <a:pathLst>
                <a:path extrusionOk="0" h="79701" w="48554">
                  <a:moveTo>
                    <a:pt x="47756" y="1"/>
                  </a:moveTo>
                  <a:lnTo>
                    <a:pt x="0" y="79617"/>
                  </a:lnTo>
                  <a:cubicBezTo>
                    <a:pt x="512" y="79653"/>
                    <a:pt x="1036" y="79665"/>
                    <a:pt x="1560" y="79701"/>
                  </a:cubicBezTo>
                  <a:lnTo>
                    <a:pt x="48554" y="1334"/>
                  </a:lnTo>
                  <a:cubicBezTo>
                    <a:pt x="48292" y="894"/>
                    <a:pt x="48042" y="429"/>
                    <a:pt x="47756" y="1"/>
                  </a:cubicBezTo>
                  <a:close/>
                </a:path>
              </a:pathLst>
            </a:custGeom>
            <a:gradFill>
              <a:gsLst>
                <a:gs pos="0">
                  <a:schemeClr val="accent3"/>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0"/>
          <p:cNvSpPr txBox="1"/>
          <p:nvPr>
            <p:ph type="title"/>
          </p:nvPr>
        </p:nvSpPr>
        <p:spPr>
          <a:xfrm>
            <a:off x="5109900" y="1642952"/>
            <a:ext cx="3145500" cy="4482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5" name="Google Shape;135;p10"/>
          <p:cNvSpPr txBox="1"/>
          <p:nvPr>
            <p:ph idx="1" type="subTitle"/>
          </p:nvPr>
        </p:nvSpPr>
        <p:spPr>
          <a:xfrm>
            <a:off x="5110015" y="2237538"/>
            <a:ext cx="3145500" cy="1260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1pPr>
            <a:lvl2pPr lvl="1">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2pPr>
            <a:lvl3pPr lvl="2">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3pPr>
            <a:lvl4pPr lvl="3">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4pPr>
            <a:lvl5pPr lvl="4">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5pPr>
            <a:lvl6pPr lvl="5">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6pPr>
            <a:lvl7pPr lvl="6">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7pPr>
            <a:lvl8pPr lvl="7">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8pPr>
            <a:lvl9pPr lvl="8">
              <a:spcBef>
                <a:spcPts val="0"/>
              </a:spcBef>
              <a:spcAft>
                <a:spcPts val="0"/>
              </a:spcAft>
              <a:buClr>
                <a:schemeClr val="lt1"/>
              </a:buClr>
              <a:buSzPts val="1800"/>
              <a:buFont typeface="Open Sans"/>
              <a:buNone/>
              <a:defRPr b="1" sz="1800">
                <a:solidFill>
                  <a:schemeClr val="lt1"/>
                </a:solidFill>
                <a:latin typeface="Open Sans"/>
                <a:ea typeface="Open Sans"/>
                <a:cs typeface="Open Sans"/>
                <a:sym typeface="Open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IBM Plex Sans"/>
              <a:buChar char="●"/>
              <a:defRPr sz="1800">
                <a:solidFill>
                  <a:schemeClr val="lt1"/>
                </a:solidFill>
                <a:latin typeface="IBM Plex Sans"/>
                <a:ea typeface="IBM Plex Sans"/>
                <a:cs typeface="IBM Plex Sans"/>
                <a:sym typeface="IBM Plex Sans"/>
              </a:defRPr>
            </a:lvl1pPr>
            <a:lvl2pPr indent="-317500" lvl="1" marL="9144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2pPr>
            <a:lvl3pPr indent="-317500" lvl="2" marL="13716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3pPr>
            <a:lvl4pPr indent="-317500" lvl="3" marL="18288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4pPr>
            <a:lvl5pPr indent="-317500" lvl="4" marL="22860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5pPr>
            <a:lvl6pPr indent="-317500" lvl="5" marL="27432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6pPr>
            <a:lvl7pPr indent="-317500" lvl="6" marL="32004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7pPr>
            <a:lvl8pPr indent="-317500" lvl="7" marL="36576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8pPr>
            <a:lvl9pPr indent="-317500" lvl="8" marL="4114800">
              <a:lnSpc>
                <a:spcPct val="100000"/>
              </a:lnSpc>
              <a:spcBef>
                <a:spcPts val="0"/>
              </a:spcBef>
              <a:spcAft>
                <a:spcPts val="0"/>
              </a:spcAft>
              <a:buClr>
                <a:schemeClr val="lt1"/>
              </a:buClr>
              <a:buSzPts val="1400"/>
              <a:buFont typeface="IBM Plex Sans"/>
              <a:buChar char="■"/>
              <a:defRPr>
                <a:solidFill>
                  <a:schemeClr val="lt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3.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6E6"/>
        </a:solidFill>
      </p:bgPr>
    </p:bg>
    <p:spTree>
      <p:nvGrpSpPr>
        <p:cNvPr id="564" name="Shape 564"/>
        <p:cNvGrpSpPr/>
        <p:nvPr/>
      </p:nvGrpSpPr>
      <p:grpSpPr>
        <a:xfrm>
          <a:off x="0" y="0"/>
          <a:ext cx="0" cy="0"/>
          <a:chOff x="0" y="0"/>
          <a:chExt cx="0" cy="0"/>
        </a:xfrm>
      </p:grpSpPr>
      <p:sp>
        <p:nvSpPr>
          <p:cNvPr id="565" name="Google Shape;565;p25"/>
          <p:cNvSpPr txBox="1"/>
          <p:nvPr>
            <p:ph type="title"/>
          </p:nvPr>
        </p:nvSpPr>
        <p:spPr>
          <a:xfrm>
            <a:off x="713100" y="1323450"/>
            <a:ext cx="3865500" cy="13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Holmusk - </a:t>
            </a:r>
            <a:r>
              <a:rPr lang="en" sz="2300">
                <a:solidFill>
                  <a:schemeClr val="accent4"/>
                </a:solidFill>
              </a:rPr>
              <a:t>Healthcare Dataset Challenge</a:t>
            </a:r>
            <a:endParaRPr sz="2300">
              <a:solidFill>
                <a:schemeClr val="accent4"/>
              </a:solidFill>
            </a:endParaRPr>
          </a:p>
          <a:p>
            <a:pPr indent="0" lvl="0" marL="0" rtl="0" algn="l">
              <a:spcBef>
                <a:spcPts val="0"/>
              </a:spcBef>
              <a:spcAft>
                <a:spcPts val="0"/>
              </a:spcAft>
              <a:buNone/>
            </a:pPr>
            <a:r>
              <a:t/>
            </a:r>
            <a:endParaRPr sz="2300">
              <a:solidFill>
                <a:schemeClr val="accent4"/>
              </a:solidFill>
            </a:endParaRPr>
          </a:p>
        </p:txBody>
      </p:sp>
      <p:sp>
        <p:nvSpPr>
          <p:cNvPr id="566" name="Google Shape;566;p25"/>
          <p:cNvSpPr txBox="1"/>
          <p:nvPr>
            <p:ph idx="1" type="subTitle"/>
          </p:nvPr>
        </p:nvSpPr>
        <p:spPr>
          <a:xfrm>
            <a:off x="713100" y="2642550"/>
            <a:ext cx="3865500" cy="11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2200">
                <a:solidFill>
                  <a:schemeClr val="accent4"/>
                </a:solidFill>
                <a:latin typeface="Open Sans"/>
                <a:ea typeface="Open Sans"/>
                <a:cs typeface="Open Sans"/>
                <a:sym typeface="Open Sans"/>
              </a:rPr>
              <a:t>Mohammad Iylia Haziq</a:t>
            </a:r>
            <a:endParaRPr b="1" i="1" sz="2200">
              <a:solidFill>
                <a:schemeClr val="accent4"/>
              </a:solidFill>
              <a:latin typeface="Open Sans"/>
              <a:ea typeface="Open Sans"/>
              <a:cs typeface="Open Sans"/>
              <a:sym typeface="Open Sans"/>
            </a:endParaRPr>
          </a:p>
          <a:p>
            <a:pPr indent="0" lvl="0" marL="0" rtl="0" algn="l">
              <a:spcBef>
                <a:spcPts val="0"/>
              </a:spcBef>
              <a:spcAft>
                <a:spcPts val="0"/>
              </a:spcAft>
              <a:buNone/>
            </a:pPr>
            <a:r>
              <a:t/>
            </a:r>
            <a:endParaRPr i="1" sz="60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56" name="Shape 656"/>
        <p:cNvGrpSpPr/>
        <p:nvPr/>
      </p:nvGrpSpPr>
      <p:grpSpPr>
        <a:xfrm>
          <a:off x="0" y="0"/>
          <a:ext cx="0" cy="0"/>
          <a:chOff x="0" y="0"/>
          <a:chExt cx="0" cy="0"/>
        </a:xfrm>
      </p:grpSpPr>
      <p:pic>
        <p:nvPicPr>
          <p:cNvPr id="657" name="Google Shape;657;p34"/>
          <p:cNvPicPr preferRelativeResize="0"/>
          <p:nvPr/>
        </p:nvPicPr>
        <p:blipFill>
          <a:blip r:embed="rId3">
            <a:alphaModFix/>
          </a:blip>
          <a:stretch>
            <a:fillRect/>
          </a:stretch>
        </p:blipFill>
        <p:spPr>
          <a:xfrm>
            <a:off x="681044" y="981075"/>
            <a:ext cx="4521076" cy="1949025"/>
          </a:xfrm>
          <a:prstGeom prst="rect">
            <a:avLst/>
          </a:prstGeom>
          <a:noFill/>
          <a:ln>
            <a:noFill/>
          </a:ln>
        </p:spPr>
      </p:pic>
      <p:sp>
        <p:nvSpPr>
          <p:cNvPr id="658" name="Google Shape;658;p34"/>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Average</a:t>
            </a:r>
            <a:r>
              <a:rPr lang="en">
                <a:solidFill>
                  <a:schemeClr val="accent4"/>
                </a:solidFill>
              </a:rPr>
              <a:t> cost t</a:t>
            </a:r>
            <a:r>
              <a:rPr lang="en">
                <a:solidFill>
                  <a:schemeClr val="accent4"/>
                </a:solidFill>
              </a:rPr>
              <a:t>hroughout the years…</a:t>
            </a:r>
            <a:endParaRPr>
              <a:solidFill>
                <a:schemeClr val="accent4"/>
              </a:solidFill>
            </a:endParaRPr>
          </a:p>
        </p:txBody>
      </p:sp>
      <p:sp>
        <p:nvSpPr>
          <p:cNvPr id="659" name="Google Shape;659;p34"/>
          <p:cNvSpPr txBox="1"/>
          <p:nvPr/>
        </p:nvSpPr>
        <p:spPr>
          <a:xfrm>
            <a:off x="5426400" y="1199400"/>
            <a:ext cx="3156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IBM Plex Sans"/>
              <a:buChar char="-"/>
            </a:pPr>
            <a:r>
              <a:rPr lang="en">
                <a:latin typeface="IBM Plex Sans"/>
                <a:ea typeface="IBM Plex Sans"/>
                <a:cs typeface="IBM Plex Sans"/>
                <a:sym typeface="IBM Plex Sans"/>
              </a:rPr>
              <a:t>No evidence of rising cost throughout the years</a:t>
            </a:r>
            <a:endParaRPr>
              <a:latin typeface="IBM Plex Sans"/>
              <a:ea typeface="IBM Plex Sans"/>
              <a:cs typeface="IBM Plex Sans"/>
              <a:sym typeface="IBM Plex Sans"/>
            </a:endParaRPr>
          </a:p>
        </p:txBody>
      </p:sp>
      <p:pic>
        <p:nvPicPr>
          <p:cNvPr id="660" name="Google Shape;660;p34"/>
          <p:cNvPicPr preferRelativeResize="0"/>
          <p:nvPr/>
        </p:nvPicPr>
        <p:blipFill rotWithShape="1">
          <a:blip r:embed="rId4">
            <a:alphaModFix/>
          </a:blip>
          <a:srcRect b="0" l="59994" r="20181" t="83529"/>
          <a:stretch/>
        </p:blipFill>
        <p:spPr>
          <a:xfrm>
            <a:off x="1513700" y="3145500"/>
            <a:ext cx="2973015" cy="194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64" name="Shape 664"/>
        <p:cNvGrpSpPr/>
        <p:nvPr/>
      </p:nvGrpSpPr>
      <p:grpSpPr>
        <a:xfrm>
          <a:off x="0" y="0"/>
          <a:ext cx="0" cy="0"/>
          <a:chOff x="0" y="0"/>
          <a:chExt cx="0" cy="0"/>
        </a:xfrm>
      </p:grpSpPr>
      <p:sp>
        <p:nvSpPr>
          <p:cNvPr id="665" name="Google Shape;665;p35"/>
          <p:cNvSpPr txBox="1"/>
          <p:nvPr>
            <p:ph idx="4294967295" type="title"/>
          </p:nvPr>
        </p:nvSpPr>
        <p:spPr>
          <a:xfrm>
            <a:off x="865500" y="1402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Average cost throughout the years…</a:t>
            </a:r>
            <a:endParaRPr>
              <a:solidFill>
                <a:schemeClr val="accent4"/>
              </a:solidFill>
            </a:endParaRPr>
          </a:p>
        </p:txBody>
      </p:sp>
      <p:pic>
        <p:nvPicPr>
          <p:cNvPr id="666" name="Google Shape;666;p35"/>
          <p:cNvPicPr preferRelativeResize="0"/>
          <p:nvPr/>
        </p:nvPicPr>
        <p:blipFill>
          <a:blip r:embed="rId3">
            <a:alphaModFix/>
          </a:blip>
          <a:stretch>
            <a:fillRect/>
          </a:stretch>
        </p:blipFill>
        <p:spPr>
          <a:xfrm>
            <a:off x="1954400" y="789125"/>
            <a:ext cx="4411801" cy="1901900"/>
          </a:xfrm>
          <a:prstGeom prst="rect">
            <a:avLst/>
          </a:prstGeom>
          <a:noFill/>
          <a:ln>
            <a:noFill/>
          </a:ln>
        </p:spPr>
      </p:pic>
      <p:pic>
        <p:nvPicPr>
          <p:cNvPr id="667" name="Google Shape;667;p35"/>
          <p:cNvPicPr preferRelativeResize="0"/>
          <p:nvPr/>
        </p:nvPicPr>
        <p:blipFill>
          <a:blip r:embed="rId4">
            <a:alphaModFix/>
          </a:blip>
          <a:stretch>
            <a:fillRect/>
          </a:stretch>
        </p:blipFill>
        <p:spPr>
          <a:xfrm>
            <a:off x="1983254" y="3055375"/>
            <a:ext cx="4458571" cy="190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0F0F0"/>
        </a:solidFill>
      </p:bgPr>
    </p:bg>
    <p:spTree>
      <p:nvGrpSpPr>
        <p:cNvPr id="671" name="Shape 671"/>
        <p:cNvGrpSpPr/>
        <p:nvPr/>
      </p:nvGrpSpPr>
      <p:grpSpPr>
        <a:xfrm>
          <a:off x="0" y="0"/>
          <a:ext cx="0" cy="0"/>
          <a:chOff x="0" y="0"/>
          <a:chExt cx="0" cy="0"/>
        </a:xfrm>
      </p:grpSpPr>
      <p:pic>
        <p:nvPicPr>
          <p:cNvPr id="672" name="Google Shape;672;p36"/>
          <p:cNvPicPr preferRelativeResize="0"/>
          <p:nvPr/>
        </p:nvPicPr>
        <p:blipFill>
          <a:blip r:embed="rId3">
            <a:alphaModFix/>
          </a:blip>
          <a:stretch>
            <a:fillRect/>
          </a:stretch>
        </p:blipFill>
        <p:spPr>
          <a:xfrm>
            <a:off x="745050" y="1961475"/>
            <a:ext cx="2483670" cy="1766675"/>
          </a:xfrm>
          <a:prstGeom prst="rect">
            <a:avLst/>
          </a:prstGeom>
          <a:noFill/>
          <a:ln>
            <a:noFill/>
          </a:ln>
        </p:spPr>
      </p:pic>
      <p:sp>
        <p:nvSpPr>
          <p:cNvPr id="673" name="Google Shape;673;p36"/>
          <p:cNvSpPr txBox="1"/>
          <p:nvPr/>
        </p:nvSpPr>
        <p:spPr>
          <a:xfrm>
            <a:off x="3587250" y="2126000"/>
            <a:ext cx="26691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Hari raya on 2012-2016 were in July/August.</a:t>
            </a:r>
            <a:endParaRPr sz="1200">
              <a:latin typeface="IBM Plex Sans"/>
              <a:ea typeface="IBM Plex Sans"/>
              <a:cs typeface="IBM Plex Sans"/>
              <a:sym typeface="IBM Plex Sans"/>
            </a:endParaRPr>
          </a:p>
          <a:p>
            <a:pPr indent="0" lvl="0" marL="457200" rtl="0" algn="l">
              <a:spcBef>
                <a:spcPts val="0"/>
              </a:spcBef>
              <a:spcAft>
                <a:spcPts val="0"/>
              </a:spcAft>
              <a:buNone/>
            </a:pPr>
            <a:r>
              <a:t/>
            </a:r>
            <a:endParaRPr sz="1200">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Perhaps people are more reluctant to go to hospital during festive period.</a:t>
            </a:r>
            <a:endParaRPr sz="1200">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0F0F0"/>
        </a:solidFill>
      </p:bgPr>
    </p:bg>
    <p:spTree>
      <p:nvGrpSpPr>
        <p:cNvPr id="677" name="Shape 677"/>
        <p:cNvGrpSpPr/>
        <p:nvPr/>
      </p:nvGrpSpPr>
      <p:grpSpPr>
        <a:xfrm>
          <a:off x="0" y="0"/>
          <a:ext cx="0" cy="0"/>
          <a:chOff x="0" y="0"/>
          <a:chExt cx="0" cy="0"/>
        </a:xfrm>
      </p:grpSpPr>
      <p:sp>
        <p:nvSpPr>
          <p:cNvPr id="678" name="Google Shape;678;p37"/>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Each categorical group</a:t>
            </a:r>
            <a:endParaRPr>
              <a:solidFill>
                <a:schemeClr val="accent4"/>
              </a:solidFill>
            </a:endParaRPr>
          </a:p>
        </p:txBody>
      </p:sp>
      <p:sp>
        <p:nvSpPr>
          <p:cNvPr id="679" name="Google Shape;679;p37"/>
          <p:cNvSpPr txBox="1"/>
          <p:nvPr>
            <p:ph idx="4294967295" type="title"/>
          </p:nvPr>
        </p:nvSpPr>
        <p:spPr>
          <a:xfrm>
            <a:off x="865500" y="978425"/>
            <a:ext cx="7717800" cy="3185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4"/>
              </a:buClr>
              <a:buSzPts val="1500"/>
              <a:buChar char="-"/>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pic>
        <p:nvPicPr>
          <p:cNvPr id="680" name="Google Shape;680;p37"/>
          <p:cNvPicPr preferRelativeResize="0"/>
          <p:nvPr/>
        </p:nvPicPr>
        <p:blipFill>
          <a:blip r:embed="rId3">
            <a:alphaModFix/>
          </a:blip>
          <a:stretch>
            <a:fillRect/>
          </a:stretch>
        </p:blipFill>
        <p:spPr>
          <a:xfrm>
            <a:off x="2" y="0"/>
            <a:ext cx="6518497" cy="5143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84" name="Shape 684"/>
        <p:cNvGrpSpPr/>
        <p:nvPr/>
      </p:nvGrpSpPr>
      <p:grpSpPr>
        <a:xfrm>
          <a:off x="0" y="0"/>
          <a:ext cx="0" cy="0"/>
          <a:chOff x="0" y="0"/>
          <a:chExt cx="0" cy="0"/>
        </a:xfrm>
      </p:grpSpPr>
      <p:sp>
        <p:nvSpPr>
          <p:cNvPr id="685" name="Google Shape;685;p38"/>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Categorical </a:t>
            </a:r>
            <a:r>
              <a:rPr lang="en">
                <a:solidFill>
                  <a:schemeClr val="accent4"/>
                </a:solidFill>
              </a:rPr>
              <a:t>column</a:t>
            </a:r>
            <a:r>
              <a:rPr lang="en">
                <a:solidFill>
                  <a:schemeClr val="accent4"/>
                </a:solidFill>
              </a:rPr>
              <a:t>: resident_status</a:t>
            </a:r>
            <a:endParaRPr>
              <a:solidFill>
                <a:schemeClr val="accent4"/>
              </a:solidFill>
            </a:endParaRPr>
          </a:p>
        </p:txBody>
      </p:sp>
      <p:sp>
        <p:nvSpPr>
          <p:cNvPr id="686" name="Google Shape;686;p38"/>
          <p:cNvSpPr txBox="1"/>
          <p:nvPr>
            <p:ph idx="4294967295" type="title"/>
          </p:nvPr>
        </p:nvSpPr>
        <p:spPr>
          <a:xfrm>
            <a:off x="865500" y="978425"/>
            <a:ext cx="7717800" cy="3185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4"/>
              </a:buClr>
              <a:buSzPts val="1500"/>
              <a:buChar char="-"/>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pic>
        <p:nvPicPr>
          <p:cNvPr id="687" name="Google Shape;687;p38"/>
          <p:cNvPicPr preferRelativeResize="0"/>
          <p:nvPr/>
        </p:nvPicPr>
        <p:blipFill rotWithShape="1">
          <a:blip r:embed="rId3">
            <a:alphaModFix/>
          </a:blip>
          <a:srcRect b="19943" l="40384" r="39423" t="60112"/>
          <a:stretch/>
        </p:blipFill>
        <p:spPr>
          <a:xfrm>
            <a:off x="688775" y="1058125"/>
            <a:ext cx="2387747" cy="2184923"/>
          </a:xfrm>
          <a:prstGeom prst="rect">
            <a:avLst/>
          </a:prstGeom>
          <a:noFill/>
          <a:ln>
            <a:noFill/>
          </a:ln>
        </p:spPr>
      </p:pic>
      <p:sp>
        <p:nvSpPr>
          <p:cNvPr id="688" name="Google Shape;688;p38"/>
          <p:cNvSpPr txBox="1"/>
          <p:nvPr/>
        </p:nvSpPr>
        <p:spPr>
          <a:xfrm>
            <a:off x="865500" y="3337650"/>
            <a:ext cx="2724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IBM Plex Sans"/>
                <a:ea typeface="IBM Plex Sans"/>
                <a:cs typeface="IBM Plex Sans"/>
                <a:sym typeface="IBM Plex Sans"/>
              </a:rPr>
              <a:t>Median</a:t>
            </a:r>
            <a:r>
              <a:rPr lang="en" sz="1300">
                <a:latin typeface="IBM Plex Sans"/>
                <a:ea typeface="IBM Plex Sans"/>
                <a:cs typeface="IBM Plex Sans"/>
                <a:sym typeface="IBM Plex Sans"/>
              </a:rPr>
              <a:t> </a:t>
            </a:r>
            <a:r>
              <a:rPr b="1" lang="en" sz="1300">
                <a:latin typeface="IBM Plex Sans"/>
                <a:ea typeface="IBM Plex Sans"/>
                <a:cs typeface="IBM Plex Sans"/>
                <a:sym typeface="IBM Plex Sans"/>
              </a:rPr>
              <a:t>Age</a:t>
            </a:r>
            <a:r>
              <a:rPr lang="en" sz="1300">
                <a:latin typeface="IBM Plex Sans"/>
                <a:ea typeface="IBM Plex Sans"/>
                <a:cs typeface="IBM Plex Sans"/>
                <a:sym typeface="IBM Plex Sans"/>
              </a:rPr>
              <a:t> </a:t>
            </a:r>
            <a:endParaRPr sz="1300">
              <a:latin typeface="IBM Plex Sans"/>
              <a:ea typeface="IBM Plex Sans"/>
              <a:cs typeface="IBM Plex Sans"/>
              <a:sym typeface="IBM Plex Sans"/>
            </a:endParaRPr>
          </a:p>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Foreigner: 56</a:t>
            </a:r>
            <a:endParaRPr sz="1300">
              <a:latin typeface="IBM Plex Sans"/>
              <a:ea typeface="IBM Plex Sans"/>
              <a:cs typeface="IBM Plex Sans"/>
              <a:sym typeface="IBM Plex Sans"/>
            </a:endParaRPr>
          </a:p>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PR: 51</a:t>
            </a:r>
            <a:endParaRPr sz="1300">
              <a:latin typeface="IBM Plex Sans"/>
              <a:ea typeface="IBM Plex Sans"/>
              <a:cs typeface="IBM Plex Sans"/>
              <a:sym typeface="IBM Plex Sans"/>
            </a:endParaRPr>
          </a:p>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Singaporean: 50</a:t>
            </a:r>
            <a:endParaRPr sz="1300">
              <a:latin typeface="IBM Plex Sans"/>
              <a:ea typeface="IBM Plex Sans"/>
              <a:cs typeface="IBM Plex Sans"/>
              <a:sym typeface="IBM Plex Sans"/>
            </a:endParaRPr>
          </a:p>
        </p:txBody>
      </p:sp>
      <p:sp>
        <p:nvSpPr>
          <p:cNvPr id="689" name="Google Shape;689;p38"/>
          <p:cNvSpPr txBox="1"/>
          <p:nvPr/>
        </p:nvSpPr>
        <p:spPr>
          <a:xfrm>
            <a:off x="3837300" y="3337650"/>
            <a:ext cx="2724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IBM Plex Sans"/>
                <a:ea typeface="IBM Plex Sans"/>
                <a:cs typeface="IBM Plex Sans"/>
                <a:sym typeface="IBM Plex Sans"/>
              </a:rPr>
              <a:t>Median cost</a:t>
            </a:r>
            <a:endParaRPr sz="1300">
              <a:latin typeface="IBM Plex Sans"/>
              <a:ea typeface="IBM Plex Sans"/>
              <a:cs typeface="IBM Plex Sans"/>
              <a:sym typeface="IBM Plex Sans"/>
            </a:endParaRPr>
          </a:p>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Foreigner: $ 37.6k</a:t>
            </a:r>
            <a:endParaRPr sz="1300">
              <a:latin typeface="IBM Plex Sans"/>
              <a:ea typeface="IBM Plex Sans"/>
              <a:cs typeface="IBM Plex Sans"/>
              <a:sym typeface="IBM Plex Sans"/>
            </a:endParaRPr>
          </a:p>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PR: : $ 23.3k</a:t>
            </a:r>
            <a:endParaRPr sz="1300">
              <a:latin typeface="IBM Plex Sans"/>
              <a:ea typeface="IBM Plex Sans"/>
              <a:cs typeface="IBM Plex Sans"/>
              <a:sym typeface="IBM Plex Sans"/>
            </a:endParaRPr>
          </a:p>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Singaporean: $ 19.2k</a:t>
            </a:r>
            <a:endParaRPr sz="1300">
              <a:latin typeface="IBM Plex Sans"/>
              <a:ea typeface="IBM Plex Sans"/>
              <a:cs typeface="IBM Plex Sans"/>
              <a:sym typeface="IBM Plex Sans"/>
            </a:endParaRPr>
          </a:p>
        </p:txBody>
      </p:sp>
      <p:pic>
        <p:nvPicPr>
          <p:cNvPr id="690" name="Google Shape;690;p38"/>
          <p:cNvPicPr preferRelativeResize="0"/>
          <p:nvPr/>
        </p:nvPicPr>
        <p:blipFill rotWithShape="1">
          <a:blip r:embed="rId4">
            <a:alphaModFix/>
          </a:blip>
          <a:srcRect b="0" l="40097" r="40241" t="83165"/>
          <a:stretch/>
        </p:blipFill>
        <p:spPr>
          <a:xfrm>
            <a:off x="3666068" y="1058125"/>
            <a:ext cx="3234104" cy="218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94" name="Shape 694"/>
        <p:cNvGrpSpPr/>
        <p:nvPr/>
      </p:nvGrpSpPr>
      <p:grpSpPr>
        <a:xfrm>
          <a:off x="0" y="0"/>
          <a:ext cx="0" cy="0"/>
          <a:chOff x="0" y="0"/>
          <a:chExt cx="0" cy="0"/>
        </a:xfrm>
      </p:grpSpPr>
      <p:grpSp>
        <p:nvGrpSpPr>
          <p:cNvPr id="695" name="Google Shape;695;p39"/>
          <p:cNvGrpSpPr/>
          <p:nvPr/>
        </p:nvGrpSpPr>
        <p:grpSpPr>
          <a:xfrm>
            <a:off x="667750" y="936902"/>
            <a:ext cx="4419391" cy="3734218"/>
            <a:chOff x="667750" y="936902"/>
            <a:chExt cx="4419391" cy="3734218"/>
          </a:xfrm>
        </p:grpSpPr>
        <p:pic>
          <p:nvPicPr>
            <p:cNvPr id="696" name="Google Shape;696;p39"/>
            <p:cNvPicPr preferRelativeResize="0"/>
            <p:nvPr/>
          </p:nvPicPr>
          <p:blipFill>
            <a:blip r:embed="rId3">
              <a:alphaModFix/>
            </a:blip>
            <a:stretch>
              <a:fillRect/>
            </a:stretch>
          </p:blipFill>
          <p:spPr>
            <a:xfrm>
              <a:off x="667750" y="936902"/>
              <a:ext cx="3894362" cy="3535800"/>
            </a:xfrm>
            <a:prstGeom prst="rect">
              <a:avLst/>
            </a:prstGeom>
            <a:noFill/>
            <a:ln>
              <a:noFill/>
            </a:ln>
          </p:spPr>
        </p:pic>
        <p:sp>
          <p:nvSpPr>
            <p:cNvPr id="697" name="Google Shape;697;p39"/>
            <p:cNvSpPr/>
            <p:nvPr/>
          </p:nvSpPr>
          <p:spPr>
            <a:xfrm>
              <a:off x="2055341" y="3313620"/>
              <a:ext cx="3031800" cy="1357500"/>
            </a:xfrm>
            <a:prstGeom prst="rect">
              <a:avLst/>
            </a:pr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39"/>
          <p:cNvSpPr txBox="1"/>
          <p:nvPr>
            <p:ph idx="4294967295" type="title"/>
          </p:nvPr>
        </p:nvSpPr>
        <p:spPr>
          <a:xfrm>
            <a:off x="560700" y="7687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Categorical column: resident_status</a:t>
            </a:r>
            <a:endParaRPr>
              <a:solidFill>
                <a:schemeClr val="accent4"/>
              </a:solidFill>
            </a:endParaRPr>
          </a:p>
          <a:p>
            <a:pPr indent="-323850" lvl="0" marL="457200" rtl="0" algn="l">
              <a:spcBef>
                <a:spcPts val="0"/>
              </a:spcBef>
              <a:spcAft>
                <a:spcPts val="0"/>
              </a:spcAft>
              <a:buClr>
                <a:schemeClr val="accent4"/>
              </a:buClr>
              <a:buSzPts val="1500"/>
              <a:buChar char="-"/>
            </a:pPr>
            <a:r>
              <a:rPr b="0" i="1" lang="en" sz="1500">
                <a:solidFill>
                  <a:schemeClr val="accent4"/>
                </a:solidFill>
              </a:rPr>
              <a:t>Percentage of people with certain medical_history</a:t>
            </a:r>
            <a:endParaRPr b="0" i="1" sz="1500">
              <a:solidFill>
                <a:schemeClr val="accent4"/>
              </a:solidFill>
            </a:endParaRPr>
          </a:p>
        </p:txBody>
      </p:sp>
      <p:sp>
        <p:nvSpPr>
          <p:cNvPr id="699" name="Google Shape;699;p39"/>
          <p:cNvSpPr txBox="1"/>
          <p:nvPr/>
        </p:nvSpPr>
        <p:spPr>
          <a:xfrm>
            <a:off x="1422525" y="447270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700" name="Google Shape;700;p39"/>
          <p:cNvSpPr/>
          <p:nvPr/>
        </p:nvSpPr>
        <p:spPr>
          <a:xfrm>
            <a:off x="3294425" y="728125"/>
            <a:ext cx="1330800" cy="572700"/>
          </a:xfrm>
          <a:prstGeom prst="ellipse">
            <a:avLst/>
          </a:prstGeom>
          <a:noFill/>
          <a:ln cap="flat" cmpd="sng" w="9525">
            <a:solidFill>
              <a:srgbClr val="FF6B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737950" y="1923950"/>
            <a:ext cx="1330800" cy="572700"/>
          </a:xfrm>
          <a:prstGeom prst="ellipse">
            <a:avLst/>
          </a:prstGeom>
          <a:noFill/>
          <a:ln cap="flat" cmpd="sng" w="9525">
            <a:solidFill>
              <a:srgbClr val="FF6B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txBox="1"/>
          <p:nvPr/>
        </p:nvSpPr>
        <p:spPr>
          <a:xfrm>
            <a:off x="5087150" y="1084925"/>
            <a:ext cx="35526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IBM Plex Sans"/>
              <a:buChar char="-"/>
            </a:pPr>
            <a:r>
              <a:rPr lang="en" sz="1300">
                <a:latin typeface="IBM Plex Sans"/>
                <a:ea typeface="IBM Plex Sans"/>
                <a:cs typeface="IBM Plex Sans"/>
                <a:sym typeface="IBM Plex Sans"/>
              </a:rPr>
              <a:t>Most variations between different resident_status:</a:t>
            </a:r>
            <a:endParaRPr sz="1300">
              <a:latin typeface="IBM Plex Sans"/>
              <a:ea typeface="IBM Plex Sans"/>
              <a:cs typeface="IBM Plex Sans"/>
              <a:sym typeface="IBM Plex Sans"/>
            </a:endParaRPr>
          </a:p>
          <a:p>
            <a:pPr indent="-311150" lvl="1" marL="914400" rtl="0" algn="l">
              <a:spcBef>
                <a:spcPts val="0"/>
              </a:spcBef>
              <a:spcAft>
                <a:spcPts val="0"/>
              </a:spcAft>
              <a:buSzPts val="1300"/>
              <a:buFont typeface="IBM Plex Sans"/>
              <a:buChar char="-"/>
            </a:pPr>
            <a:r>
              <a:rPr lang="en" sz="1300">
                <a:latin typeface="IBM Plex Sans"/>
                <a:ea typeface="IBM Plex Sans"/>
                <a:cs typeface="IBM Plex Sans"/>
                <a:sym typeface="IBM Plex Sans"/>
              </a:rPr>
              <a:t>m</a:t>
            </a:r>
            <a:r>
              <a:rPr lang="en" sz="1300">
                <a:latin typeface="IBM Plex Sans"/>
                <a:ea typeface="IBM Plex Sans"/>
                <a:cs typeface="IBM Plex Sans"/>
                <a:sym typeface="IBM Plex Sans"/>
              </a:rPr>
              <a:t>edical_history_3 </a:t>
            </a:r>
            <a:endParaRPr sz="1300">
              <a:latin typeface="IBM Plex Sans"/>
              <a:ea typeface="IBM Plex Sans"/>
              <a:cs typeface="IBM Plex Sans"/>
              <a:sym typeface="IBM Plex Sans"/>
            </a:endParaRPr>
          </a:p>
          <a:p>
            <a:pPr indent="-311150" lvl="1" marL="914400" rtl="0" algn="l">
              <a:spcBef>
                <a:spcPts val="0"/>
              </a:spcBef>
              <a:spcAft>
                <a:spcPts val="0"/>
              </a:spcAft>
              <a:buSzPts val="1300"/>
              <a:buFont typeface="IBM Plex Sans"/>
              <a:buChar char="-"/>
            </a:pPr>
            <a:r>
              <a:rPr lang="en" sz="1300">
                <a:solidFill>
                  <a:schemeClr val="dk1"/>
                </a:solidFill>
                <a:latin typeface="IBM Plex Sans"/>
                <a:ea typeface="IBM Plex Sans"/>
                <a:cs typeface="IBM Plex Sans"/>
                <a:sym typeface="IBM Plex Sans"/>
              </a:rPr>
              <a:t>medical_history_4</a:t>
            </a:r>
            <a:endParaRPr sz="1300">
              <a:latin typeface="IBM Plex Sans"/>
              <a:ea typeface="IBM Plex Sans"/>
              <a:cs typeface="IBM Plex Sans"/>
              <a:sym typeface="IBM Plex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06" name="Shape 706"/>
        <p:cNvGrpSpPr/>
        <p:nvPr/>
      </p:nvGrpSpPr>
      <p:grpSpPr>
        <a:xfrm>
          <a:off x="0" y="0"/>
          <a:ext cx="0" cy="0"/>
          <a:chOff x="0" y="0"/>
          <a:chExt cx="0" cy="0"/>
        </a:xfrm>
      </p:grpSpPr>
      <p:sp>
        <p:nvSpPr>
          <p:cNvPr id="707" name="Google Shape;707;p40"/>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Categorical column: race</a:t>
            </a:r>
            <a:endParaRPr>
              <a:solidFill>
                <a:schemeClr val="accent4"/>
              </a:solidFill>
            </a:endParaRPr>
          </a:p>
        </p:txBody>
      </p:sp>
      <p:sp>
        <p:nvSpPr>
          <p:cNvPr id="708" name="Google Shape;708;p40"/>
          <p:cNvSpPr txBox="1"/>
          <p:nvPr/>
        </p:nvSpPr>
        <p:spPr>
          <a:xfrm>
            <a:off x="667675" y="3088200"/>
            <a:ext cx="35526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IBM Plex Sans"/>
                <a:ea typeface="IBM Plex Sans"/>
                <a:cs typeface="IBM Plex Sans"/>
                <a:sym typeface="IBM Plex Sans"/>
              </a:rPr>
              <a:t>Median</a:t>
            </a:r>
            <a:r>
              <a:rPr lang="en" sz="1300">
                <a:latin typeface="IBM Plex Sans"/>
                <a:ea typeface="IBM Plex Sans"/>
                <a:cs typeface="IBM Plex Sans"/>
                <a:sym typeface="IBM Plex Sans"/>
              </a:rPr>
              <a:t> </a:t>
            </a:r>
            <a:r>
              <a:rPr b="1" lang="en" sz="1300">
                <a:latin typeface="IBM Plex Sans"/>
                <a:ea typeface="IBM Plex Sans"/>
                <a:cs typeface="IBM Plex Sans"/>
                <a:sym typeface="IBM Plex Sans"/>
              </a:rPr>
              <a:t>cost</a:t>
            </a:r>
            <a:r>
              <a:rPr lang="en" sz="1300">
                <a:latin typeface="IBM Plex Sans"/>
                <a:ea typeface="IBM Plex Sans"/>
                <a:cs typeface="IBM Plex Sans"/>
                <a:sym typeface="IBM Plex Sans"/>
              </a:rPr>
              <a:t> </a:t>
            </a:r>
            <a:endParaRPr sz="1300">
              <a:latin typeface="IBM Plex Sans"/>
              <a:ea typeface="IBM Plex Sans"/>
              <a:cs typeface="IBM Plex Sans"/>
              <a:sym typeface="IBM Plex Sans"/>
            </a:endParaRPr>
          </a:p>
          <a:p>
            <a:pPr indent="-304800" lvl="0" marL="457200" rtl="0" algn="l">
              <a:spcBef>
                <a:spcPts val="0"/>
              </a:spcBef>
              <a:spcAft>
                <a:spcPts val="0"/>
              </a:spcAft>
              <a:buClr>
                <a:schemeClr val="dk1"/>
              </a:buClr>
              <a:buSzPts val="1200"/>
              <a:buFont typeface="IBM Plex Sans"/>
              <a:buChar char="-"/>
            </a:pPr>
            <a:r>
              <a:rPr lang="en" sz="1200">
                <a:solidFill>
                  <a:schemeClr val="dk1"/>
                </a:solidFill>
                <a:latin typeface="IBM Plex Sans"/>
                <a:ea typeface="IBM Plex Sans"/>
                <a:cs typeface="IBM Plex Sans"/>
                <a:sym typeface="IBM Plex Sans"/>
              </a:rPr>
              <a:t>Malay: $28k</a:t>
            </a:r>
            <a:endParaRPr sz="1200">
              <a:solidFill>
                <a:schemeClr val="dk1"/>
              </a:solidFill>
              <a:latin typeface="IBM Plex Sans"/>
              <a:ea typeface="IBM Plex Sans"/>
              <a:cs typeface="IBM Plex Sans"/>
              <a:sym typeface="IBM Plex Sans"/>
            </a:endParaRPr>
          </a:p>
          <a:p>
            <a:pPr indent="-304800" lvl="0" marL="457200" rtl="0" algn="l">
              <a:spcBef>
                <a:spcPts val="0"/>
              </a:spcBef>
              <a:spcAft>
                <a:spcPts val="0"/>
              </a:spcAft>
              <a:buClr>
                <a:schemeClr val="dk1"/>
              </a:buClr>
              <a:buSzPts val="1200"/>
              <a:buFont typeface="IBM Plex Sans"/>
              <a:buChar char="-"/>
            </a:pPr>
            <a:r>
              <a:rPr lang="en" sz="1200">
                <a:solidFill>
                  <a:schemeClr val="dk1"/>
                </a:solidFill>
                <a:latin typeface="IBM Plex Sans"/>
                <a:ea typeface="IBM Plex Sans"/>
                <a:cs typeface="IBM Plex Sans"/>
                <a:sym typeface="IBM Plex Sans"/>
              </a:rPr>
              <a:t>Indian: $23k</a:t>
            </a:r>
            <a:endParaRPr sz="1200">
              <a:solidFill>
                <a:schemeClr val="dk1"/>
              </a:solidFill>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Others: $20k</a:t>
            </a:r>
            <a:endParaRPr sz="1200">
              <a:latin typeface="IBM Plex Sans"/>
              <a:ea typeface="IBM Plex Sans"/>
              <a:cs typeface="IBM Plex Sans"/>
              <a:sym typeface="IBM Plex Sans"/>
            </a:endParaRPr>
          </a:p>
          <a:p>
            <a:pPr indent="-304800" lvl="0" marL="457200" rtl="0" algn="l">
              <a:spcBef>
                <a:spcPts val="0"/>
              </a:spcBef>
              <a:spcAft>
                <a:spcPts val="0"/>
              </a:spcAft>
              <a:buClr>
                <a:schemeClr val="dk1"/>
              </a:buClr>
              <a:buSzPts val="1200"/>
              <a:buFont typeface="IBM Plex Sans"/>
              <a:buChar char="-"/>
            </a:pPr>
            <a:r>
              <a:rPr lang="en" sz="1200">
                <a:solidFill>
                  <a:schemeClr val="dk1"/>
                </a:solidFill>
                <a:latin typeface="IBM Plex Sans"/>
                <a:ea typeface="IBM Plex Sans"/>
                <a:cs typeface="IBM Plex Sans"/>
                <a:sym typeface="IBM Plex Sans"/>
              </a:rPr>
              <a:t>Chinese: $18k</a:t>
            </a:r>
            <a:endParaRPr sz="1200">
              <a:latin typeface="IBM Plex Sans"/>
              <a:ea typeface="IBM Plex Sans"/>
              <a:cs typeface="IBM Plex Sans"/>
              <a:sym typeface="IBM Plex Sans"/>
            </a:endParaRPr>
          </a:p>
        </p:txBody>
      </p:sp>
      <p:sp>
        <p:nvSpPr>
          <p:cNvPr id="709" name="Google Shape;709;p40"/>
          <p:cNvSpPr txBox="1"/>
          <p:nvPr/>
        </p:nvSpPr>
        <p:spPr>
          <a:xfrm>
            <a:off x="5063825" y="4141050"/>
            <a:ext cx="3552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BM Plex Sans"/>
                <a:ea typeface="IBM Plex Sans"/>
                <a:cs typeface="IBM Plex Sans"/>
                <a:sym typeface="IBM Plex Sans"/>
              </a:rPr>
              <a:t>No evidence of higher cost for patients with more symptoms or medical conditions.</a:t>
            </a:r>
            <a:endParaRPr sz="1300">
              <a:latin typeface="IBM Plex Sans"/>
              <a:ea typeface="IBM Plex Sans"/>
              <a:cs typeface="IBM Plex Sans"/>
              <a:sym typeface="IBM Plex Sans"/>
            </a:endParaRPr>
          </a:p>
        </p:txBody>
      </p:sp>
      <p:pic>
        <p:nvPicPr>
          <p:cNvPr id="710" name="Google Shape;710;p40"/>
          <p:cNvPicPr preferRelativeResize="0"/>
          <p:nvPr/>
        </p:nvPicPr>
        <p:blipFill>
          <a:blip r:embed="rId3">
            <a:alphaModFix/>
          </a:blip>
          <a:stretch>
            <a:fillRect/>
          </a:stretch>
        </p:blipFill>
        <p:spPr>
          <a:xfrm>
            <a:off x="667675" y="1126175"/>
            <a:ext cx="3022551" cy="1853575"/>
          </a:xfrm>
          <a:prstGeom prst="rect">
            <a:avLst/>
          </a:prstGeom>
          <a:noFill/>
          <a:ln>
            <a:noFill/>
          </a:ln>
        </p:spPr>
      </p:pic>
      <p:pic>
        <p:nvPicPr>
          <p:cNvPr id="711" name="Google Shape;711;p40"/>
          <p:cNvPicPr preferRelativeResize="0"/>
          <p:nvPr/>
        </p:nvPicPr>
        <p:blipFill>
          <a:blip r:embed="rId4">
            <a:alphaModFix/>
          </a:blip>
          <a:stretch>
            <a:fillRect/>
          </a:stretch>
        </p:blipFill>
        <p:spPr>
          <a:xfrm>
            <a:off x="5063825" y="248796"/>
            <a:ext cx="2853753" cy="1869925"/>
          </a:xfrm>
          <a:prstGeom prst="rect">
            <a:avLst/>
          </a:prstGeom>
          <a:noFill/>
          <a:ln>
            <a:noFill/>
          </a:ln>
        </p:spPr>
      </p:pic>
      <p:pic>
        <p:nvPicPr>
          <p:cNvPr id="712" name="Google Shape;712;p40"/>
          <p:cNvPicPr preferRelativeResize="0"/>
          <p:nvPr/>
        </p:nvPicPr>
        <p:blipFill>
          <a:blip r:embed="rId5">
            <a:alphaModFix/>
          </a:blip>
          <a:stretch>
            <a:fillRect/>
          </a:stretch>
        </p:blipFill>
        <p:spPr>
          <a:xfrm>
            <a:off x="5095200" y="2183200"/>
            <a:ext cx="2822375" cy="18535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0F0F0"/>
        </a:solidFill>
      </p:bgPr>
    </p:bg>
    <p:spTree>
      <p:nvGrpSpPr>
        <p:cNvPr id="716" name="Shape 716"/>
        <p:cNvGrpSpPr/>
        <p:nvPr/>
      </p:nvGrpSpPr>
      <p:grpSpPr>
        <a:xfrm>
          <a:off x="0" y="0"/>
          <a:ext cx="0" cy="0"/>
          <a:chOff x="0" y="0"/>
          <a:chExt cx="0" cy="0"/>
        </a:xfrm>
      </p:grpSpPr>
      <p:pic>
        <p:nvPicPr>
          <p:cNvPr id="717" name="Google Shape;717;p41"/>
          <p:cNvPicPr preferRelativeResize="0"/>
          <p:nvPr/>
        </p:nvPicPr>
        <p:blipFill>
          <a:blip r:embed="rId3">
            <a:alphaModFix/>
          </a:blip>
          <a:stretch>
            <a:fillRect/>
          </a:stretch>
        </p:blipFill>
        <p:spPr>
          <a:xfrm>
            <a:off x="167575" y="706700"/>
            <a:ext cx="3745124" cy="1619125"/>
          </a:xfrm>
          <a:prstGeom prst="rect">
            <a:avLst/>
          </a:prstGeom>
          <a:noFill/>
          <a:ln>
            <a:noFill/>
          </a:ln>
        </p:spPr>
      </p:pic>
      <p:pic>
        <p:nvPicPr>
          <p:cNvPr id="718" name="Google Shape;718;p41"/>
          <p:cNvPicPr preferRelativeResize="0"/>
          <p:nvPr/>
        </p:nvPicPr>
        <p:blipFill>
          <a:blip r:embed="rId4">
            <a:alphaModFix/>
          </a:blip>
          <a:stretch>
            <a:fillRect/>
          </a:stretch>
        </p:blipFill>
        <p:spPr>
          <a:xfrm>
            <a:off x="3414050" y="2836476"/>
            <a:ext cx="2324350" cy="1550875"/>
          </a:xfrm>
          <a:prstGeom prst="rect">
            <a:avLst/>
          </a:prstGeom>
          <a:noFill/>
          <a:ln>
            <a:noFill/>
          </a:ln>
        </p:spPr>
      </p:pic>
      <p:pic>
        <p:nvPicPr>
          <p:cNvPr id="719" name="Google Shape;719;p41"/>
          <p:cNvPicPr preferRelativeResize="0"/>
          <p:nvPr/>
        </p:nvPicPr>
        <p:blipFill>
          <a:blip r:embed="rId5">
            <a:alphaModFix/>
          </a:blip>
          <a:stretch>
            <a:fillRect/>
          </a:stretch>
        </p:blipFill>
        <p:spPr>
          <a:xfrm>
            <a:off x="6151425" y="2679026"/>
            <a:ext cx="2638850" cy="1708350"/>
          </a:xfrm>
          <a:prstGeom prst="rect">
            <a:avLst/>
          </a:prstGeom>
          <a:noFill/>
          <a:ln>
            <a:noFill/>
          </a:ln>
        </p:spPr>
      </p:pic>
      <p:pic>
        <p:nvPicPr>
          <p:cNvPr id="720" name="Google Shape;720;p41"/>
          <p:cNvPicPr preferRelativeResize="0"/>
          <p:nvPr/>
        </p:nvPicPr>
        <p:blipFill>
          <a:blip r:embed="rId6">
            <a:alphaModFix/>
          </a:blip>
          <a:stretch>
            <a:fillRect/>
          </a:stretch>
        </p:blipFill>
        <p:spPr>
          <a:xfrm>
            <a:off x="407749" y="2774413"/>
            <a:ext cx="2593275" cy="167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24" name="Shape 724"/>
        <p:cNvGrpSpPr/>
        <p:nvPr/>
      </p:nvGrpSpPr>
      <p:grpSpPr>
        <a:xfrm>
          <a:off x="0" y="0"/>
          <a:ext cx="0" cy="0"/>
          <a:chOff x="0" y="0"/>
          <a:chExt cx="0" cy="0"/>
        </a:xfrm>
      </p:grpSpPr>
      <p:sp>
        <p:nvSpPr>
          <p:cNvPr id="725" name="Google Shape;725;p42"/>
          <p:cNvSpPr txBox="1"/>
          <p:nvPr>
            <p:ph idx="4294967295" type="title"/>
          </p:nvPr>
        </p:nvSpPr>
        <p:spPr>
          <a:xfrm>
            <a:off x="560700" y="7687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Categorical column: race</a:t>
            </a:r>
            <a:endParaRPr>
              <a:solidFill>
                <a:schemeClr val="accent4"/>
              </a:solidFill>
            </a:endParaRPr>
          </a:p>
          <a:p>
            <a:pPr indent="-323850" lvl="0" marL="457200" rtl="0" algn="l">
              <a:spcBef>
                <a:spcPts val="0"/>
              </a:spcBef>
              <a:spcAft>
                <a:spcPts val="0"/>
              </a:spcAft>
              <a:buClr>
                <a:schemeClr val="accent4"/>
              </a:buClr>
              <a:buSzPts val="1500"/>
              <a:buChar char="-"/>
            </a:pPr>
            <a:r>
              <a:rPr b="0" i="1" lang="en" sz="1500">
                <a:solidFill>
                  <a:schemeClr val="accent4"/>
                </a:solidFill>
              </a:rPr>
              <a:t>Percentage of people with certain medical_history</a:t>
            </a:r>
            <a:endParaRPr b="0" i="1" sz="1500">
              <a:solidFill>
                <a:schemeClr val="accent4"/>
              </a:solidFill>
            </a:endParaRPr>
          </a:p>
        </p:txBody>
      </p:sp>
      <p:grpSp>
        <p:nvGrpSpPr>
          <p:cNvPr id="726" name="Google Shape;726;p42"/>
          <p:cNvGrpSpPr/>
          <p:nvPr/>
        </p:nvGrpSpPr>
        <p:grpSpPr>
          <a:xfrm>
            <a:off x="560698" y="1021601"/>
            <a:ext cx="4593288" cy="3950492"/>
            <a:chOff x="152400" y="775950"/>
            <a:chExt cx="4864225" cy="4272650"/>
          </a:xfrm>
        </p:grpSpPr>
        <p:pic>
          <p:nvPicPr>
            <p:cNvPr id="727" name="Google Shape;727;p42"/>
            <p:cNvPicPr preferRelativeResize="0"/>
            <p:nvPr/>
          </p:nvPicPr>
          <p:blipFill>
            <a:blip r:embed="rId3">
              <a:alphaModFix/>
            </a:blip>
            <a:stretch>
              <a:fillRect/>
            </a:stretch>
          </p:blipFill>
          <p:spPr>
            <a:xfrm>
              <a:off x="152400" y="775950"/>
              <a:ext cx="4642574" cy="4215150"/>
            </a:xfrm>
            <a:prstGeom prst="rect">
              <a:avLst/>
            </a:prstGeom>
            <a:noFill/>
            <a:ln>
              <a:noFill/>
            </a:ln>
          </p:spPr>
        </p:pic>
        <p:sp>
          <p:nvSpPr>
            <p:cNvPr id="728" name="Google Shape;728;p42"/>
            <p:cNvSpPr/>
            <p:nvPr/>
          </p:nvSpPr>
          <p:spPr>
            <a:xfrm>
              <a:off x="1806025" y="3580400"/>
              <a:ext cx="3210600" cy="1468200"/>
            </a:xfrm>
            <a:prstGeom prst="rect">
              <a:avLst/>
            </a:pr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2"/>
          <p:cNvSpPr txBox="1"/>
          <p:nvPr/>
        </p:nvSpPr>
        <p:spPr>
          <a:xfrm>
            <a:off x="-644250" y="256647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730" name="Google Shape;730;p42"/>
          <p:cNvSpPr txBox="1"/>
          <p:nvPr/>
        </p:nvSpPr>
        <p:spPr>
          <a:xfrm>
            <a:off x="5424925" y="712925"/>
            <a:ext cx="3552600" cy="384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300">
              <a:latin typeface="IBM Plex Sans"/>
              <a:ea typeface="IBM Plex Sans"/>
              <a:cs typeface="IBM Plex Sans"/>
              <a:sym typeface="IBM Plex Sans"/>
            </a:endParaRPr>
          </a:p>
        </p:txBody>
      </p:sp>
      <p:sp>
        <p:nvSpPr>
          <p:cNvPr id="731" name="Google Shape;731;p42"/>
          <p:cNvSpPr/>
          <p:nvPr/>
        </p:nvSpPr>
        <p:spPr>
          <a:xfrm>
            <a:off x="766150" y="2119375"/>
            <a:ext cx="1330800" cy="572700"/>
          </a:xfrm>
          <a:prstGeom prst="ellipse">
            <a:avLst/>
          </a:prstGeom>
          <a:noFill/>
          <a:ln cap="flat" cmpd="sng" w="9525">
            <a:solidFill>
              <a:srgbClr val="FF6B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2"/>
          <p:cNvSpPr/>
          <p:nvPr/>
        </p:nvSpPr>
        <p:spPr>
          <a:xfrm>
            <a:off x="2213950" y="2119375"/>
            <a:ext cx="1330800" cy="572700"/>
          </a:xfrm>
          <a:prstGeom prst="ellipse">
            <a:avLst/>
          </a:prstGeom>
          <a:noFill/>
          <a:ln cap="flat" cmpd="sng" w="9525">
            <a:solidFill>
              <a:srgbClr val="FF6B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p:nvPr/>
        </p:nvSpPr>
        <p:spPr>
          <a:xfrm>
            <a:off x="3661750" y="823975"/>
            <a:ext cx="1330800" cy="572700"/>
          </a:xfrm>
          <a:prstGeom prst="ellipse">
            <a:avLst/>
          </a:prstGeom>
          <a:noFill/>
          <a:ln cap="flat" cmpd="sng" w="9525">
            <a:solidFill>
              <a:srgbClr val="FF6B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2"/>
          <p:cNvSpPr/>
          <p:nvPr/>
        </p:nvSpPr>
        <p:spPr>
          <a:xfrm>
            <a:off x="766150" y="823975"/>
            <a:ext cx="1330800" cy="572700"/>
          </a:xfrm>
          <a:prstGeom prst="ellipse">
            <a:avLst/>
          </a:prstGeom>
          <a:noFill/>
          <a:ln cap="flat" cmpd="sng" w="9525">
            <a:solidFill>
              <a:srgbClr val="FF6B6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2"/>
          <p:cNvSpPr txBox="1"/>
          <p:nvPr/>
        </p:nvSpPr>
        <p:spPr>
          <a:xfrm>
            <a:off x="5124225" y="1047850"/>
            <a:ext cx="35526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IBM Plex Sans"/>
              <a:buChar char="-"/>
            </a:pPr>
            <a:r>
              <a:rPr lang="en" sz="1300">
                <a:solidFill>
                  <a:schemeClr val="dk1"/>
                </a:solidFill>
                <a:latin typeface="IBM Plex Sans"/>
                <a:ea typeface="IBM Plex Sans"/>
                <a:cs typeface="IBM Plex Sans"/>
                <a:sym typeface="IBM Plex Sans"/>
              </a:rPr>
              <a:t>Most variations between different resident_status:</a:t>
            </a:r>
            <a:endParaRPr sz="1300">
              <a:solidFill>
                <a:schemeClr val="dk1"/>
              </a:solidFill>
              <a:latin typeface="IBM Plex Sans"/>
              <a:ea typeface="IBM Plex Sans"/>
              <a:cs typeface="IBM Plex Sans"/>
              <a:sym typeface="IBM Plex Sans"/>
            </a:endParaRPr>
          </a:p>
          <a:p>
            <a:pPr indent="-311150" lvl="1" marL="914400" rtl="0" algn="l">
              <a:spcBef>
                <a:spcPts val="0"/>
              </a:spcBef>
              <a:spcAft>
                <a:spcPts val="0"/>
              </a:spcAft>
              <a:buClr>
                <a:schemeClr val="dk1"/>
              </a:buClr>
              <a:buSzPts val="1300"/>
              <a:buFont typeface="IBM Plex Sans"/>
              <a:buChar char="-"/>
            </a:pPr>
            <a:r>
              <a:rPr lang="en" sz="1300">
                <a:solidFill>
                  <a:schemeClr val="dk1"/>
                </a:solidFill>
                <a:latin typeface="IBM Plex Sans"/>
                <a:ea typeface="IBM Plex Sans"/>
                <a:cs typeface="IBM Plex Sans"/>
                <a:sym typeface="IBM Plex Sans"/>
              </a:rPr>
              <a:t>medical_history_1</a:t>
            </a:r>
            <a:endParaRPr sz="1300">
              <a:solidFill>
                <a:schemeClr val="dk1"/>
              </a:solidFill>
              <a:latin typeface="IBM Plex Sans"/>
              <a:ea typeface="IBM Plex Sans"/>
              <a:cs typeface="IBM Plex Sans"/>
              <a:sym typeface="IBM Plex Sans"/>
            </a:endParaRPr>
          </a:p>
          <a:p>
            <a:pPr indent="-311150" lvl="1" marL="914400" rtl="0" algn="l">
              <a:spcBef>
                <a:spcPts val="0"/>
              </a:spcBef>
              <a:spcAft>
                <a:spcPts val="0"/>
              </a:spcAft>
              <a:buClr>
                <a:schemeClr val="dk1"/>
              </a:buClr>
              <a:buSzPts val="1300"/>
              <a:buFont typeface="IBM Plex Sans"/>
              <a:buChar char="-"/>
            </a:pPr>
            <a:r>
              <a:rPr lang="en" sz="1300">
                <a:solidFill>
                  <a:schemeClr val="dk1"/>
                </a:solidFill>
                <a:latin typeface="IBM Plex Sans"/>
                <a:ea typeface="IBM Plex Sans"/>
                <a:cs typeface="IBM Plex Sans"/>
                <a:sym typeface="IBM Plex Sans"/>
              </a:rPr>
              <a:t>medical_history_3</a:t>
            </a:r>
            <a:endParaRPr sz="1300">
              <a:solidFill>
                <a:schemeClr val="dk1"/>
              </a:solidFill>
              <a:latin typeface="IBM Plex Sans"/>
              <a:ea typeface="IBM Plex Sans"/>
              <a:cs typeface="IBM Plex Sans"/>
              <a:sym typeface="IBM Plex Sans"/>
            </a:endParaRPr>
          </a:p>
          <a:p>
            <a:pPr indent="-311150" lvl="1" marL="914400" rtl="0" algn="l">
              <a:spcBef>
                <a:spcPts val="0"/>
              </a:spcBef>
              <a:spcAft>
                <a:spcPts val="0"/>
              </a:spcAft>
              <a:buClr>
                <a:schemeClr val="dk1"/>
              </a:buClr>
              <a:buSzPts val="1300"/>
              <a:buFont typeface="IBM Plex Sans"/>
              <a:buChar char="-"/>
            </a:pPr>
            <a:r>
              <a:rPr lang="en" sz="1300">
                <a:solidFill>
                  <a:schemeClr val="dk1"/>
                </a:solidFill>
                <a:latin typeface="IBM Plex Sans"/>
                <a:ea typeface="IBM Plex Sans"/>
                <a:cs typeface="IBM Plex Sans"/>
                <a:sym typeface="IBM Plex Sans"/>
              </a:rPr>
              <a:t>medical_history_4</a:t>
            </a:r>
            <a:endParaRPr sz="1300">
              <a:solidFill>
                <a:schemeClr val="dk1"/>
              </a:solidFill>
              <a:latin typeface="IBM Plex Sans"/>
              <a:ea typeface="IBM Plex Sans"/>
              <a:cs typeface="IBM Plex Sans"/>
              <a:sym typeface="IBM Plex Sans"/>
            </a:endParaRPr>
          </a:p>
          <a:p>
            <a:pPr indent="-311150" lvl="1" marL="914400" rtl="0" algn="l">
              <a:spcBef>
                <a:spcPts val="0"/>
              </a:spcBef>
              <a:spcAft>
                <a:spcPts val="0"/>
              </a:spcAft>
              <a:buClr>
                <a:schemeClr val="dk1"/>
              </a:buClr>
              <a:buSzPts val="1300"/>
              <a:buFont typeface="IBM Plex Sans"/>
              <a:buChar char="-"/>
            </a:pPr>
            <a:r>
              <a:rPr lang="en" sz="1300">
                <a:solidFill>
                  <a:schemeClr val="dk1"/>
                </a:solidFill>
                <a:latin typeface="IBM Plex Sans"/>
                <a:ea typeface="IBM Plex Sans"/>
                <a:cs typeface="IBM Plex Sans"/>
                <a:sym typeface="IBM Plex Sans"/>
              </a:rPr>
              <a:t>medical_history_5</a:t>
            </a:r>
            <a:endParaRPr sz="13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300">
              <a:latin typeface="IBM Plex Sans"/>
              <a:ea typeface="IBM Plex Sans"/>
              <a:cs typeface="IBM Plex Sans"/>
              <a:sym typeface="IBM Plex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39" name="Shape 739"/>
        <p:cNvGrpSpPr/>
        <p:nvPr/>
      </p:nvGrpSpPr>
      <p:grpSpPr>
        <a:xfrm>
          <a:off x="0" y="0"/>
          <a:ext cx="0" cy="0"/>
          <a:chOff x="0" y="0"/>
          <a:chExt cx="0" cy="0"/>
        </a:xfrm>
      </p:grpSpPr>
      <p:sp>
        <p:nvSpPr>
          <p:cNvPr id="740" name="Google Shape;740;p43"/>
          <p:cNvSpPr txBox="1"/>
          <p:nvPr>
            <p:ph idx="4294967295" type="title"/>
          </p:nvPr>
        </p:nvSpPr>
        <p:spPr>
          <a:xfrm>
            <a:off x="865500" y="2164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Categorical columns: </a:t>
            </a:r>
            <a:endParaRPr>
              <a:solidFill>
                <a:schemeClr val="accent4"/>
              </a:solidFill>
            </a:endParaRPr>
          </a:p>
          <a:p>
            <a:pPr indent="0" lvl="0" marL="0" rtl="0" algn="l">
              <a:spcBef>
                <a:spcPts val="0"/>
              </a:spcBef>
              <a:spcAft>
                <a:spcPts val="0"/>
              </a:spcAft>
              <a:buNone/>
            </a:pPr>
            <a:r>
              <a:rPr b="0" i="1" lang="en" sz="1600">
                <a:solidFill>
                  <a:schemeClr val="accent4"/>
                </a:solidFill>
              </a:rPr>
              <a:t>medical_sum, symptom_sum, </a:t>
            </a:r>
            <a:r>
              <a:rPr b="0" i="1" lang="en" sz="1600">
                <a:solidFill>
                  <a:schemeClr val="accent4"/>
                </a:solidFill>
              </a:rPr>
              <a:t>preop_medication_sum</a:t>
            </a:r>
            <a:endParaRPr b="0" i="1" sz="1600">
              <a:solidFill>
                <a:schemeClr val="accent4"/>
              </a:solidFill>
            </a:endParaRPr>
          </a:p>
        </p:txBody>
      </p:sp>
      <p:sp>
        <p:nvSpPr>
          <p:cNvPr id="741" name="Google Shape;741;p43"/>
          <p:cNvSpPr txBox="1"/>
          <p:nvPr>
            <p:ph idx="4294967295" type="title"/>
          </p:nvPr>
        </p:nvSpPr>
        <p:spPr>
          <a:xfrm>
            <a:off x="902150" y="826500"/>
            <a:ext cx="7717800" cy="31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pic>
        <p:nvPicPr>
          <p:cNvPr id="742" name="Google Shape;742;p43"/>
          <p:cNvPicPr preferRelativeResize="0"/>
          <p:nvPr/>
        </p:nvPicPr>
        <p:blipFill>
          <a:blip r:embed="rId3">
            <a:alphaModFix/>
          </a:blip>
          <a:stretch>
            <a:fillRect/>
          </a:stretch>
        </p:blipFill>
        <p:spPr>
          <a:xfrm>
            <a:off x="939389" y="2977256"/>
            <a:ext cx="2385936" cy="1562469"/>
          </a:xfrm>
          <a:prstGeom prst="rect">
            <a:avLst/>
          </a:prstGeom>
          <a:noFill/>
          <a:ln>
            <a:noFill/>
          </a:ln>
        </p:spPr>
      </p:pic>
      <p:pic>
        <p:nvPicPr>
          <p:cNvPr id="743" name="Google Shape;743;p43"/>
          <p:cNvPicPr preferRelativeResize="0"/>
          <p:nvPr/>
        </p:nvPicPr>
        <p:blipFill>
          <a:blip r:embed="rId4">
            <a:alphaModFix/>
          </a:blip>
          <a:stretch>
            <a:fillRect/>
          </a:stretch>
        </p:blipFill>
        <p:spPr>
          <a:xfrm>
            <a:off x="902150" y="1159150"/>
            <a:ext cx="2385957" cy="1562469"/>
          </a:xfrm>
          <a:prstGeom prst="rect">
            <a:avLst/>
          </a:prstGeom>
          <a:noFill/>
          <a:ln>
            <a:noFill/>
          </a:ln>
        </p:spPr>
      </p:pic>
      <p:pic>
        <p:nvPicPr>
          <p:cNvPr id="744" name="Google Shape;744;p43"/>
          <p:cNvPicPr preferRelativeResize="0"/>
          <p:nvPr/>
        </p:nvPicPr>
        <p:blipFill>
          <a:blip r:embed="rId5">
            <a:alphaModFix/>
          </a:blip>
          <a:stretch>
            <a:fillRect/>
          </a:stretch>
        </p:blipFill>
        <p:spPr>
          <a:xfrm>
            <a:off x="4230750" y="1159146"/>
            <a:ext cx="3086100" cy="1925475"/>
          </a:xfrm>
          <a:prstGeom prst="rect">
            <a:avLst/>
          </a:prstGeom>
          <a:noFill/>
          <a:ln>
            <a:noFill/>
          </a:ln>
        </p:spPr>
      </p:pic>
      <p:sp>
        <p:nvSpPr>
          <p:cNvPr id="745" name="Google Shape;745;p43"/>
          <p:cNvSpPr txBox="1"/>
          <p:nvPr/>
        </p:nvSpPr>
        <p:spPr>
          <a:xfrm>
            <a:off x="4133625" y="3257650"/>
            <a:ext cx="39729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As number of medical conditions and symptoms increase, the cost also increases.</a:t>
            </a:r>
            <a:endParaRPr sz="1200">
              <a:latin typeface="IBM Plex Sans"/>
              <a:ea typeface="IBM Plex Sans"/>
              <a:cs typeface="IBM Plex Sans"/>
              <a:sym typeface="IBM Plex Sans"/>
            </a:endParaRPr>
          </a:p>
          <a:p>
            <a:pPr indent="0" lvl="0" marL="457200" rtl="0" algn="l">
              <a:spcBef>
                <a:spcPts val="0"/>
              </a:spcBef>
              <a:spcAft>
                <a:spcPts val="0"/>
              </a:spcAft>
              <a:buNone/>
            </a:pPr>
            <a:r>
              <a:t/>
            </a:r>
            <a:endParaRPr sz="1200">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However this is not the same for preop </a:t>
            </a:r>
            <a:r>
              <a:rPr lang="en" sz="1200">
                <a:latin typeface="IBM Plex Sans"/>
                <a:ea typeface="IBM Plex Sans"/>
                <a:cs typeface="IBM Plex Sans"/>
                <a:sym typeface="IBM Plex Sans"/>
              </a:rPr>
              <a:t>medication, probably because it is not a significant percentage of the total cost.</a:t>
            </a:r>
            <a:endParaRPr sz="1200">
              <a:latin typeface="IBM Plex Sans"/>
              <a:ea typeface="IBM Plex Sans"/>
              <a:cs typeface="IBM Plex Sans"/>
              <a:sym typeface="IBM Plex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570" name="Shape 570"/>
        <p:cNvGrpSpPr/>
        <p:nvPr/>
      </p:nvGrpSpPr>
      <p:grpSpPr>
        <a:xfrm>
          <a:off x="0" y="0"/>
          <a:ext cx="0" cy="0"/>
          <a:chOff x="0" y="0"/>
          <a:chExt cx="0" cy="0"/>
        </a:xfrm>
      </p:grpSpPr>
      <p:sp>
        <p:nvSpPr>
          <p:cNvPr id="571" name="Google Shape;571;p26"/>
          <p:cNvSpPr txBox="1"/>
          <p:nvPr>
            <p:ph type="title"/>
          </p:nvPr>
        </p:nvSpPr>
        <p:spPr>
          <a:xfrm>
            <a:off x="713100" y="2107400"/>
            <a:ext cx="3865500" cy="1319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 Cleaning</a:t>
            </a:r>
            <a:endParaRPr>
              <a:solidFill>
                <a:schemeClr val="accent4"/>
              </a:solidFill>
            </a:endParaRPr>
          </a:p>
        </p:txBody>
      </p:sp>
      <p:sp>
        <p:nvSpPr>
          <p:cNvPr id="572" name="Google Shape;572;p26"/>
          <p:cNvSpPr txBox="1"/>
          <p:nvPr>
            <p:ph idx="1" type="subTitle"/>
          </p:nvPr>
        </p:nvSpPr>
        <p:spPr>
          <a:xfrm>
            <a:off x="713100" y="3426500"/>
            <a:ext cx="3865500" cy="11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49" name="Shape 749"/>
        <p:cNvGrpSpPr/>
        <p:nvPr/>
      </p:nvGrpSpPr>
      <p:grpSpPr>
        <a:xfrm>
          <a:off x="0" y="0"/>
          <a:ext cx="0" cy="0"/>
          <a:chOff x="0" y="0"/>
          <a:chExt cx="0" cy="0"/>
        </a:xfrm>
      </p:grpSpPr>
      <p:sp>
        <p:nvSpPr>
          <p:cNvPr id="750" name="Google Shape;750;p44"/>
          <p:cNvSpPr txBox="1"/>
          <p:nvPr>
            <p:ph idx="4294967295" type="title"/>
          </p:nvPr>
        </p:nvSpPr>
        <p:spPr>
          <a:xfrm>
            <a:off x="430750" y="1475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Correlation heatmap</a:t>
            </a:r>
            <a:endParaRPr>
              <a:solidFill>
                <a:schemeClr val="accent4"/>
              </a:solidFill>
            </a:endParaRPr>
          </a:p>
        </p:txBody>
      </p:sp>
      <p:grpSp>
        <p:nvGrpSpPr>
          <p:cNvPr id="751" name="Google Shape;751;p44"/>
          <p:cNvGrpSpPr/>
          <p:nvPr/>
        </p:nvGrpSpPr>
        <p:grpSpPr>
          <a:xfrm>
            <a:off x="150900" y="838200"/>
            <a:ext cx="5610175" cy="3606801"/>
            <a:chOff x="150900" y="76200"/>
            <a:chExt cx="5610175" cy="3606801"/>
          </a:xfrm>
        </p:grpSpPr>
        <p:pic>
          <p:nvPicPr>
            <p:cNvPr id="752" name="Google Shape;752;p44"/>
            <p:cNvPicPr preferRelativeResize="0"/>
            <p:nvPr/>
          </p:nvPicPr>
          <p:blipFill>
            <a:blip r:embed="rId3">
              <a:alphaModFix/>
            </a:blip>
            <a:stretch>
              <a:fillRect/>
            </a:stretch>
          </p:blipFill>
          <p:spPr>
            <a:xfrm>
              <a:off x="150900" y="76200"/>
              <a:ext cx="5610175" cy="3606801"/>
            </a:xfrm>
            <a:prstGeom prst="rect">
              <a:avLst/>
            </a:prstGeom>
            <a:noFill/>
            <a:ln>
              <a:noFill/>
            </a:ln>
          </p:spPr>
        </p:pic>
        <p:sp>
          <p:nvSpPr>
            <p:cNvPr id="753" name="Google Shape;753;p44"/>
            <p:cNvSpPr/>
            <p:nvPr/>
          </p:nvSpPr>
          <p:spPr>
            <a:xfrm>
              <a:off x="552450" y="413525"/>
              <a:ext cx="310500" cy="13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185725" y="637350"/>
              <a:ext cx="677100" cy="13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314325" y="2456625"/>
              <a:ext cx="548400" cy="13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rot="-3000489">
              <a:off x="568005" y="3297346"/>
              <a:ext cx="342629" cy="138204"/>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44"/>
          <p:cNvSpPr txBox="1"/>
          <p:nvPr/>
        </p:nvSpPr>
        <p:spPr>
          <a:xfrm>
            <a:off x="5941650" y="720225"/>
            <a:ext cx="303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Sans"/>
                <a:ea typeface="IBM Plex Sans"/>
                <a:cs typeface="IBM Plex Sans"/>
                <a:sym typeface="IBM Plex Sans"/>
              </a:rPr>
              <a:t>Top 3 drivers of cost based on correlation are: </a:t>
            </a:r>
            <a:endParaRPr sz="1200">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AutoNum type="arabicPeriod"/>
            </a:pPr>
            <a:r>
              <a:rPr lang="en" sz="1200">
                <a:latin typeface="IBM Plex Sans"/>
                <a:ea typeface="IBM Plex Sans"/>
                <a:cs typeface="IBM Plex Sans"/>
                <a:sym typeface="IBM Plex Sans"/>
              </a:rPr>
              <a:t>s</a:t>
            </a:r>
            <a:r>
              <a:rPr lang="en" sz="1200">
                <a:latin typeface="IBM Plex Sans"/>
                <a:ea typeface="IBM Plex Sans"/>
                <a:cs typeface="IBM Plex Sans"/>
                <a:sym typeface="IBM Plex Sans"/>
              </a:rPr>
              <a:t>ymptom_5 (0.52)</a:t>
            </a:r>
            <a:endParaRPr sz="1200">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AutoNum type="arabicPeriod"/>
            </a:pPr>
            <a:r>
              <a:rPr lang="en" sz="1200">
                <a:latin typeface="IBM Plex Sans"/>
                <a:ea typeface="IBM Plex Sans"/>
                <a:cs typeface="IBM Plex Sans"/>
                <a:sym typeface="IBM Plex Sans"/>
              </a:rPr>
              <a:t>a</a:t>
            </a:r>
            <a:r>
              <a:rPr lang="en" sz="1200">
                <a:latin typeface="IBM Plex Sans"/>
                <a:ea typeface="IBM Plex Sans"/>
                <a:cs typeface="IBM Plex Sans"/>
                <a:sym typeface="IBM Plex Sans"/>
              </a:rPr>
              <a:t>ge (0.33)</a:t>
            </a:r>
            <a:endParaRPr sz="1200">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AutoNum type="arabicPeriod"/>
            </a:pPr>
            <a:r>
              <a:rPr lang="en" sz="1200">
                <a:latin typeface="IBM Plex Sans"/>
                <a:ea typeface="IBM Plex Sans"/>
                <a:cs typeface="IBM Plex Sans"/>
                <a:sym typeface="IBM Plex Sans"/>
              </a:rPr>
              <a:t>medical_history_1 (0.23)</a:t>
            </a:r>
            <a:endParaRPr sz="1200">
              <a:latin typeface="IBM Plex Sans"/>
              <a:ea typeface="IBM Plex Sans"/>
              <a:cs typeface="IBM Plex Sans"/>
              <a:sym typeface="IBM Plex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61" name="Shape 761"/>
        <p:cNvGrpSpPr/>
        <p:nvPr/>
      </p:nvGrpSpPr>
      <p:grpSpPr>
        <a:xfrm>
          <a:off x="0" y="0"/>
          <a:ext cx="0" cy="0"/>
          <a:chOff x="0" y="0"/>
          <a:chExt cx="0" cy="0"/>
        </a:xfrm>
      </p:grpSpPr>
      <p:pic>
        <p:nvPicPr>
          <p:cNvPr id="762" name="Google Shape;762;p45"/>
          <p:cNvPicPr preferRelativeResize="0"/>
          <p:nvPr/>
        </p:nvPicPr>
        <p:blipFill>
          <a:blip r:embed="rId3">
            <a:alphaModFix/>
          </a:blip>
          <a:stretch>
            <a:fillRect/>
          </a:stretch>
        </p:blipFill>
        <p:spPr>
          <a:xfrm>
            <a:off x="704850" y="1081088"/>
            <a:ext cx="8039100" cy="3286125"/>
          </a:xfrm>
          <a:prstGeom prst="rect">
            <a:avLst/>
          </a:prstGeom>
          <a:noFill/>
          <a:ln>
            <a:noFill/>
          </a:ln>
        </p:spPr>
      </p:pic>
      <p:sp>
        <p:nvSpPr>
          <p:cNvPr id="763" name="Google Shape;763;p45"/>
          <p:cNvSpPr txBox="1"/>
          <p:nvPr/>
        </p:nvSpPr>
        <p:spPr>
          <a:xfrm>
            <a:off x="1462300" y="4531850"/>
            <a:ext cx="355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IBM Plex Sans"/>
                <a:ea typeface="IBM Plex Sans"/>
                <a:cs typeface="IBM Plex Sans"/>
                <a:sym typeface="IBM Plex Sans"/>
              </a:rPr>
              <a:t>Correlation = 0.33</a:t>
            </a:r>
            <a:endParaRPr sz="1300">
              <a:latin typeface="IBM Plex Sans"/>
              <a:ea typeface="IBM Plex Sans"/>
              <a:cs typeface="IBM Plex Sans"/>
              <a:sym typeface="IBM Plex Sans"/>
            </a:endParaRPr>
          </a:p>
        </p:txBody>
      </p:sp>
      <p:sp>
        <p:nvSpPr>
          <p:cNvPr id="764" name="Google Shape;764;p45"/>
          <p:cNvSpPr txBox="1"/>
          <p:nvPr>
            <p:ph idx="4294967295" type="title"/>
          </p:nvPr>
        </p:nvSpPr>
        <p:spPr>
          <a:xfrm>
            <a:off x="827525" y="1608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Numerical column: </a:t>
            </a:r>
            <a:endParaRPr>
              <a:solidFill>
                <a:schemeClr val="accent4"/>
              </a:solidFill>
            </a:endParaRPr>
          </a:p>
          <a:p>
            <a:pPr indent="0" lvl="0" marL="0" rtl="0" algn="l">
              <a:spcBef>
                <a:spcPts val="0"/>
              </a:spcBef>
              <a:spcAft>
                <a:spcPts val="0"/>
              </a:spcAft>
              <a:buNone/>
            </a:pPr>
            <a:r>
              <a:rPr b="0" i="1" lang="en" sz="1600">
                <a:solidFill>
                  <a:schemeClr val="accent4"/>
                </a:solidFill>
              </a:rPr>
              <a:t>age</a:t>
            </a:r>
            <a:endParaRPr b="0" i="1" sz="1600">
              <a:solidFill>
                <a:schemeClr val="accent4"/>
              </a:solidFill>
            </a:endParaRPr>
          </a:p>
          <a:p>
            <a:pPr indent="0" lvl="0" marL="0" rtl="0" algn="l">
              <a:spcBef>
                <a:spcPts val="0"/>
              </a:spcBef>
              <a:spcAft>
                <a:spcPts val="0"/>
              </a:spcAft>
              <a:buNone/>
            </a:pPr>
            <a:r>
              <a:t/>
            </a:r>
            <a:endParaRPr>
              <a:solidFill>
                <a:schemeClr val="accent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68" name="Shape 768"/>
        <p:cNvGrpSpPr/>
        <p:nvPr/>
      </p:nvGrpSpPr>
      <p:grpSpPr>
        <a:xfrm>
          <a:off x="0" y="0"/>
          <a:ext cx="0" cy="0"/>
          <a:chOff x="0" y="0"/>
          <a:chExt cx="0" cy="0"/>
        </a:xfrm>
      </p:grpSpPr>
      <p:pic>
        <p:nvPicPr>
          <p:cNvPr id="769" name="Google Shape;769;p46"/>
          <p:cNvPicPr preferRelativeResize="0"/>
          <p:nvPr/>
        </p:nvPicPr>
        <p:blipFill>
          <a:blip r:embed="rId3">
            <a:alphaModFix/>
          </a:blip>
          <a:stretch>
            <a:fillRect/>
          </a:stretch>
        </p:blipFill>
        <p:spPr>
          <a:xfrm>
            <a:off x="704850" y="1081088"/>
            <a:ext cx="8039100" cy="3286125"/>
          </a:xfrm>
          <a:prstGeom prst="rect">
            <a:avLst/>
          </a:prstGeom>
          <a:noFill/>
          <a:ln>
            <a:noFill/>
          </a:ln>
        </p:spPr>
      </p:pic>
      <p:sp>
        <p:nvSpPr>
          <p:cNvPr id="770" name="Google Shape;770;p46"/>
          <p:cNvSpPr txBox="1"/>
          <p:nvPr>
            <p:ph idx="4294967295" type="title"/>
          </p:nvPr>
        </p:nvSpPr>
        <p:spPr>
          <a:xfrm>
            <a:off x="827525" y="1608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Numerical column: </a:t>
            </a:r>
            <a:endParaRPr>
              <a:solidFill>
                <a:schemeClr val="accent4"/>
              </a:solidFill>
            </a:endParaRPr>
          </a:p>
          <a:p>
            <a:pPr indent="0" lvl="0" marL="0" rtl="0" algn="l">
              <a:spcBef>
                <a:spcPts val="0"/>
              </a:spcBef>
              <a:spcAft>
                <a:spcPts val="0"/>
              </a:spcAft>
              <a:buNone/>
            </a:pPr>
            <a:r>
              <a:rPr b="0" i="1" lang="en" sz="1600">
                <a:solidFill>
                  <a:schemeClr val="accent4"/>
                </a:solidFill>
              </a:rPr>
              <a:t>age</a:t>
            </a:r>
            <a:endParaRPr b="0" i="1" sz="1600">
              <a:solidFill>
                <a:schemeClr val="accent4"/>
              </a:solidFill>
            </a:endParaRPr>
          </a:p>
          <a:p>
            <a:pPr indent="0" lvl="0" marL="0" rtl="0" algn="l">
              <a:spcBef>
                <a:spcPts val="0"/>
              </a:spcBef>
              <a:spcAft>
                <a:spcPts val="0"/>
              </a:spcAft>
              <a:buNone/>
            </a:pPr>
            <a:r>
              <a:t/>
            </a:r>
            <a:endParaRPr>
              <a:solidFill>
                <a:schemeClr val="accent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74" name="Shape 774"/>
        <p:cNvGrpSpPr/>
        <p:nvPr/>
      </p:nvGrpSpPr>
      <p:grpSpPr>
        <a:xfrm>
          <a:off x="0" y="0"/>
          <a:ext cx="0" cy="0"/>
          <a:chOff x="0" y="0"/>
          <a:chExt cx="0" cy="0"/>
        </a:xfrm>
      </p:grpSpPr>
      <p:pic>
        <p:nvPicPr>
          <p:cNvPr id="775" name="Google Shape;775;p47"/>
          <p:cNvPicPr preferRelativeResize="0"/>
          <p:nvPr/>
        </p:nvPicPr>
        <p:blipFill>
          <a:blip r:embed="rId3">
            <a:alphaModFix/>
          </a:blip>
          <a:stretch>
            <a:fillRect/>
          </a:stretch>
        </p:blipFill>
        <p:spPr>
          <a:xfrm>
            <a:off x="865500" y="909650"/>
            <a:ext cx="3147643" cy="2090675"/>
          </a:xfrm>
          <a:prstGeom prst="rect">
            <a:avLst/>
          </a:prstGeom>
          <a:noFill/>
          <a:ln>
            <a:noFill/>
          </a:ln>
        </p:spPr>
      </p:pic>
      <p:sp>
        <p:nvSpPr>
          <p:cNvPr id="776" name="Google Shape;776;p47"/>
          <p:cNvSpPr/>
          <p:nvPr/>
        </p:nvSpPr>
        <p:spPr>
          <a:xfrm>
            <a:off x="2147050" y="1143750"/>
            <a:ext cx="770700" cy="869400"/>
          </a:xfrm>
          <a:prstGeom prst="rect">
            <a:avLst/>
          </a:prstGeom>
          <a:noFill/>
          <a:ln cap="flat" cmpd="sng" w="19050">
            <a:solidFill>
              <a:srgbClr val="0000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txBox="1"/>
          <p:nvPr/>
        </p:nvSpPr>
        <p:spPr>
          <a:xfrm>
            <a:off x="4492650" y="1017725"/>
            <a:ext cx="39729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symptom_5: Indians may be more susceptible.</a:t>
            </a:r>
            <a:endParaRPr sz="1200">
              <a:latin typeface="IBM Plex Sans"/>
              <a:ea typeface="IBM Plex Sans"/>
              <a:cs typeface="IBM Plex Sans"/>
              <a:sym typeface="IBM Plex Sans"/>
            </a:endParaRPr>
          </a:p>
          <a:p>
            <a:pPr indent="0" lvl="0" marL="457200" rtl="0" algn="l">
              <a:spcBef>
                <a:spcPts val="0"/>
              </a:spcBef>
              <a:spcAft>
                <a:spcPts val="0"/>
              </a:spcAft>
              <a:buNone/>
            </a:pPr>
            <a:r>
              <a:t/>
            </a:r>
            <a:endParaRPr sz="1200">
              <a:latin typeface="IBM Plex Sans"/>
              <a:ea typeface="IBM Plex Sans"/>
              <a:cs typeface="IBM Plex Sans"/>
              <a:sym typeface="IBM Plex Sans"/>
            </a:endParaRPr>
          </a:p>
          <a:p>
            <a:pPr indent="-304800" lvl="0" marL="457200" rtl="0" algn="l">
              <a:spcBef>
                <a:spcPts val="0"/>
              </a:spcBef>
              <a:spcAft>
                <a:spcPts val="0"/>
              </a:spcAft>
              <a:buSzPts val="1200"/>
              <a:buFont typeface="IBM Plex Sans"/>
              <a:buChar char="-"/>
            </a:pPr>
            <a:r>
              <a:rPr lang="en" sz="1200">
                <a:solidFill>
                  <a:schemeClr val="dk1"/>
                </a:solidFill>
                <a:latin typeface="IBM Plex Sans"/>
                <a:ea typeface="IBM Plex Sans"/>
                <a:cs typeface="IBM Plex Sans"/>
                <a:sym typeface="IBM Plex Sans"/>
              </a:rPr>
              <a:t>medical_history_1: </a:t>
            </a:r>
            <a:r>
              <a:rPr lang="en" sz="1200">
                <a:latin typeface="IBM Plex Sans"/>
                <a:ea typeface="IBM Plex Sans"/>
                <a:cs typeface="IBM Plex Sans"/>
                <a:sym typeface="IBM Plex Sans"/>
              </a:rPr>
              <a:t>No distinct difference between races.</a:t>
            </a:r>
            <a:endParaRPr sz="1200">
              <a:latin typeface="IBM Plex Sans"/>
              <a:ea typeface="IBM Plex Sans"/>
              <a:cs typeface="IBM Plex Sans"/>
              <a:sym typeface="IBM Plex Sans"/>
            </a:endParaRPr>
          </a:p>
          <a:p>
            <a:pPr indent="0" lvl="0" marL="457200" rtl="0" algn="l">
              <a:spcBef>
                <a:spcPts val="0"/>
              </a:spcBef>
              <a:spcAft>
                <a:spcPts val="0"/>
              </a:spcAft>
              <a:buNone/>
            </a:pPr>
            <a:r>
              <a:t/>
            </a:r>
            <a:endParaRPr sz="1200">
              <a:latin typeface="IBM Plex Sans"/>
              <a:ea typeface="IBM Plex Sans"/>
              <a:cs typeface="IBM Plex Sans"/>
              <a:sym typeface="IBM Plex Sans"/>
            </a:endParaRPr>
          </a:p>
        </p:txBody>
      </p:sp>
      <p:pic>
        <p:nvPicPr>
          <p:cNvPr id="778" name="Google Shape;778;p47"/>
          <p:cNvPicPr preferRelativeResize="0"/>
          <p:nvPr/>
        </p:nvPicPr>
        <p:blipFill>
          <a:blip r:embed="rId4">
            <a:alphaModFix/>
          </a:blip>
          <a:stretch>
            <a:fillRect/>
          </a:stretch>
        </p:blipFill>
        <p:spPr>
          <a:xfrm>
            <a:off x="835750" y="3070875"/>
            <a:ext cx="3291750" cy="1716725"/>
          </a:xfrm>
          <a:prstGeom prst="rect">
            <a:avLst/>
          </a:prstGeom>
          <a:noFill/>
          <a:ln>
            <a:noFill/>
          </a:ln>
        </p:spPr>
      </p:pic>
      <p:sp>
        <p:nvSpPr>
          <p:cNvPr id="779" name="Google Shape;779;p47"/>
          <p:cNvSpPr txBox="1"/>
          <p:nvPr>
            <p:ph idx="4294967295" type="title"/>
          </p:nvPr>
        </p:nvSpPr>
        <p:spPr>
          <a:xfrm>
            <a:off x="827525" y="1608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Numerical columns: </a:t>
            </a:r>
            <a:endParaRPr>
              <a:solidFill>
                <a:schemeClr val="accent4"/>
              </a:solidFill>
            </a:endParaRPr>
          </a:p>
          <a:p>
            <a:pPr indent="0" lvl="0" marL="0" rtl="0" algn="l">
              <a:spcBef>
                <a:spcPts val="0"/>
              </a:spcBef>
              <a:spcAft>
                <a:spcPts val="0"/>
              </a:spcAft>
              <a:buNone/>
            </a:pPr>
            <a:r>
              <a:rPr b="0" i="1" lang="en" sz="1600">
                <a:solidFill>
                  <a:schemeClr val="accent4"/>
                </a:solidFill>
              </a:rPr>
              <a:t>symptom_5 and medical_history_1</a:t>
            </a:r>
            <a:endParaRPr b="0" i="1" sz="1600">
              <a:solidFill>
                <a:schemeClr val="accent4"/>
              </a:solidFill>
            </a:endParaRPr>
          </a:p>
          <a:p>
            <a:pPr indent="0" lvl="0" marL="0" rtl="0" algn="l">
              <a:spcBef>
                <a:spcPts val="0"/>
              </a:spcBef>
              <a:spcAft>
                <a:spcPts val="0"/>
              </a:spcAft>
              <a:buNone/>
            </a:pPr>
            <a:r>
              <a:t/>
            </a:r>
            <a:endParaRPr>
              <a:solidFill>
                <a:schemeClr val="accent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83" name="Shape 783"/>
        <p:cNvGrpSpPr/>
        <p:nvPr/>
      </p:nvGrpSpPr>
      <p:grpSpPr>
        <a:xfrm>
          <a:off x="0" y="0"/>
          <a:ext cx="0" cy="0"/>
          <a:chOff x="0" y="0"/>
          <a:chExt cx="0" cy="0"/>
        </a:xfrm>
      </p:grpSpPr>
      <p:sp>
        <p:nvSpPr>
          <p:cNvPr id="784" name="Google Shape;784;p48"/>
          <p:cNvSpPr txBox="1"/>
          <p:nvPr>
            <p:ph idx="4294967295" type="title"/>
          </p:nvPr>
        </p:nvSpPr>
        <p:spPr>
          <a:xfrm>
            <a:off x="827525" y="1608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Numerical columns: </a:t>
            </a:r>
            <a:endParaRPr>
              <a:solidFill>
                <a:schemeClr val="accent4"/>
              </a:solidFill>
            </a:endParaRPr>
          </a:p>
          <a:p>
            <a:pPr indent="0" lvl="0" marL="0" rtl="0" algn="l">
              <a:spcBef>
                <a:spcPts val="0"/>
              </a:spcBef>
              <a:spcAft>
                <a:spcPts val="0"/>
              </a:spcAft>
              <a:buNone/>
            </a:pPr>
            <a:r>
              <a:rPr b="0" i="1" lang="en" sz="1600">
                <a:solidFill>
                  <a:schemeClr val="accent4"/>
                </a:solidFill>
              </a:rPr>
              <a:t>symptom_5 and medical_history_1</a:t>
            </a:r>
            <a:endParaRPr b="0" i="1" sz="1600">
              <a:solidFill>
                <a:schemeClr val="accent4"/>
              </a:solidFill>
            </a:endParaRPr>
          </a:p>
          <a:p>
            <a:pPr indent="0" lvl="0" marL="0" rtl="0" algn="l">
              <a:spcBef>
                <a:spcPts val="0"/>
              </a:spcBef>
              <a:spcAft>
                <a:spcPts val="0"/>
              </a:spcAft>
              <a:buNone/>
            </a:pPr>
            <a:r>
              <a:t/>
            </a:r>
            <a:endParaRPr>
              <a:solidFill>
                <a:schemeClr val="accent4"/>
              </a:solidFill>
            </a:endParaRPr>
          </a:p>
        </p:txBody>
      </p:sp>
      <p:pic>
        <p:nvPicPr>
          <p:cNvPr id="785" name="Google Shape;785;p48"/>
          <p:cNvPicPr preferRelativeResize="0"/>
          <p:nvPr/>
        </p:nvPicPr>
        <p:blipFill>
          <a:blip r:embed="rId3">
            <a:alphaModFix/>
          </a:blip>
          <a:stretch>
            <a:fillRect/>
          </a:stretch>
        </p:blipFill>
        <p:spPr>
          <a:xfrm>
            <a:off x="640650" y="929325"/>
            <a:ext cx="2971174" cy="1925025"/>
          </a:xfrm>
          <a:prstGeom prst="rect">
            <a:avLst/>
          </a:prstGeom>
          <a:noFill/>
          <a:ln>
            <a:noFill/>
          </a:ln>
        </p:spPr>
      </p:pic>
      <p:sp>
        <p:nvSpPr>
          <p:cNvPr id="786" name="Google Shape;786;p48"/>
          <p:cNvSpPr txBox="1"/>
          <p:nvPr/>
        </p:nvSpPr>
        <p:spPr>
          <a:xfrm>
            <a:off x="4490700" y="1251800"/>
            <a:ext cx="28599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IBM Plex Sans"/>
              <a:buChar char="-"/>
            </a:pPr>
            <a:r>
              <a:rPr lang="en" sz="1200">
                <a:latin typeface="IBM Plex Sans"/>
                <a:ea typeface="IBM Plex Sans"/>
                <a:cs typeface="IBM Plex Sans"/>
                <a:sym typeface="IBM Plex Sans"/>
              </a:rPr>
              <a:t>In general, cost increases with the presence of symptom_5 and medical_history_1</a:t>
            </a:r>
            <a:endParaRPr sz="1200">
              <a:latin typeface="IBM Plex Sans"/>
              <a:ea typeface="IBM Plex Sans"/>
              <a:cs typeface="IBM Plex Sans"/>
              <a:sym typeface="IBM Plex Sans"/>
            </a:endParaRPr>
          </a:p>
          <a:p>
            <a:pPr indent="0" lvl="0" marL="457200" rtl="0" algn="l">
              <a:spcBef>
                <a:spcPts val="0"/>
              </a:spcBef>
              <a:spcAft>
                <a:spcPts val="0"/>
              </a:spcAft>
              <a:buNone/>
            </a:pPr>
            <a:r>
              <a:t/>
            </a:r>
            <a:endParaRPr sz="1200">
              <a:latin typeface="IBM Plex Sans"/>
              <a:ea typeface="IBM Plex Sans"/>
              <a:cs typeface="IBM Plex Sans"/>
              <a:sym typeface="IBM Plex Sans"/>
            </a:endParaRPr>
          </a:p>
        </p:txBody>
      </p:sp>
      <p:pic>
        <p:nvPicPr>
          <p:cNvPr id="787" name="Google Shape;787;p48"/>
          <p:cNvPicPr preferRelativeResize="0"/>
          <p:nvPr/>
        </p:nvPicPr>
        <p:blipFill>
          <a:blip r:embed="rId4">
            <a:alphaModFix/>
          </a:blip>
          <a:stretch>
            <a:fillRect/>
          </a:stretch>
        </p:blipFill>
        <p:spPr>
          <a:xfrm>
            <a:off x="720925" y="2973975"/>
            <a:ext cx="2890899" cy="18730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791" name="Shape 791"/>
        <p:cNvGrpSpPr/>
        <p:nvPr/>
      </p:nvGrpSpPr>
      <p:grpSpPr>
        <a:xfrm>
          <a:off x="0" y="0"/>
          <a:ext cx="0" cy="0"/>
          <a:chOff x="0" y="0"/>
          <a:chExt cx="0" cy="0"/>
        </a:xfrm>
      </p:grpSpPr>
      <p:sp>
        <p:nvSpPr>
          <p:cNvPr id="792" name="Google Shape;792;p49"/>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Conclusion</a:t>
            </a:r>
            <a:endParaRPr>
              <a:solidFill>
                <a:schemeClr val="accent4"/>
              </a:solidFill>
            </a:endParaRPr>
          </a:p>
        </p:txBody>
      </p:sp>
      <p:sp>
        <p:nvSpPr>
          <p:cNvPr id="793" name="Google Shape;793;p49"/>
          <p:cNvSpPr txBox="1"/>
          <p:nvPr>
            <p:ph idx="4294967295" type="title"/>
          </p:nvPr>
        </p:nvSpPr>
        <p:spPr>
          <a:xfrm>
            <a:off x="865500" y="978425"/>
            <a:ext cx="7717800" cy="3185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4"/>
              </a:buClr>
              <a:buSzPts val="1500"/>
              <a:buChar char="-"/>
            </a:pPr>
            <a:r>
              <a:rPr b="0" lang="en" sz="1500">
                <a:solidFill>
                  <a:schemeClr val="accent4"/>
                </a:solidFill>
              </a:rPr>
              <a:t>Key analysis:</a:t>
            </a:r>
            <a:endParaRPr b="0" sz="1500">
              <a:solidFill>
                <a:schemeClr val="accent4"/>
              </a:solidFill>
            </a:endParaRPr>
          </a:p>
          <a:p>
            <a:pPr indent="-323850" lvl="1" marL="914400" rtl="0" algn="l">
              <a:spcBef>
                <a:spcPts val="0"/>
              </a:spcBef>
              <a:spcAft>
                <a:spcPts val="0"/>
              </a:spcAft>
              <a:buClr>
                <a:schemeClr val="accent4"/>
              </a:buClr>
              <a:buSzPts val="1500"/>
              <a:buChar char="-"/>
            </a:pPr>
            <a:r>
              <a:rPr b="0" lang="en" sz="1500">
                <a:solidFill>
                  <a:schemeClr val="accent4"/>
                </a:solidFill>
              </a:rPr>
              <a:t>Foreigners pay the highest</a:t>
            </a:r>
            <a:endParaRPr b="0" sz="1500">
              <a:solidFill>
                <a:schemeClr val="accent4"/>
              </a:solidFill>
            </a:endParaRPr>
          </a:p>
          <a:p>
            <a:pPr indent="-323850" lvl="1" marL="914400" rtl="0" algn="l">
              <a:spcBef>
                <a:spcPts val="0"/>
              </a:spcBef>
              <a:spcAft>
                <a:spcPts val="0"/>
              </a:spcAft>
              <a:buClr>
                <a:schemeClr val="accent4"/>
              </a:buClr>
              <a:buSzPts val="1500"/>
              <a:buChar char="-"/>
            </a:pPr>
            <a:r>
              <a:rPr b="0" lang="en" sz="1500">
                <a:solidFill>
                  <a:schemeClr val="accent4"/>
                </a:solidFill>
              </a:rPr>
              <a:t>Cost was descending in the order Malays, Indians, Others, Chinese</a:t>
            </a:r>
            <a:endParaRPr b="0" sz="1500">
              <a:solidFill>
                <a:schemeClr val="accent4"/>
              </a:solidFill>
            </a:endParaRPr>
          </a:p>
          <a:p>
            <a:pPr indent="-323850" lvl="1" marL="914400" rtl="0" algn="l">
              <a:spcBef>
                <a:spcPts val="0"/>
              </a:spcBef>
              <a:spcAft>
                <a:spcPts val="0"/>
              </a:spcAft>
              <a:buClr>
                <a:schemeClr val="accent4"/>
              </a:buClr>
              <a:buSzPts val="1500"/>
              <a:buChar char="-"/>
            </a:pPr>
            <a:r>
              <a:rPr b="0" lang="en" sz="1500">
                <a:solidFill>
                  <a:schemeClr val="accent4"/>
                </a:solidFill>
              </a:rPr>
              <a:t>Cost was not correlated with the total number of conditions / symptoms / medication.</a:t>
            </a:r>
            <a:endParaRPr b="0" sz="1500">
              <a:solidFill>
                <a:schemeClr val="accent4"/>
              </a:solidFill>
            </a:endParaRPr>
          </a:p>
          <a:p>
            <a:pPr indent="0" lvl="0" marL="914400" rtl="0" algn="l">
              <a:spcBef>
                <a:spcPts val="0"/>
              </a:spcBef>
              <a:spcAft>
                <a:spcPts val="0"/>
              </a:spcAft>
              <a:buNone/>
            </a:pPr>
            <a:r>
              <a:t/>
            </a:r>
            <a:endParaRPr b="0" sz="1500">
              <a:solidFill>
                <a:schemeClr val="accent4"/>
              </a:solidFill>
            </a:endParaRPr>
          </a:p>
          <a:p>
            <a:pPr indent="-323850" lvl="0" marL="457200" rtl="0" algn="l">
              <a:spcBef>
                <a:spcPts val="0"/>
              </a:spcBef>
              <a:spcAft>
                <a:spcPts val="0"/>
              </a:spcAft>
              <a:buClr>
                <a:schemeClr val="accent4"/>
              </a:buClr>
              <a:buSzPts val="1500"/>
              <a:buChar char="-"/>
            </a:pPr>
            <a:r>
              <a:rPr b="0" lang="en" sz="1500">
                <a:solidFill>
                  <a:schemeClr val="accent4"/>
                </a:solidFill>
              </a:rPr>
              <a:t>Key drivers of cost:</a:t>
            </a:r>
            <a:endParaRPr b="0" sz="1500">
              <a:solidFill>
                <a:schemeClr val="accent4"/>
              </a:solidFill>
            </a:endParaRPr>
          </a:p>
          <a:p>
            <a:pPr indent="-323850" lvl="1" marL="914400" rtl="0" algn="l">
              <a:spcBef>
                <a:spcPts val="0"/>
              </a:spcBef>
              <a:spcAft>
                <a:spcPts val="0"/>
              </a:spcAft>
              <a:buClr>
                <a:schemeClr val="accent4"/>
              </a:buClr>
              <a:buSzPts val="1500"/>
              <a:buChar char="-"/>
            </a:pPr>
            <a:r>
              <a:rPr b="0" lang="en" sz="1500">
                <a:solidFill>
                  <a:schemeClr val="accent4"/>
                </a:solidFill>
              </a:rPr>
              <a:t>symptom_5, age, medical_history_1</a:t>
            </a:r>
            <a:endParaRPr b="0" sz="1500">
              <a:solidFill>
                <a:schemeClr val="accent4"/>
              </a:solidFill>
            </a:endParaRPr>
          </a:p>
          <a:p>
            <a:pPr indent="0" lvl="0" marL="914400" rtl="0" algn="l">
              <a:spcBef>
                <a:spcPts val="0"/>
              </a:spcBef>
              <a:spcAft>
                <a:spcPts val="0"/>
              </a:spcAft>
              <a:buNone/>
            </a:pPr>
            <a:r>
              <a:t/>
            </a:r>
            <a:endParaRPr b="0" sz="1500">
              <a:solidFill>
                <a:schemeClr val="accent4"/>
              </a:solidFill>
            </a:endParaRPr>
          </a:p>
          <a:p>
            <a:pPr indent="-323850" lvl="0" marL="457200" rtl="0" algn="l">
              <a:spcBef>
                <a:spcPts val="0"/>
              </a:spcBef>
              <a:spcAft>
                <a:spcPts val="0"/>
              </a:spcAft>
              <a:buClr>
                <a:schemeClr val="accent4"/>
              </a:buClr>
              <a:buSzPts val="1500"/>
              <a:buChar char="-"/>
            </a:pPr>
            <a:r>
              <a:rPr b="0" lang="en" sz="1500">
                <a:solidFill>
                  <a:schemeClr val="accent4"/>
                </a:solidFill>
              </a:rPr>
              <a:t>Recommendation:</a:t>
            </a:r>
            <a:endParaRPr b="0" sz="1500">
              <a:solidFill>
                <a:schemeClr val="accent4"/>
              </a:solidFill>
            </a:endParaRPr>
          </a:p>
          <a:p>
            <a:pPr indent="-323850" lvl="1" marL="914400" rtl="0" algn="l">
              <a:spcBef>
                <a:spcPts val="0"/>
              </a:spcBef>
              <a:spcAft>
                <a:spcPts val="0"/>
              </a:spcAft>
              <a:buClr>
                <a:schemeClr val="accent4"/>
              </a:buClr>
              <a:buSzPts val="1500"/>
              <a:buChar char="-"/>
            </a:pPr>
            <a:r>
              <a:rPr b="0" lang="en" sz="1500">
                <a:solidFill>
                  <a:schemeClr val="accent4"/>
                </a:solidFill>
              </a:rPr>
              <a:t>Mor</a:t>
            </a:r>
            <a:r>
              <a:rPr b="0" lang="en" sz="1500">
                <a:solidFill>
                  <a:schemeClr val="accent4"/>
                </a:solidFill>
              </a:rPr>
              <a:t>e research required to find underlying reason for higher cost for certain groups.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0F0F0"/>
        </a:solidFill>
      </p:bgPr>
    </p:bg>
    <p:spTree>
      <p:nvGrpSpPr>
        <p:cNvPr id="797" name="Shape 797"/>
        <p:cNvGrpSpPr/>
        <p:nvPr/>
      </p:nvGrpSpPr>
      <p:grpSpPr>
        <a:xfrm>
          <a:off x="0" y="0"/>
          <a:ext cx="0" cy="0"/>
          <a:chOff x="0" y="0"/>
          <a:chExt cx="0" cy="0"/>
        </a:xfrm>
      </p:grpSpPr>
      <p:sp>
        <p:nvSpPr>
          <p:cNvPr id="798" name="Google Shape;798;p50"/>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Recommendations</a:t>
            </a:r>
            <a:endParaRPr>
              <a:solidFill>
                <a:schemeClr val="accent4"/>
              </a:solidFill>
            </a:endParaRPr>
          </a:p>
        </p:txBody>
      </p:sp>
      <p:sp>
        <p:nvSpPr>
          <p:cNvPr id="799" name="Google Shape;799;p50"/>
          <p:cNvSpPr txBox="1"/>
          <p:nvPr>
            <p:ph idx="4294967295" type="title"/>
          </p:nvPr>
        </p:nvSpPr>
        <p:spPr>
          <a:xfrm>
            <a:off x="865500" y="978425"/>
            <a:ext cx="7717800" cy="3185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4"/>
              </a:buClr>
              <a:buSzPts val="1500"/>
              <a:buChar char="-"/>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pic>
        <p:nvPicPr>
          <p:cNvPr id="800" name="Google Shape;800;p50"/>
          <p:cNvPicPr preferRelativeResize="0"/>
          <p:nvPr/>
        </p:nvPicPr>
        <p:blipFill>
          <a:blip r:embed="rId3">
            <a:alphaModFix/>
          </a:blip>
          <a:stretch>
            <a:fillRect/>
          </a:stretch>
        </p:blipFill>
        <p:spPr>
          <a:xfrm>
            <a:off x="1312752" y="0"/>
            <a:ext cx="6518497" cy="51435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0F0F0"/>
        </a:solidFill>
      </p:bgPr>
    </p:bg>
    <p:spTree>
      <p:nvGrpSpPr>
        <p:cNvPr id="804" name="Shape 804"/>
        <p:cNvGrpSpPr/>
        <p:nvPr/>
      </p:nvGrpSpPr>
      <p:grpSpPr>
        <a:xfrm>
          <a:off x="0" y="0"/>
          <a:ext cx="0" cy="0"/>
          <a:chOff x="0" y="0"/>
          <a:chExt cx="0" cy="0"/>
        </a:xfrm>
      </p:grpSpPr>
      <p:sp>
        <p:nvSpPr>
          <p:cNvPr id="805" name="Google Shape;805;p51"/>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PCA</a:t>
            </a:r>
            <a:endParaRPr>
              <a:solidFill>
                <a:schemeClr val="accent4"/>
              </a:solidFill>
            </a:endParaRPr>
          </a:p>
        </p:txBody>
      </p:sp>
      <p:sp>
        <p:nvSpPr>
          <p:cNvPr id="806" name="Google Shape;806;p51"/>
          <p:cNvSpPr txBox="1"/>
          <p:nvPr>
            <p:ph idx="4294967295" type="title"/>
          </p:nvPr>
        </p:nvSpPr>
        <p:spPr>
          <a:xfrm>
            <a:off x="865500" y="978425"/>
            <a:ext cx="7717800" cy="31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pic>
        <p:nvPicPr>
          <p:cNvPr id="807" name="Google Shape;807;p51"/>
          <p:cNvPicPr preferRelativeResize="0"/>
          <p:nvPr/>
        </p:nvPicPr>
        <p:blipFill>
          <a:blip r:embed="rId3">
            <a:alphaModFix/>
          </a:blip>
          <a:stretch>
            <a:fillRect/>
          </a:stretch>
        </p:blipFill>
        <p:spPr>
          <a:xfrm>
            <a:off x="466725" y="485775"/>
            <a:ext cx="8515350" cy="447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576" name="Shape 576"/>
        <p:cNvGrpSpPr/>
        <p:nvPr/>
      </p:nvGrpSpPr>
      <p:grpSpPr>
        <a:xfrm>
          <a:off x="0" y="0"/>
          <a:ext cx="0" cy="0"/>
          <a:chOff x="0" y="0"/>
          <a:chExt cx="0" cy="0"/>
        </a:xfrm>
      </p:grpSpPr>
      <p:sp>
        <p:nvSpPr>
          <p:cNvPr id="577" name="Google Shape;577;p2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Approach</a:t>
            </a:r>
            <a:endParaRPr b="1">
              <a:solidFill>
                <a:schemeClr val="accent4"/>
              </a:solidFill>
            </a:endParaRPr>
          </a:p>
        </p:txBody>
      </p:sp>
      <p:sp>
        <p:nvSpPr>
          <p:cNvPr id="578" name="Google Shape;578;p27"/>
          <p:cNvSpPr txBox="1"/>
          <p:nvPr/>
        </p:nvSpPr>
        <p:spPr>
          <a:xfrm>
            <a:off x="717450" y="1128875"/>
            <a:ext cx="7709100" cy="1739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Font typeface="IBM Plex Sans"/>
              <a:buAutoNum type="arabicPeriod"/>
            </a:pPr>
            <a:r>
              <a:rPr lang="en" sz="1300">
                <a:solidFill>
                  <a:schemeClr val="accent4"/>
                </a:solidFill>
                <a:latin typeface="IBM Plex Sans"/>
                <a:ea typeface="IBM Plex Sans"/>
                <a:cs typeface="IBM Plex Sans"/>
                <a:sym typeface="IBM Plex Sans"/>
              </a:rPr>
              <a:t>Problem Statement</a:t>
            </a:r>
            <a:endParaRPr sz="1300">
              <a:solidFill>
                <a:schemeClr val="accent4"/>
              </a:solidFill>
              <a:latin typeface="IBM Plex Sans"/>
              <a:ea typeface="IBM Plex Sans"/>
              <a:cs typeface="IBM Plex Sans"/>
              <a:sym typeface="IBM Plex Sans"/>
            </a:endParaRPr>
          </a:p>
          <a:p>
            <a:pPr indent="-311150" lvl="1" marL="9144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Analyze clinical and </a:t>
            </a:r>
            <a:r>
              <a:rPr lang="en" sz="1300">
                <a:solidFill>
                  <a:schemeClr val="accent4"/>
                </a:solidFill>
                <a:latin typeface="IBM Plex Sans"/>
                <a:ea typeface="IBM Plex Sans"/>
                <a:cs typeface="IBM Plex Sans"/>
                <a:sym typeface="IBM Plex Sans"/>
              </a:rPr>
              <a:t>financial</a:t>
            </a:r>
            <a:r>
              <a:rPr lang="en" sz="1300">
                <a:solidFill>
                  <a:schemeClr val="accent4"/>
                </a:solidFill>
                <a:latin typeface="IBM Plex Sans"/>
                <a:ea typeface="IBM Plex Sans"/>
                <a:cs typeface="IBM Plex Sans"/>
                <a:sym typeface="IBM Plex Sans"/>
              </a:rPr>
              <a:t> data of patients </a:t>
            </a:r>
            <a:endParaRPr sz="1300">
              <a:solidFill>
                <a:schemeClr val="accent4"/>
              </a:solidFill>
              <a:latin typeface="IBM Plex Sans"/>
              <a:ea typeface="IBM Plex Sans"/>
              <a:cs typeface="IBM Plex Sans"/>
              <a:sym typeface="IBM Plex Sans"/>
            </a:endParaRPr>
          </a:p>
          <a:p>
            <a:pPr indent="-311150" lvl="1" marL="9144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Find insights about drivers of cost of care</a:t>
            </a:r>
            <a:endParaRPr sz="1300">
              <a:solidFill>
                <a:schemeClr val="accent4"/>
              </a:solidFill>
              <a:latin typeface="IBM Plex Sans"/>
              <a:ea typeface="IBM Plex Sans"/>
              <a:cs typeface="IBM Plex Sans"/>
              <a:sym typeface="IBM Plex Sans"/>
            </a:endParaRPr>
          </a:p>
          <a:p>
            <a:pPr indent="0" lvl="0" marL="0" rtl="0" algn="l">
              <a:spcBef>
                <a:spcPts val="0"/>
              </a:spcBef>
              <a:spcAft>
                <a:spcPts val="0"/>
              </a:spcAft>
              <a:buNone/>
            </a:pPr>
            <a:r>
              <a:t/>
            </a:r>
            <a:endParaRPr sz="1300">
              <a:solidFill>
                <a:schemeClr val="accent4"/>
              </a:solidFill>
              <a:latin typeface="IBM Plex Sans"/>
              <a:ea typeface="IBM Plex Sans"/>
              <a:cs typeface="IBM Plex Sans"/>
              <a:sym typeface="IBM Plex Sans"/>
            </a:endParaRPr>
          </a:p>
          <a:p>
            <a:pPr indent="0" lvl="0" marL="0" rtl="0" algn="l">
              <a:spcBef>
                <a:spcPts val="0"/>
              </a:spcBef>
              <a:spcAft>
                <a:spcPts val="0"/>
              </a:spcAft>
              <a:buNone/>
            </a:pPr>
            <a:r>
              <a:rPr lang="en" sz="1300">
                <a:solidFill>
                  <a:schemeClr val="accent4"/>
                </a:solidFill>
                <a:latin typeface="IBM Plex Sans"/>
                <a:ea typeface="IBM Plex Sans"/>
                <a:cs typeface="IBM Plex Sans"/>
                <a:sym typeface="IBM Plex Sans"/>
              </a:rPr>
              <a:t>Initial findings:</a:t>
            </a:r>
            <a:endParaRPr sz="1300">
              <a:solidFill>
                <a:schemeClr val="accent4"/>
              </a:solidFill>
              <a:latin typeface="IBM Plex Sans"/>
              <a:ea typeface="IBM Plex Sans"/>
              <a:cs typeface="IBM Plex Sans"/>
              <a:sym typeface="IBM Plex Sans"/>
            </a:endParaRPr>
          </a:p>
          <a:p>
            <a:pPr indent="-311150" lvl="0" marL="4572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4 different .csv files</a:t>
            </a:r>
            <a:endParaRPr sz="1300">
              <a:solidFill>
                <a:schemeClr val="accent4"/>
              </a:solidFill>
              <a:latin typeface="IBM Plex Sans"/>
              <a:ea typeface="IBM Plex Sans"/>
              <a:cs typeface="IBM Plex Sans"/>
              <a:sym typeface="IBM Plex Sans"/>
            </a:endParaRPr>
          </a:p>
          <a:p>
            <a:pPr indent="-311150" lvl="0" marL="4572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Join files on common columns</a:t>
            </a:r>
            <a:endParaRPr sz="1300">
              <a:solidFill>
                <a:schemeClr val="accent4"/>
              </a:solidFill>
              <a:latin typeface="IBM Plex Sans"/>
              <a:ea typeface="IBM Plex Sans"/>
              <a:cs typeface="IBM Plex Sans"/>
              <a:sym typeface="IBM Plex Sans"/>
            </a:endParaRPr>
          </a:p>
          <a:p>
            <a:pPr indent="0" lvl="0" marL="914400" rtl="0" algn="l">
              <a:spcBef>
                <a:spcPts val="0"/>
              </a:spcBef>
              <a:spcAft>
                <a:spcPts val="0"/>
              </a:spcAft>
              <a:buNone/>
            </a:pPr>
            <a:r>
              <a:t/>
            </a:r>
            <a:endParaRPr sz="1300">
              <a:solidFill>
                <a:schemeClr val="accent4"/>
              </a:solidFill>
              <a:latin typeface="IBM Plex Sans"/>
              <a:ea typeface="IBM Plex Sans"/>
              <a:cs typeface="IBM Plex Sans"/>
              <a:sym typeface="IBM Plex Sans"/>
            </a:endParaRPr>
          </a:p>
        </p:txBody>
      </p:sp>
      <p:pic>
        <p:nvPicPr>
          <p:cNvPr id="579" name="Google Shape;579;p27"/>
          <p:cNvPicPr preferRelativeResize="0"/>
          <p:nvPr/>
        </p:nvPicPr>
        <p:blipFill rotWithShape="1">
          <a:blip r:embed="rId3">
            <a:alphaModFix/>
          </a:blip>
          <a:srcRect b="14604" l="0" r="78036" t="7628"/>
          <a:stretch/>
        </p:blipFill>
        <p:spPr>
          <a:xfrm>
            <a:off x="461400" y="2913550"/>
            <a:ext cx="939325" cy="874050"/>
          </a:xfrm>
          <a:prstGeom prst="rect">
            <a:avLst/>
          </a:prstGeom>
          <a:noFill/>
          <a:ln>
            <a:noFill/>
          </a:ln>
        </p:spPr>
      </p:pic>
      <p:pic>
        <p:nvPicPr>
          <p:cNvPr id="580" name="Google Shape;580;p27"/>
          <p:cNvPicPr preferRelativeResize="0"/>
          <p:nvPr/>
        </p:nvPicPr>
        <p:blipFill rotWithShape="1">
          <a:blip r:embed="rId3">
            <a:alphaModFix/>
          </a:blip>
          <a:srcRect b="14604" l="24937" r="53099" t="7628"/>
          <a:stretch/>
        </p:blipFill>
        <p:spPr>
          <a:xfrm>
            <a:off x="1671638" y="2913550"/>
            <a:ext cx="939325" cy="874050"/>
          </a:xfrm>
          <a:prstGeom prst="rect">
            <a:avLst/>
          </a:prstGeom>
          <a:noFill/>
          <a:ln>
            <a:noFill/>
          </a:ln>
        </p:spPr>
      </p:pic>
      <p:pic>
        <p:nvPicPr>
          <p:cNvPr id="581" name="Google Shape;581;p27"/>
          <p:cNvPicPr preferRelativeResize="0"/>
          <p:nvPr/>
        </p:nvPicPr>
        <p:blipFill rotWithShape="1">
          <a:blip r:embed="rId3">
            <a:alphaModFix/>
          </a:blip>
          <a:srcRect b="14604" l="49874" r="28161" t="7628"/>
          <a:stretch/>
        </p:blipFill>
        <p:spPr>
          <a:xfrm>
            <a:off x="2881875" y="2913550"/>
            <a:ext cx="939325" cy="874050"/>
          </a:xfrm>
          <a:prstGeom prst="rect">
            <a:avLst/>
          </a:prstGeom>
          <a:noFill/>
          <a:ln>
            <a:noFill/>
          </a:ln>
        </p:spPr>
      </p:pic>
      <p:pic>
        <p:nvPicPr>
          <p:cNvPr id="582" name="Google Shape;582;p27"/>
          <p:cNvPicPr preferRelativeResize="0"/>
          <p:nvPr/>
        </p:nvPicPr>
        <p:blipFill rotWithShape="1">
          <a:blip r:embed="rId3">
            <a:alphaModFix/>
          </a:blip>
          <a:srcRect b="14604" l="74812" r="3224" t="7628"/>
          <a:stretch/>
        </p:blipFill>
        <p:spPr>
          <a:xfrm>
            <a:off x="4092125" y="2913550"/>
            <a:ext cx="939325" cy="874050"/>
          </a:xfrm>
          <a:prstGeom prst="rect">
            <a:avLst/>
          </a:prstGeom>
          <a:noFill/>
          <a:ln>
            <a:noFill/>
          </a:ln>
        </p:spPr>
      </p:pic>
      <p:sp>
        <p:nvSpPr>
          <p:cNvPr id="583" name="Google Shape;583;p27"/>
          <p:cNvSpPr txBox="1"/>
          <p:nvPr/>
        </p:nvSpPr>
        <p:spPr>
          <a:xfrm>
            <a:off x="461400" y="3787600"/>
            <a:ext cx="1015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IBM Plex Sans"/>
                <a:ea typeface="IBM Plex Sans"/>
                <a:cs typeface="IBM Plex Sans"/>
                <a:sym typeface="IBM Plex Sans"/>
              </a:rPr>
              <a:t>13,600 rows</a:t>
            </a:r>
            <a:endParaRPr sz="1000">
              <a:latin typeface="IBM Plex Sans"/>
              <a:ea typeface="IBM Plex Sans"/>
              <a:cs typeface="IBM Plex Sans"/>
              <a:sym typeface="IBM Plex Sans"/>
            </a:endParaRPr>
          </a:p>
        </p:txBody>
      </p:sp>
      <p:sp>
        <p:nvSpPr>
          <p:cNvPr id="584" name="Google Shape;584;p27"/>
          <p:cNvSpPr txBox="1"/>
          <p:nvPr/>
        </p:nvSpPr>
        <p:spPr>
          <a:xfrm>
            <a:off x="1671638" y="3787600"/>
            <a:ext cx="1015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IBM Plex Sans"/>
                <a:ea typeface="IBM Plex Sans"/>
                <a:cs typeface="IBM Plex Sans"/>
                <a:sym typeface="IBM Plex Sans"/>
              </a:rPr>
              <a:t>13,600 rows</a:t>
            </a:r>
            <a:endParaRPr sz="1000">
              <a:latin typeface="IBM Plex Sans"/>
              <a:ea typeface="IBM Plex Sans"/>
              <a:cs typeface="IBM Plex Sans"/>
              <a:sym typeface="IBM Plex Sans"/>
            </a:endParaRPr>
          </a:p>
        </p:txBody>
      </p:sp>
      <p:sp>
        <p:nvSpPr>
          <p:cNvPr id="585" name="Google Shape;585;p27"/>
          <p:cNvSpPr txBox="1"/>
          <p:nvPr/>
        </p:nvSpPr>
        <p:spPr>
          <a:xfrm>
            <a:off x="2881900" y="3787600"/>
            <a:ext cx="1015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IBM Plex Sans"/>
                <a:ea typeface="IBM Plex Sans"/>
                <a:cs typeface="IBM Plex Sans"/>
                <a:sym typeface="IBM Plex Sans"/>
              </a:rPr>
              <a:t>3,400</a:t>
            </a:r>
            <a:r>
              <a:rPr lang="en" sz="1000">
                <a:latin typeface="IBM Plex Sans"/>
                <a:ea typeface="IBM Plex Sans"/>
                <a:cs typeface="IBM Plex Sans"/>
                <a:sym typeface="IBM Plex Sans"/>
              </a:rPr>
              <a:t> rows</a:t>
            </a:r>
            <a:endParaRPr sz="1000">
              <a:latin typeface="IBM Plex Sans"/>
              <a:ea typeface="IBM Plex Sans"/>
              <a:cs typeface="IBM Plex Sans"/>
              <a:sym typeface="IBM Plex Sans"/>
            </a:endParaRPr>
          </a:p>
        </p:txBody>
      </p:sp>
      <p:sp>
        <p:nvSpPr>
          <p:cNvPr id="586" name="Google Shape;586;p27"/>
          <p:cNvSpPr txBox="1"/>
          <p:nvPr/>
        </p:nvSpPr>
        <p:spPr>
          <a:xfrm>
            <a:off x="4092150" y="3787600"/>
            <a:ext cx="1015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IBM Plex Sans"/>
                <a:ea typeface="IBM Plex Sans"/>
                <a:cs typeface="IBM Plex Sans"/>
                <a:sym typeface="IBM Plex Sans"/>
              </a:rPr>
              <a:t>3,0</a:t>
            </a:r>
            <a:r>
              <a:rPr lang="en" sz="1000">
                <a:latin typeface="IBM Plex Sans"/>
                <a:ea typeface="IBM Plex Sans"/>
                <a:cs typeface="IBM Plex Sans"/>
                <a:sym typeface="IBM Plex Sans"/>
              </a:rPr>
              <a:t>00 rows</a:t>
            </a:r>
            <a:endParaRPr sz="1000">
              <a:latin typeface="IBM Plex Sans"/>
              <a:ea typeface="IBM Plex Sans"/>
              <a:cs typeface="IBM Plex Sans"/>
              <a:sym typeface="IBM Plex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0F0F0"/>
        </a:solidFill>
      </p:bgPr>
    </p:bg>
    <p:spTree>
      <p:nvGrpSpPr>
        <p:cNvPr id="590" name="Shape 590"/>
        <p:cNvGrpSpPr/>
        <p:nvPr/>
      </p:nvGrpSpPr>
      <p:grpSpPr>
        <a:xfrm>
          <a:off x="0" y="0"/>
          <a:ext cx="0" cy="0"/>
          <a:chOff x="0" y="0"/>
          <a:chExt cx="0" cy="0"/>
        </a:xfrm>
      </p:grpSpPr>
      <p:sp>
        <p:nvSpPr>
          <p:cNvPr id="591" name="Google Shape;591;p2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 Cleaning</a:t>
            </a:r>
            <a:endParaRPr b="1">
              <a:solidFill>
                <a:schemeClr val="accent4"/>
              </a:solidFill>
            </a:endParaRPr>
          </a:p>
        </p:txBody>
      </p:sp>
      <p:pic>
        <p:nvPicPr>
          <p:cNvPr id="592" name="Google Shape;592;p28"/>
          <p:cNvPicPr preferRelativeResize="0"/>
          <p:nvPr/>
        </p:nvPicPr>
        <p:blipFill rotWithShape="1">
          <a:blip r:embed="rId3">
            <a:alphaModFix/>
          </a:blip>
          <a:srcRect b="14604" l="0" r="78036" t="7628"/>
          <a:stretch/>
        </p:blipFill>
        <p:spPr>
          <a:xfrm>
            <a:off x="587125" y="1370500"/>
            <a:ext cx="939325" cy="874050"/>
          </a:xfrm>
          <a:prstGeom prst="rect">
            <a:avLst/>
          </a:prstGeom>
          <a:noFill/>
          <a:ln>
            <a:noFill/>
          </a:ln>
        </p:spPr>
      </p:pic>
      <p:pic>
        <p:nvPicPr>
          <p:cNvPr id="593" name="Google Shape;593;p28"/>
          <p:cNvPicPr preferRelativeResize="0"/>
          <p:nvPr/>
        </p:nvPicPr>
        <p:blipFill rotWithShape="1">
          <a:blip r:embed="rId3">
            <a:alphaModFix/>
          </a:blip>
          <a:srcRect b="14604" l="24937" r="53099" t="7628"/>
          <a:stretch/>
        </p:blipFill>
        <p:spPr>
          <a:xfrm>
            <a:off x="2117413" y="1370500"/>
            <a:ext cx="939325" cy="874050"/>
          </a:xfrm>
          <a:prstGeom prst="rect">
            <a:avLst/>
          </a:prstGeom>
          <a:noFill/>
          <a:ln>
            <a:noFill/>
          </a:ln>
        </p:spPr>
      </p:pic>
      <p:pic>
        <p:nvPicPr>
          <p:cNvPr id="594" name="Google Shape;594;p28"/>
          <p:cNvPicPr preferRelativeResize="0"/>
          <p:nvPr/>
        </p:nvPicPr>
        <p:blipFill rotWithShape="1">
          <a:blip r:embed="rId3">
            <a:alphaModFix/>
          </a:blip>
          <a:srcRect b="14604" l="49874" r="28161" t="7628"/>
          <a:stretch/>
        </p:blipFill>
        <p:spPr>
          <a:xfrm>
            <a:off x="4780575" y="1370500"/>
            <a:ext cx="939325" cy="874050"/>
          </a:xfrm>
          <a:prstGeom prst="rect">
            <a:avLst/>
          </a:prstGeom>
          <a:noFill/>
          <a:ln>
            <a:noFill/>
          </a:ln>
        </p:spPr>
      </p:pic>
      <p:pic>
        <p:nvPicPr>
          <p:cNvPr id="595" name="Google Shape;595;p28"/>
          <p:cNvPicPr preferRelativeResize="0"/>
          <p:nvPr/>
        </p:nvPicPr>
        <p:blipFill rotWithShape="1">
          <a:blip r:embed="rId3">
            <a:alphaModFix/>
          </a:blip>
          <a:srcRect b="14604" l="74812" r="3224" t="7628"/>
          <a:stretch/>
        </p:blipFill>
        <p:spPr>
          <a:xfrm>
            <a:off x="6538125" y="1370500"/>
            <a:ext cx="939325" cy="874050"/>
          </a:xfrm>
          <a:prstGeom prst="rect">
            <a:avLst/>
          </a:prstGeom>
          <a:noFill/>
          <a:ln>
            <a:noFill/>
          </a:ln>
        </p:spPr>
      </p:pic>
      <p:sp>
        <p:nvSpPr>
          <p:cNvPr id="596" name="Google Shape;596;p28"/>
          <p:cNvSpPr txBox="1"/>
          <p:nvPr/>
        </p:nvSpPr>
        <p:spPr>
          <a:xfrm>
            <a:off x="549025" y="2352388"/>
            <a:ext cx="1015500" cy="646500"/>
          </a:xfrm>
          <a:prstGeom prst="rect">
            <a:avLst/>
          </a:prstGeom>
          <a:noFill/>
          <a:ln>
            <a:noFill/>
          </a:ln>
        </p:spPr>
        <p:txBody>
          <a:bodyPr anchorCtr="0" anchor="t" bIns="91425" lIns="91425" spcFirstLastPara="1" rIns="91425" wrap="square" tIns="91425">
            <a:spAutoFit/>
          </a:bodyPr>
          <a:lstStyle/>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13,600 rows</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bill_i</a:t>
            </a:r>
            <a:r>
              <a:rPr lang="en" sz="1000">
                <a:latin typeface="IBM Plex Sans"/>
                <a:ea typeface="IBM Plex Sans"/>
                <a:cs typeface="IBM Plex Sans"/>
                <a:sym typeface="IBM Plex Sans"/>
              </a:rPr>
              <a:t>d</a:t>
            </a:r>
            <a:endParaRPr sz="1000">
              <a:latin typeface="IBM Plex Sans"/>
              <a:ea typeface="IBM Plex Sans"/>
              <a:cs typeface="IBM Plex Sans"/>
              <a:sym typeface="IBM Plex Sans"/>
            </a:endParaRPr>
          </a:p>
          <a:p>
            <a:pPr indent="0" lvl="0" marL="0" rtl="0" algn="l">
              <a:spcBef>
                <a:spcPts val="0"/>
              </a:spcBef>
              <a:spcAft>
                <a:spcPts val="0"/>
              </a:spcAft>
              <a:buNone/>
            </a:pPr>
            <a:r>
              <a:t/>
            </a:r>
            <a:endParaRPr sz="1000">
              <a:latin typeface="IBM Plex Sans"/>
              <a:ea typeface="IBM Plex Sans"/>
              <a:cs typeface="IBM Plex Sans"/>
              <a:sym typeface="IBM Plex Sans"/>
            </a:endParaRPr>
          </a:p>
        </p:txBody>
      </p:sp>
      <p:sp>
        <p:nvSpPr>
          <p:cNvPr id="597" name="Google Shape;597;p28"/>
          <p:cNvSpPr txBox="1"/>
          <p:nvPr/>
        </p:nvSpPr>
        <p:spPr>
          <a:xfrm>
            <a:off x="2079325" y="2352400"/>
            <a:ext cx="1361100" cy="954300"/>
          </a:xfrm>
          <a:prstGeom prst="rect">
            <a:avLst/>
          </a:prstGeom>
          <a:noFill/>
          <a:ln>
            <a:noFill/>
          </a:ln>
        </p:spPr>
        <p:txBody>
          <a:bodyPr anchorCtr="0" anchor="t" bIns="91425" lIns="91425" spcFirstLastPara="1" rIns="91425" wrap="square" tIns="91425">
            <a:spAutoFit/>
          </a:bodyPr>
          <a:lstStyle/>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13,600 rows</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b</a:t>
            </a:r>
            <a:r>
              <a:rPr lang="en" sz="1000">
                <a:latin typeface="IBM Plex Sans"/>
                <a:ea typeface="IBM Plex Sans"/>
                <a:cs typeface="IBM Plex Sans"/>
                <a:sym typeface="IBM Plex Sans"/>
              </a:rPr>
              <a:t>ill_id</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p</a:t>
            </a:r>
            <a:r>
              <a:rPr lang="en" sz="1000">
                <a:latin typeface="IBM Plex Sans"/>
                <a:ea typeface="IBM Plex Sans"/>
                <a:cs typeface="IBM Plex Sans"/>
                <a:sym typeface="IBM Plex Sans"/>
              </a:rPr>
              <a:t>atient_id</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date_of_admission</a:t>
            </a:r>
            <a:endParaRPr sz="1000">
              <a:latin typeface="IBM Plex Sans"/>
              <a:ea typeface="IBM Plex Sans"/>
              <a:cs typeface="IBM Plex Sans"/>
              <a:sym typeface="IBM Plex Sans"/>
            </a:endParaRPr>
          </a:p>
          <a:p>
            <a:pPr indent="0" lvl="0" marL="0" rtl="0" algn="l">
              <a:spcBef>
                <a:spcPts val="0"/>
              </a:spcBef>
              <a:spcAft>
                <a:spcPts val="0"/>
              </a:spcAft>
              <a:buNone/>
            </a:pPr>
            <a:r>
              <a:t/>
            </a:r>
            <a:endParaRPr sz="1000">
              <a:latin typeface="IBM Plex Sans"/>
              <a:ea typeface="IBM Plex Sans"/>
              <a:cs typeface="IBM Plex Sans"/>
              <a:sym typeface="IBM Plex Sans"/>
            </a:endParaRPr>
          </a:p>
        </p:txBody>
      </p:sp>
      <p:sp>
        <p:nvSpPr>
          <p:cNvPr id="598" name="Google Shape;598;p28"/>
          <p:cNvSpPr txBox="1"/>
          <p:nvPr/>
        </p:nvSpPr>
        <p:spPr>
          <a:xfrm>
            <a:off x="4780575" y="2352400"/>
            <a:ext cx="1361100" cy="800400"/>
          </a:xfrm>
          <a:prstGeom prst="rect">
            <a:avLst/>
          </a:prstGeom>
          <a:noFill/>
          <a:ln>
            <a:noFill/>
          </a:ln>
        </p:spPr>
        <p:txBody>
          <a:bodyPr anchorCtr="0" anchor="t" bIns="91425" lIns="91425" spcFirstLastPara="1" rIns="91425" wrap="square" tIns="91425">
            <a:spAutoFit/>
          </a:bodyPr>
          <a:lstStyle/>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3,4</a:t>
            </a:r>
            <a:r>
              <a:rPr lang="en" sz="1000">
                <a:latin typeface="IBM Plex Sans"/>
                <a:ea typeface="IBM Plex Sans"/>
                <a:cs typeface="IBM Plex Sans"/>
                <a:sym typeface="IBM Plex Sans"/>
              </a:rPr>
              <a:t>00 rows</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patient_id</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date_of_admission</a:t>
            </a:r>
            <a:endParaRPr sz="1000">
              <a:latin typeface="IBM Plex Sans"/>
              <a:ea typeface="IBM Plex Sans"/>
              <a:cs typeface="IBM Plex Sans"/>
              <a:sym typeface="IBM Plex Sans"/>
            </a:endParaRPr>
          </a:p>
          <a:p>
            <a:pPr indent="0" lvl="0" marL="0" rtl="0" algn="l">
              <a:spcBef>
                <a:spcPts val="0"/>
              </a:spcBef>
              <a:spcAft>
                <a:spcPts val="0"/>
              </a:spcAft>
              <a:buNone/>
            </a:pPr>
            <a:r>
              <a:t/>
            </a:r>
            <a:endParaRPr sz="1000">
              <a:latin typeface="IBM Plex Sans"/>
              <a:ea typeface="IBM Plex Sans"/>
              <a:cs typeface="IBM Plex Sans"/>
              <a:sym typeface="IBM Plex Sans"/>
            </a:endParaRPr>
          </a:p>
        </p:txBody>
      </p:sp>
      <p:sp>
        <p:nvSpPr>
          <p:cNvPr id="599" name="Google Shape;599;p28"/>
          <p:cNvSpPr txBox="1"/>
          <p:nvPr/>
        </p:nvSpPr>
        <p:spPr>
          <a:xfrm>
            <a:off x="6538113" y="2352400"/>
            <a:ext cx="1361100" cy="492600"/>
          </a:xfrm>
          <a:prstGeom prst="rect">
            <a:avLst/>
          </a:prstGeom>
          <a:noFill/>
          <a:ln>
            <a:noFill/>
          </a:ln>
        </p:spPr>
        <p:txBody>
          <a:bodyPr anchorCtr="0" anchor="t" bIns="91425" lIns="91425" spcFirstLastPara="1" rIns="91425" wrap="square" tIns="91425">
            <a:spAutoFit/>
          </a:bodyPr>
          <a:lstStyle/>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3,000 rows</a:t>
            </a:r>
            <a:endParaRPr sz="1000">
              <a:latin typeface="IBM Plex Sans"/>
              <a:ea typeface="IBM Plex Sans"/>
              <a:cs typeface="IBM Plex Sans"/>
              <a:sym typeface="IBM Plex Sans"/>
            </a:endParaRPr>
          </a:p>
          <a:p>
            <a:pPr indent="-109220" lvl="0" marL="45720" rtl="0" algn="l">
              <a:spcBef>
                <a:spcPts val="0"/>
              </a:spcBef>
              <a:spcAft>
                <a:spcPts val="0"/>
              </a:spcAft>
              <a:buSzPts val="1000"/>
              <a:buFont typeface="IBM Plex Sans"/>
              <a:buChar char="●"/>
            </a:pPr>
            <a:r>
              <a:rPr lang="en" sz="1000">
                <a:latin typeface="IBM Plex Sans"/>
                <a:ea typeface="IBM Plex Sans"/>
                <a:cs typeface="IBM Plex Sans"/>
                <a:sym typeface="IBM Plex Sans"/>
              </a:rPr>
              <a:t>patient_id</a:t>
            </a:r>
            <a:endParaRPr sz="1000">
              <a:latin typeface="IBM Plex Sans"/>
              <a:ea typeface="IBM Plex Sans"/>
              <a:cs typeface="IBM Plex Sans"/>
              <a:sym typeface="IBM Plex Sans"/>
            </a:endParaRPr>
          </a:p>
        </p:txBody>
      </p:sp>
      <p:sp>
        <p:nvSpPr>
          <p:cNvPr id="600" name="Google Shape;600;p28"/>
          <p:cNvSpPr txBox="1"/>
          <p:nvPr/>
        </p:nvSpPr>
        <p:spPr>
          <a:xfrm>
            <a:off x="190125" y="3260650"/>
            <a:ext cx="3979800" cy="1739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13,600 bill_id ⇒ 3,400 patients x 4 split bills</a:t>
            </a:r>
            <a:endParaRPr sz="1300">
              <a:solidFill>
                <a:schemeClr val="accent4"/>
              </a:solidFill>
              <a:latin typeface="IBM Plex Sans"/>
              <a:ea typeface="IBM Plex Sans"/>
              <a:cs typeface="IBM Plex Sans"/>
              <a:sym typeface="IBM Plex Sans"/>
            </a:endParaRPr>
          </a:p>
          <a:p>
            <a:pPr indent="-311150" lvl="0" marL="4572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Hence, only 3,400 </a:t>
            </a:r>
            <a:r>
              <a:rPr lang="en" sz="1300">
                <a:solidFill>
                  <a:schemeClr val="accent4"/>
                </a:solidFill>
                <a:latin typeface="IBM Plex Sans"/>
                <a:ea typeface="IBM Plex Sans"/>
                <a:cs typeface="IBM Plex Sans"/>
                <a:sym typeface="IBM Plex Sans"/>
              </a:rPr>
              <a:t>appointments were made</a:t>
            </a:r>
            <a:endParaRPr sz="1300">
              <a:solidFill>
                <a:schemeClr val="accent4"/>
              </a:solidFill>
              <a:latin typeface="IBM Plex Sans"/>
              <a:ea typeface="IBM Plex Sans"/>
              <a:cs typeface="IBM Plex Sans"/>
              <a:sym typeface="IBM Plex Sans"/>
            </a:endParaRPr>
          </a:p>
          <a:p>
            <a:pPr indent="0" lvl="0" marL="0" rtl="0" algn="l">
              <a:spcBef>
                <a:spcPts val="0"/>
              </a:spcBef>
              <a:spcAft>
                <a:spcPts val="0"/>
              </a:spcAft>
              <a:buNone/>
            </a:pPr>
            <a:r>
              <a:t/>
            </a:r>
            <a:endParaRPr sz="1300">
              <a:solidFill>
                <a:schemeClr val="accent4"/>
              </a:solidFill>
              <a:latin typeface="IBM Plex Sans"/>
              <a:ea typeface="IBM Plex Sans"/>
              <a:cs typeface="IBM Plex Sans"/>
              <a:sym typeface="IBM Plex Sans"/>
            </a:endParaRPr>
          </a:p>
        </p:txBody>
      </p:sp>
      <p:sp>
        <p:nvSpPr>
          <p:cNvPr id="601" name="Google Shape;601;p28"/>
          <p:cNvSpPr txBox="1"/>
          <p:nvPr/>
        </p:nvSpPr>
        <p:spPr>
          <a:xfrm>
            <a:off x="4451100" y="3203050"/>
            <a:ext cx="3979800" cy="1739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3,000 unique patients </a:t>
            </a:r>
            <a:endParaRPr sz="1300">
              <a:solidFill>
                <a:schemeClr val="accent4"/>
              </a:solidFill>
              <a:latin typeface="IBM Plex Sans"/>
              <a:ea typeface="IBM Plex Sans"/>
              <a:cs typeface="IBM Plex Sans"/>
              <a:sym typeface="IBM Plex Sans"/>
            </a:endParaRPr>
          </a:p>
          <a:p>
            <a:pPr indent="-311150" lvl="0" marL="457200" rtl="0" algn="l">
              <a:spcBef>
                <a:spcPts val="0"/>
              </a:spcBef>
              <a:spcAft>
                <a:spcPts val="0"/>
              </a:spcAft>
              <a:buClr>
                <a:schemeClr val="accent4"/>
              </a:buClr>
              <a:buSzPts val="1300"/>
              <a:buFont typeface="IBM Plex Sans"/>
              <a:buChar char="-"/>
            </a:pPr>
            <a:r>
              <a:rPr lang="en" sz="1300">
                <a:solidFill>
                  <a:schemeClr val="accent4"/>
                </a:solidFill>
                <a:latin typeface="IBM Plex Sans"/>
                <a:ea typeface="IBM Plex Sans"/>
                <a:cs typeface="IBM Plex Sans"/>
                <a:sym typeface="IBM Plex Sans"/>
              </a:rPr>
              <a:t>Some patients visited more </a:t>
            </a:r>
            <a:br>
              <a:rPr lang="en" sz="1300">
                <a:solidFill>
                  <a:schemeClr val="accent4"/>
                </a:solidFill>
                <a:latin typeface="IBM Plex Sans"/>
                <a:ea typeface="IBM Plex Sans"/>
                <a:cs typeface="IBM Plex Sans"/>
                <a:sym typeface="IBM Plex Sans"/>
              </a:rPr>
            </a:br>
            <a:r>
              <a:rPr lang="en" sz="1300">
                <a:solidFill>
                  <a:schemeClr val="accent4"/>
                </a:solidFill>
                <a:latin typeface="IBM Plex Sans"/>
                <a:ea typeface="IBM Plex Sans"/>
                <a:cs typeface="IBM Plex Sans"/>
                <a:sym typeface="IBM Plex Sans"/>
              </a:rPr>
              <a:t>t</a:t>
            </a:r>
            <a:r>
              <a:rPr lang="en" sz="1300">
                <a:solidFill>
                  <a:schemeClr val="accent4"/>
                </a:solidFill>
                <a:latin typeface="IBM Plex Sans"/>
                <a:ea typeface="IBM Plex Sans"/>
                <a:cs typeface="IBM Plex Sans"/>
                <a:sym typeface="IBM Plex Sans"/>
              </a:rPr>
              <a:t>ha</a:t>
            </a:r>
            <a:r>
              <a:rPr lang="en" sz="1300">
                <a:solidFill>
                  <a:schemeClr val="accent4"/>
                </a:solidFill>
                <a:latin typeface="IBM Plex Sans"/>
                <a:ea typeface="IBM Plex Sans"/>
                <a:cs typeface="IBM Plex Sans"/>
                <a:sym typeface="IBM Plex Sans"/>
              </a:rPr>
              <a:t>n once. </a:t>
            </a:r>
            <a:endParaRPr sz="1300">
              <a:solidFill>
                <a:schemeClr val="accent4"/>
              </a:solidFill>
              <a:latin typeface="IBM Plex Sans"/>
              <a:ea typeface="IBM Plex Sans"/>
              <a:cs typeface="IBM Plex Sans"/>
              <a:sym typeface="IBM Plex Sans"/>
            </a:endParaRPr>
          </a:p>
          <a:p>
            <a:pPr indent="0" lvl="0" marL="0" rtl="0" algn="l">
              <a:spcBef>
                <a:spcPts val="0"/>
              </a:spcBef>
              <a:spcAft>
                <a:spcPts val="0"/>
              </a:spcAft>
              <a:buNone/>
            </a:pPr>
            <a:r>
              <a:t/>
            </a:r>
            <a:endParaRPr sz="1300">
              <a:solidFill>
                <a:schemeClr val="accent4"/>
              </a:solidFill>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05" name="Shape 605"/>
        <p:cNvGrpSpPr/>
        <p:nvPr/>
      </p:nvGrpSpPr>
      <p:grpSpPr>
        <a:xfrm>
          <a:off x="0" y="0"/>
          <a:ext cx="0" cy="0"/>
          <a:chOff x="0" y="0"/>
          <a:chExt cx="0" cy="0"/>
        </a:xfrm>
      </p:grpSpPr>
      <p:sp>
        <p:nvSpPr>
          <p:cNvPr id="606" name="Google Shape;606;p29"/>
          <p:cNvSpPr txBox="1"/>
          <p:nvPr>
            <p:ph idx="4294967295" type="title"/>
          </p:nvPr>
        </p:nvSpPr>
        <p:spPr>
          <a:xfrm>
            <a:off x="713100" y="64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 Cleaning</a:t>
            </a:r>
            <a:endParaRPr b="1">
              <a:solidFill>
                <a:schemeClr val="accent4"/>
              </a:solidFill>
            </a:endParaRPr>
          </a:p>
        </p:txBody>
      </p:sp>
      <p:pic>
        <p:nvPicPr>
          <p:cNvPr id="607" name="Google Shape;607;p29"/>
          <p:cNvPicPr preferRelativeResize="0"/>
          <p:nvPr/>
        </p:nvPicPr>
        <p:blipFill rotWithShape="1">
          <a:blip r:embed="rId3">
            <a:alphaModFix/>
          </a:blip>
          <a:srcRect b="14604" l="0" r="78036" t="7628"/>
          <a:stretch/>
        </p:blipFill>
        <p:spPr>
          <a:xfrm>
            <a:off x="575125" y="744575"/>
            <a:ext cx="939325" cy="874050"/>
          </a:xfrm>
          <a:prstGeom prst="rect">
            <a:avLst/>
          </a:prstGeom>
          <a:noFill/>
          <a:ln>
            <a:noFill/>
          </a:ln>
        </p:spPr>
      </p:pic>
      <p:pic>
        <p:nvPicPr>
          <p:cNvPr id="608" name="Google Shape;608;p29"/>
          <p:cNvPicPr preferRelativeResize="0"/>
          <p:nvPr/>
        </p:nvPicPr>
        <p:blipFill rotWithShape="1">
          <a:blip r:embed="rId3">
            <a:alphaModFix/>
          </a:blip>
          <a:srcRect b="14604" l="24937" r="53099" t="7628"/>
          <a:stretch/>
        </p:blipFill>
        <p:spPr>
          <a:xfrm>
            <a:off x="2257888" y="744575"/>
            <a:ext cx="939325" cy="874050"/>
          </a:xfrm>
          <a:prstGeom prst="rect">
            <a:avLst/>
          </a:prstGeom>
          <a:noFill/>
          <a:ln>
            <a:noFill/>
          </a:ln>
        </p:spPr>
      </p:pic>
      <p:pic>
        <p:nvPicPr>
          <p:cNvPr id="609" name="Google Shape;609;p29"/>
          <p:cNvPicPr preferRelativeResize="0"/>
          <p:nvPr/>
        </p:nvPicPr>
        <p:blipFill rotWithShape="1">
          <a:blip r:embed="rId3">
            <a:alphaModFix/>
          </a:blip>
          <a:srcRect b="14604" l="49874" r="28161" t="7628"/>
          <a:stretch/>
        </p:blipFill>
        <p:spPr>
          <a:xfrm>
            <a:off x="4380000" y="744575"/>
            <a:ext cx="939325" cy="874050"/>
          </a:xfrm>
          <a:prstGeom prst="rect">
            <a:avLst/>
          </a:prstGeom>
          <a:noFill/>
          <a:ln>
            <a:noFill/>
          </a:ln>
        </p:spPr>
      </p:pic>
      <p:pic>
        <p:nvPicPr>
          <p:cNvPr id="610" name="Google Shape;610;p29"/>
          <p:cNvPicPr preferRelativeResize="0"/>
          <p:nvPr/>
        </p:nvPicPr>
        <p:blipFill rotWithShape="1">
          <a:blip r:embed="rId3">
            <a:alphaModFix/>
          </a:blip>
          <a:srcRect b="14604" l="74812" r="3224" t="7628"/>
          <a:stretch/>
        </p:blipFill>
        <p:spPr>
          <a:xfrm>
            <a:off x="6502125" y="636725"/>
            <a:ext cx="939325" cy="874050"/>
          </a:xfrm>
          <a:prstGeom prst="rect">
            <a:avLst/>
          </a:prstGeom>
          <a:noFill/>
          <a:ln>
            <a:noFill/>
          </a:ln>
        </p:spPr>
      </p:pic>
      <p:sp>
        <p:nvSpPr>
          <p:cNvPr id="611" name="Google Shape;611;p29"/>
          <p:cNvSpPr txBox="1"/>
          <p:nvPr/>
        </p:nvSpPr>
        <p:spPr>
          <a:xfrm>
            <a:off x="513025" y="1618625"/>
            <a:ext cx="1815000" cy="831300"/>
          </a:xfrm>
          <a:prstGeom prst="rect">
            <a:avLst/>
          </a:prstGeom>
          <a:noFill/>
          <a:ln>
            <a:noFill/>
          </a:ln>
        </p:spPr>
        <p:txBody>
          <a:bodyPr anchorCtr="0" anchor="t" bIns="91425" lIns="91425" spcFirstLastPara="1" rIns="91425" wrap="square" tIns="91425">
            <a:spAutoFit/>
          </a:bodyPr>
          <a:lstStyle/>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13,600 rows</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bill_id</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612" name="Google Shape;612;p29"/>
          <p:cNvSpPr txBox="1"/>
          <p:nvPr/>
        </p:nvSpPr>
        <p:spPr>
          <a:xfrm>
            <a:off x="2187584" y="1618650"/>
            <a:ext cx="2612400" cy="1046700"/>
          </a:xfrm>
          <a:prstGeom prst="rect">
            <a:avLst/>
          </a:prstGeom>
          <a:noFill/>
          <a:ln>
            <a:noFill/>
          </a:ln>
        </p:spPr>
        <p:txBody>
          <a:bodyPr anchorCtr="0" anchor="t" bIns="91425" lIns="91425" spcFirstLastPara="1" rIns="91425" wrap="square" tIns="91425">
            <a:spAutoFit/>
          </a:bodyPr>
          <a:lstStyle/>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13,600 rows</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bill_id</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613" name="Google Shape;613;p29"/>
          <p:cNvSpPr txBox="1"/>
          <p:nvPr/>
        </p:nvSpPr>
        <p:spPr>
          <a:xfrm>
            <a:off x="4380005" y="1618650"/>
            <a:ext cx="2529000" cy="1046700"/>
          </a:xfrm>
          <a:prstGeom prst="rect">
            <a:avLst/>
          </a:prstGeom>
          <a:noFill/>
          <a:ln>
            <a:noFill/>
          </a:ln>
        </p:spPr>
        <p:txBody>
          <a:bodyPr anchorCtr="0" anchor="t" bIns="91425" lIns="91425" spcFirstLastPara="1" rIns="91425" wrap="square" tIns="91425">
            <a:spAutoFit/>
          </a:bodyPr>
          <a:lstStyle/>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3,400 rows</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patient_id</a:t>
            </a:r>
            <a:endParaRPr>
              <a:latin typeface="IBM Plex Sans"/>
              <a:ea typeface="IBM Plex Sans"/>
              <a:cs typeface="IBM Plex Sans"/>
              <a:sym typeface="IBM Plex Sans"/>
            </a:endParaRPr>
          </a:p>
          <a:p>
            <a:pPr indent="0" lvl="0" marL="457200" rtl="0" algn="l">
              <a:spcBef>
                <a:spcPts val="0"/>
              </a:spcBef>
              <a:spcAft>
                <a:spcPts val="0"/>
              </a:spcAft>
              <a:buNone/>
            </a:pPr>
            <a:r>
              <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614" name="Google Shape;614;p29"/>
          <p:cNvSpPr txBox="1"/>
          <p:nvPr/>
        </p:nvSpPr>
        <p:spPr>
          <a:xfrm>
            <a:off x="6502135" y="1618620"/>
            <a:ext cx="1489500" cy="615600"/>
          </a:xfrm>
          <a:prstGeom prst="rect">
            <a:avLst/>
          </a:prstGeom>
          <a:noFill/>
          <a:ln>
            <a:noFill/>
          </a:ln>
        </p:spPr>
        <p:txBody>
          <a:bodyPr anchorCtr="0" anchor="t" bIns="91425" lIns="91425" spcFirstLastPara="1" rIns="91425" wrap="square" tIns="91425">
            <a:spAutoFit/>
          </a:bodyPr>
          <a:lstStyle/>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3,000 rows</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patient_id</a:t>
            </a:r>
            <a:endParaRPr>
              <a:latin typeface="IBM Plex Sans"/>
              <a:ea typeface="IBM Plex Sans"/>
              <a:cs typeface="IBM Plex Sans"/>
              <a:sym typeface="IBM Plex Sans"/>
            </a:endParaRPr>
          </a:p>
        </p:txBody>
      </p:sp>
      <p:sp>
        <p:nvSpPr>
          <p:cNvPr id="615" name="Google Shape;615;p29"/>
          <p:cNvSpPr/>
          <p:nvPr/>
        </p:nvSpPr>
        <p:spPr>
          <a:xfrm>
            <a:off x="452800" y="1927225"/>
            <a:ext cx="2488500" cy="25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4241200" y="1908275"/>
            <a:ext cx="3330900" cy="252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7" name="Google Shape;617;p29"/>
          <p:cNvPicPr preferRelativeResize="0"/>
          <p:nvPr/>
        </p:nvPicPr>
        <p:blipFill>
          <a:blip r:embed="rId4">
            <a:alphaModFix/>
          </a:blip>
          <a:stretch>
            <a:fillRect/>
          </a:stretch>
        </p:blipFill>
        <p:spPr>
          <a:xfrm>
            <a:off x="1471675" y="2265875"/>
            <a:ext cx="695325" cy="676275"/>
          </a:xfrm>
          <a:prstGeom prst="rect">
            <a:avLst/>
          </a:prstGeom>
          <a:noFill/>
          <a:ln>
            <a:noFill/>
          </a:ln>
        </p:spPr>
      </p:pic>
      <p:pic>
        <p:nvPicPr>
          <p:cNvPr id="618" name="Google Shape;618;p29"/>
          <p:cNvPicPr preferRelativeResize="0"/>
          <p:nvPr/>
        </p:nvPicPr>
        <p:blipFill>
          <a:blip r:embed="rId5">
            <a:alphaModFix/>
          </a:blip>
          <a:stretch>
            <a:fillRect/>
          </a:stretch>
        </p:blipFill>
        <p:spPr>
          <a:xfrm>
            <a:off x="5764025" y="2265875"/>
            <a:ext cx="695325" cy="676275"/>
          </a:xfrm>
          <a:prstGeom prst="rect">
            <a:avLst/>
          </a:prstGeom>
          <a:noFill/>
          <a:ln>
            <a:noFill/>
          </a:ln>
        </p:spPr>
      </p:pic>
      <p:sp>
        <p:nvSpPr>
          <p:cNvPr id="619" name="Google Shape;619;p29"/>
          <p:cNvSpPr txBox="1"/>
          <p:nvPr/>
        </p:nvSpPr>
        <p:spPr>
          <a:xfrm>
            <a:off x="670334" y="2942150"/>
            <a:ext cx="2612400" cy="1046700"/>
          </a:xfrm>
          <a:prstGeom prst="rect">
            <a:avLst/>
          </a:prstGeom>
          <a:noFill/>
          <a:ln>
            <a:noFill/>
          </a:ln>
        </p:spPr>
        <p:txBody>
          <a:bodyPr anchorCtr="0" anchor="t" bIns="91425" lIns="91425" spcFirstLastPara="1" rIns="91425" wrap="square" tIns="91425">
            <a:spAutoFit/>
          </a:bodyPr>
          <a:lstStyle/>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13,600 rows</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patient_id</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date_of_admission</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620" name="Google Shape;620;p29"/>
          <p:cNvSpPr txBox="1"/>
          <p:nvPr/>
        </p:nvSpPr>
        <p:spPr>
          <a:xfrm>
            <a:off x="4805497" y="2942150"/>
            <a:ext cx="2612400" cy="1046700"/>
          </a:xfrm>
          <a:prstGeom prst="rect">
            <a:avLst/>
          </a:prstGeom>
          <a:noFill/>
          <a:ln>
            <a:noFill/>
          </a:ln>
        </p:spPr>
        <p:txBody>
          <a:bodyPr anchorCtr="0" anchor="t" bIns="91425" lIns="91425" spcFirstLastPara="1" rIns="91425" wrap="square" tIns="91425">
            <a:spAutoFit/>
          </a:bodyPr>
          <a:lstStyle/>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3</a:t>
            </a:r>
            <a:r>
              <a:rPr lang="en">
                <a:latin typeface="IBM Plex Sans"/>
                <a:ea typeface="IBM Plex Sans"/>
                <a:cs typeface="IBM Plex Sans"/>
                <a:sym typeface="IBM Plex Sans"/>
              </a:rPr>
              <a:t>,400 rows</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patient_id</a:t>
            </a:r>
            <a:endParaRPr>
              <a:latin typeface="IBM Plex Sans"/>
              <a:ea typeface="IBM Plex Sans"/>
              <a:cs typeface="IBM Plex Sans"/>
              <a:sym typeface="IBM Plex Sans"/>
            </a:endParaRPr>
          </a:p>
          <a:p>
            <a:pPr indent="-134620" lvl="0" marL="45720" rtl="0" algn="l">
              <a:spcBef>
                <a:spcPts val="0"/>
              </a:spcBef>
              <a:spcAft>
                <a:spcPts val="0"/>
              </a:spcAft>
              <a:buSzPts val="1400"/>
              <a:buFont typeface="IBM Plex Sans"/>
              <a:buChar char="●"/>
            </a:pPr>
            <a:r>
              <a:rPr lang="en">
                <a:latin typeface="IBM Plex Sans"/>
                <a:ea typeface="IBM Plex Sans"/>
                <a:cs typeface="IBM Plex Sans"/>
                <a:sym typeface="IBM Plex Sans"/>
              </a:rPr>
              <a:t>date_of_admission</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p:txBody>
      </p:sp>
      <p:sp>
        <p:nvSpPr>
          <p:cNvPr id="621" name="Google Shape;621;p29"/>
          <p:cNvSpPr/>
          <p:nvPr/>
        </p:nvSpPr>
        <p:spPr>
          <a:xfrm>
            <a:off x="575125" y="3276725"/>
            <a:ext cx="6114000" cy="4680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2" name="Google Shape;622;p29"/>
          <p:cNvPicPr preferRelativeResize="0"/>
          <p:nvPr/>
        </p:nvPicPr>
        <p:blipFill>
          <a:blip r:embed="rId5">
            <a:alphaModFix/>
          </a:blip>
          <a:stretch>
            <a:fillRect/>
          </a:stretch>
        </p:blipFill>
        <p:spPr>
          <a:xfrm>
            <a:off x="3284450" y="3988850"/>
            <a:ext cx="695325" cy="6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26" name="Shape 626"/>
        <p:cNvGrpSpPr/>
        <p:nvPr/>
      </p:nvGrpSpPr>
      <p:grpSpPr>
        <a:xfrm>
          <a:off x="0" y="0"/>
          <a:ext cx="0" cy="0"/>
          <a:chOff x="0" y="0"/>
          <a:chExt cx="0" cy="0"/>
        </a:xfrm>
      </p:grpSpPr>
      <p:sp>
        <p:nvSpPr>
          <p:cNvPr id="627" name="Google Shape;627;p30"/>
          <p:cNvSpPr txBox="1"/>
          <p:nvPr>
            <p:ph idx="4294967295"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Feature Engineering</a:t>
            </a:r>
            <a:endParaRPr>
              <a:solidFill>
                <a:schemeClr val="accent4"/>
              </a:solidFill>
            </a:endParaRPr>
          </a:p>
        </p:txBody>
      </p:sp>
      <p:sp>
        <p:nvSpPr>
          <p:cNvPr id="628" name="Google Shape;628;p30"/>
          <p:cNvSpPr txBox="1"/>
          <p:nvPr>
            <p:ph idx="4294967295" type="title"/>
          </p:nvPr>
        </p:nvSpPr>
        <p:spPr>
          <a:xfrm>
            <a:off x="865500" y="978425"/>
            <a:ext cx="7717800" cy="3185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4"/>
              </a:buClr>
              <a:buSzPts val="1500"/>
              <a:buChar char="-"/>
            </a:pPr>
            <a:r>
              <a:rPr b="0" lang="en" sz="1500">
                <a:solidFill>
                  <a:schemeClr val="accent4"/>
                </a:solidFill>
              </a:rPr>
              <a:t>age, </a:t>
            </a:r>
            <a:r>
              <a:rPr b="0" lang="en" sz="1500">
                <a:solidFill>
                  <a:schemeClr val="accent4"/>
                </a:solidFill>
              </a:rPr>
              <a:t>month, year </a:t>
            </a:r>
            <a:endParaRPr b="0" sz="1500">
              <a:solidFill>
                <a:schemeClr val="accent4"/>
              </a:solidFill>
            </a:endParaRPr>
          </a:p>
          <a:p>
            <a:pPr indent="-323850" lvl="0" marL="457200" rtl="0" algn="l">
              <a:spcBef>
                <a:spcPts val="0"/>
              </a:spcBef>
              <a:spcAft>
                <a:spcPts val="0"/>
              </a:spcAft>
              <a:buClr>
                <a:schemeClr val="accent4"/>
              </a:buClr>
              <a:buSzPts val="1500"/>
              <a:buChar char="-"/>
            </a:pPr>
            <a:r>
              <a:rPr b="0" lang="en" sz="1500">
                <a:solidFill>
                  <a:schemeClr val="accent4"/>
                </a:solidFill>
              </a:rPr>
              <a:t>BMI = height/weight^2</a:t>
            </a:r>
            <a:endParaRPr b="0" sz="1500">
              <a:solidFill>
                <a:schemeClr val="accent4"/>
              </a:solidFill>
            </a:endParaRPr>
          </a:p>
          <a:p>
            <a:pPr indent="-323850" lvl="0" marL="457200" rtl="0" algn="l">
              <a:spcBef>
                <a:spcPts val="0"/>
              </a:spcBef>
              <a:spcAft>
                <a:spcPts val="0"/>
              </a:spcAft>
              <a:buClr>
                <a:schemeClr val="accent4"/>
              </a:buClr>
              <a:buSzPts val="1500"/>
              <a:buChar char="-"/>
            </a:pPr>
            <a:r>
              <a:rPr b="0" lang="en" sz="1500">
                <a:solidFill>
                  <a:schemeClr val="accent4"/>
                </a:solidFill>
              </a:rPr>
              <a:t>medical_sum, symptom_sum, preop_medication_sum</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a:p>
            <a:pPr indent="0" lvl="0" marL="0" rtl="0" algn="l">
              <a:spcBef>
                <a:spcPts val="0"/>
              </a:spcBef>
              <a:spcAft>
                <a:spcPts val="0"/>
              </a:spcAft>
              <a:buNone/>
            </a:pPr>
            <a:r>
              <a:t/>
            </a:r>
            <a:endParaRPr b="0" sz="1500">
              <a:solidFill>
                <a:schemeClr val="accent4"/>
              </a:solidFill>
            </a:endParaRPr>
          </a:p>
        </p:txBody>
      </p:sp>
      <p:pic>
        <p:nvPicPr>
          <p:cNvPr id="629" name="Google Shape;629;p30"/>
          <p:cNvPicPr preferRelativeResize="0"/>
          <p:nvPr/>
        </p:nvPicPr>
        <p:blipFill>
          <a:blip r:embed="rId3">
            <a:alphaModFix/>
          </a:blip>
          <a:stretch>
            <a:fillRect/>
          </a:stretch>
        </p:blipFill>
        <p:spPr>
          <a:xfrm>
            <a:off x="1207475" y="2146825"/>
            <a:ext cx="5285649" cy="2080824"/>
          </a:xfrm>
          <a:prstGeom prst="rect">
            <a:avLst/>
          </a:prstGeom>
          <a:noFill/>
          <a:ln>
            <a:noFill/>
          </a:ln>
        </p:spPr>
      </p:pic>
      <p:sp>
        <p:nvSpPr>
          <p:cNvPr id="630" name="Google Shape;630;p30"/>
          <p:cNvSpPr/>
          <p:nvPr/>
        </p:nvSpPr>
        <p:spPr>
          <a:xfrm>
            <a:off x="5546475" y="2146825"/>
            <a:ext cx="946800" cy="21321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34" name="Shape 634"/>
        <p:cNvGrpSpPr/>
        <p:nvPr/>
      </p:nvGrpSpPr>
      <p:grpSpPr>
        <a:xfrm>
          <a:off x="0" y="0"/>
          <a:ext cx="0" cy="0"/>
          <a:chOff x="0" y="0"/>
          <a:chExt cx="0" cy="0"/>
        </a:xfrm>
      </p:grpSpPr>
      <p:sp>
        <p:nvSpPr>
          <p:cNvPr id="635" name="Google Shape;635;p31"/>
          <p:cNvSpPr txBox="1"/>
          <p:nvPr>
            <p:ph type="title"/>
          </p:nvPr>
        </p:nvSpPr>
        <p:spPr>
          <a:xfrm>
            <a:off x="713100" y="2107400"/>
            <a:ext cx="3865500" cy="1319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 Analysis</a:t>
            </a:r>
            <a:endParaRPr>
              <a:solidFill>
                <a:schemeClr val="accent4"/>
              </a:solidFill>
            </a:endParaRPr>
          </a:p>
        </p:txBody>
      </p:sp>
      <p:sp>
        <p:nvSpPr>
          <p:cNvPr id="636" name="Google Shape;636;p31"/>
          <p:cNvSpPr txBox="1"/>
          <p:nvPr>
            <p:ph idx="1" type="subTitle"/>
          </p:nvPr>
        </p:nvSpPr>
        <p:spPr>
          <a:xfrm>
            <a:off x="713100" y="3426500"/>
            <a:ext cx="3865500" cy="11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40" name="Shape 640"/>
        <p:cNvGrpSpPr/>
        <p:nvPr/>
      </p:nvGrpSpPr>
      <p:grpSpPr>
        <a:xfrm>
          <a:off x="0" y="0"/>
          <a:ext cx="0" cy="0"/>
          <a:chOff x="0" y="0"/>
          <a:chExt cx="0" cy="0"/>
        </a:xfrm>
      </p:grpSpPr>
      <p:sp>
        <p:nvSpPr>
          <p:cNvPr id="641" name="Google Shape;641;p32"/>
          <p:cNvSpPr txBox="1"/>
          <p:nvPr>
            <p:ph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Approach</a:t>
            </a:r>
            <a:endParaRPr b="1">
              <a:solidFill>
                <a:schemeClr val="accent4"/>
              </a:solidFill>
            </a:endParaRPr>
          </a:p>
        </p:txBody>
      </p:sp>
      <p:sp>
        <p:nvSpPr>
          <p:cNvPr id="642" name="Google Shape;642;p32"/>
          <p:cNvSpPr txBox="1"/>
          <p:nvPr/>
        </p:nvSpPr>
        <p:spPr>
          <a:xfrm>
            <a:off x="717450" y="1128875"/>
            <a:ext cx="7709100" cy="1739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4"/>
              </a:buClr>
              <a:buSzPts val="1600"/>
              <a:buFont typeface="IBM Plex Sans"/>
              <a:buAutoNum type="arabicPeriod"/>
            </a:pPr>
            <a:r>
              <a:rPr lang="en" sz="1600">
                <a:solidFill>
                  <a:schemeClr val="accent4"/>
                </a:solidFill>
                <a:latin typeface="IBM Plex Sans"/>
                <a:ea typeface="IBM Plex Sans"/>
                <a:cs typeface="IBM Plex Sans"/>
                <a:sym typeface="IBM Plex Sans"/>
              </a:rPr>
              <a:t>For each categorical columns (gender, race, resident_status)</a:t>
            </a:r>
            <a:endParaRPr sz="1600">
              <a:solidFill>
                <a:schemeClr val="accent4"/>
              </a:solidFill>
              <a:latin typeface="IBM Plex Sans"/>
              <a:ea typeface="IBM Plex Sans"/>
              <a:cs typeface="IBM Plex Sans"/>
              <a:sym typeface="IBM Plex Sans"/>
            </a:endParaRPr>
          </a:p>
          <a:p>
            <a:pPr indent="-330200" lvl="1" marL="914400" rtl="0" algn="l">
              <a:spcBef>
                <a:spcPts val="0"/>
              </a:spcBef>
              <a:spcAft>
                <a:spcPts val="0"/>
              </a:spcAft>
              <a:buClr>
                <a:schemeClr val="accent4"/>
              </a:buClr>
              <a:buSzPts val="1600"/>
              <a:buFont typeface="IBM Plex Sans"/>
              <a:buAutoNum type="alphaLcPeriod"/>
            </a:pPr>
            <a:r>
              <a:rPr lang="en" sz="1600">
                <a:solidFill>
                  <a:schemeClr val="accent4"/>
                </a:solidFill>
                <a:latin typeface="IBM Plex Sans"/>
                <a:ea typeface="IBM Plex Sans"/>
                <a:cs typeface="IBM Plex Sans"/>
                <a:sym typeface="IBM Plex Sans"/>
              </a:rPr>
              <a:t>Analyse against numerical columns</a:t>
            </a:r>
            <a:endParaRPr sz="1600">
              <a:solidFill>
                <a:schemeClr val="accent4"/>
              </a:solidFill>
              <a:latin typeface="IBM Plex Sans"/>
              <a:ea typeface="IBM Plex Sans"/>
              <a:cs typeface="IBM Plex Sans"/>
              <a:sym typeface="IBM Plex Sans"/>
            </a:endParaRPr>
          </a:p>
          <a:p>
            <a:pPr indent="-330200" lvl="1" marL="914400" rtl="0" algn="l">
              <a:spcBef>
                <a:spcPts val="0"/>
              </a:spcBef>
              <a:spcAft>
                <a:spcPts val="0"/>
              </a:spcAft>
              <a:buClr>
                <a:schemeClr val="accent4"/>
              </a:buClr>
              <a:buSzPts val="1600"/>
              <a:buFont typeface="IBM Plex Sans"/>
              <a:buAutoNum type="alphaLcPeriod"/>
            </a:pPr>
            <a:r>
              <a:rPr lang="en" sz="1600">
                <a:solidFill>
                  <a:schemeClr val="accent4"/>
                </a:solidFill>
                <a:latin typeface="IBM Plex Sans"/>
                <a:ea typeface="IBM Plex Sans"/>
                <a:cs typeface="IBM Plex Sans"/>
                <a:sym typeface="IBM Plex Sans"/>
              </a:rPr>
              <a:t>Goal: identify Financial and Clinical analysis of patient data</a:t>
            </a:r>
            <a:endParaRPr sz="1600">
              <a:solidFill>
                <a:schemeClr val="accent4"/>
              </a:solidFill>
              <a:latin typeface="IBM Plex Sans"/>
              <a:ea typeface="IBM Plex Sans"/>
              <a:cs typeface="IBM Plex Sans"/>
              <a:sym typeface="IBM Plex Sans"/>
            </a:endParaRPr>
          </a:p>
          <a:p>
            <a:pPr indent="0" lvl="0" marL="914400" rtl="0" algn="l">
              <a:spcBef>
                <a:spcPts val="0"/>
              </a:spcBef>
              <a:spcAft>
                <a:spcPts val="0"/>
              </a:spcAft>
              <a:buNone/>
            </a:pPr>
            <a:r>
              <a:t/>
            </a:r>
            <a:endParaRPr sz="1600">
              <a:solidFill>
                <a:schemeClr val="accent4"/>
              </a:solidFill>
              <a:latin typeface="IBM Plex Sans"/>
              <a:ea typeface="IBM Plex Sans"/>
              <a:cs typeface="IBM Plex Sans"/>
              <a:sym typeface="IBM Plex Sans"/>
            </a:endParaRPr>
          </a:p>
          <a:p>
            <a:pPr indent="-330200" lvl="0" marL="457200" rtl="0" algn="l">
              <a:spcBef>
                <a:spcPts val="0"/>
              </a:spcBef>
              <a:spcAft>
                <a:spcPts val="0"/>
              </a:spcAft>
              <a:buClr>
                <a:schemeClr val="accent4"/>
              </a:buClr>
              <a:buSzPts val="1600"/>
              <a:buFont typeface="IBM Plex Sans"/>
              <a:buAutoNum type="arabicPeriod"/>
            </a:pPr>
            <a:r>
              <a:rPr lang="en" sz="1600">
                <a:solidFill>
                  <a:schemeClr val="accent4"/>
                </a:solidFill>
                <a:latin typeface="IBM Plex Sans"/>
                <a:ea typeface="IBM Plex Sans"/>
                <a:cs typeface="IBM Plex Sans"/>
                <a:sym typeface="IBM Plex Sans"/>
              </a:rPr>
              <a:t>Analyse all columns w.r.t. Cost</a:t>
            </a:r>
            <a:endParaRPr sz="1600">
              <a:solidFill>
                <a:schemeClr val="accent4"/>
              </a:solidFill>
              <a:latin typeface="IBM Plex Sans"/>
              <a:ea typeface="IBM Plex Sans"/>
              <a:cs typeface="IBM Plex Sans"/>
              <a:sym typeface="IBM Plex Sans"/>
            </a:endParaRPr>
          </a:p>
          <a:p>
            <a:pPr indent="-330200" lvl="1" marL="914400" rtl="0" algn="l">
              <a:spcBef>
                <a:spcPts val="0"/>
              </a:spcBef>
              <a:spcAft>
                <a:spcPts val="0"/>
              </a:spcAft>
              <a:buClr>
                <a:schemeClr val="accent4"/>
              </a:buClr>
              <a:buSzPts val="1600"/>
              <a:buFont typeface="IBM Plex Sans"/>
              <a:buAutoNum type="alphaLcPeriod"/>
            </a:pPr>
            <a:r>
              <a:rPr lang="en" sz="1600">
                <a:solidFill>
                  <a:schemeClr val="accent4"/>
                </a:solidFill>
                <a:latin typeface="IBM Plex Sans"/>
                <a:ea typeface="IBM Plex Sans"/>
                <a:cs typeface="IBM Plex Sans"/>
                <a:sym typeface="IBM Plex Sans"/>
              </a:rPr>
              <a:t>Goal : identify driver of cost</a:t>
            </a:r>
            <a:endParaRPr sz="1600">
              <a:solidFill>
                <a:schemeClr val="accent4"/>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646" name="Shape 646"/>
        <p:cNvGrpSpPr/>
        <p:nvPr/>
      </p:nvGrpSpPr>
      <p:grpSpPr>
        <a:xfrm>
          <a:off x="0" y="0"/>
          <a:ext cx="0" cy="0"/>
          <a:chOff x="0" y="0"/>
          <a:chExt cx="0" cy="0"/>
        </a:xfrm>
      </p:grpSpPr>
      <p:sp>
        <p:nvSpPr>
          <p:cNvPr id="647" name="Google Shape;647;p33"/>
          <p:cNvSpPr txBox="1"/>
          <p:nvPr>
            <p:ph type="title"/>
          </p:nvPr>
        </p:nvSpPr>
        <p:spPr>
          <a:xfrm>
            <a:off x="8655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Data Types</a:t>
            </a:r>
            <a:endParaRPr b="1">
              <a:solidFill>
                <a:schemeClr val="accent4"/>
              </a:solidFill>
            </a:endParaRPr>
          </a:p>
        </p:txBody>
      </p:sp>
      <p:sp>
        <p:nvSpPr>
          <p:cNvPr id="648" name="Google Shape;648;p33"/>
          <p:cNvSpPr txBox="1"/>
          <p:nvPr/>
        </p:nvSpPr>
        <p:spPr>
          <a:xfrm>
            <a:off x="868450" y="1623575"/>
            <a:ext cx="18867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00"/>
                </a:solidFill>
                <a:latin typeface="IBM Plex Sans"/>
                <a:ea typeface="IBM Plex Sans"/>
                <a:cs typeface="IBM Plex Sans"/>
                <a:sym typeface="IBM Plex Sans"/>
              </a:rPr>
              <a:t>Categorical columns</a:t>
            </a:r>
            <a:endParaRPr b="1" sz="1300">
              <a:solidFill>
                <a:srgbClr val="FF0000"/>
              </a:solidFill>
              <a:latin typeface="IBM Plex Sans"/>
              <a:ea typeface="IBM Plex Sans"/>
              <a:cs typeface="IBM Plex Sans"/>
              <a:sym typeface="IBM Plex Sans"/>
            </a:endParaRPr>
          </a:p>
          <a:p>
            <a:pPr indent="0" lvl="0" marL="0" rtl="0" algn="l">
              <a:spcBef>
                <a:spcPts val="0"/>
              </a:spcBef>
              <a:spcAft>
                <a:spcPts val="0"/>
              </a:spcAft>
              <a:buNone/>
            </a:pPr>
            <a:r>
              <a:t/>
            </a:r>
            <a:endParaRPr b="1" sz="1300">
              <a:solidFill>
                <a:srgbClr val="FF0000"/>
              </a:solidFill>
              <a:latin typeface="IBM Plex Sans"/>
              <a:ea typeface="IBM Plex Sans"/>
              <a:cs typeface="IBM Plex Sans"/>
              <a:sym typeface="IBM Plex Sans"/>
            </a:endParaRPr>
          </a:p>
        </p:txBody>
      </p:sp>
      <p:pic>
        <p:nvPicPr>
          <p:cNvPr id="649" name="Google Shape;649;p33"/>
          <p:cNvPicPr preferRelativeResize="0"/>
          <p:nvPr/>
        </p:nvPicPr>
        <p:blipFill>
          <a:blip r:embed="rId3">
            <a:alphaModFix/>
          </a:blip>
          <a:stretch>
            <a:fillRect/>
          </a:stretch>
        </p:blipFill>
        <p:spPr>
          <a:xfrm>
            <a:off x="151300" y="2271138"/>
            <a:ext cx="8572500" cy="2276475"/>
          </a:xfrm>
          <a:prstGeom prst="rect">
            <a:avLst/>
          </a:prstGeom>
          <a:noFill/>
          <a:ln>
            <a:noFill/>
          </a:ln>
        </p:spPr>
      </p:pic>
      <p:sp>
        <p:nvSpPr>
          <p:cNvPr id="650" name="Google Shape;650;p33"/>
          <p:cNvSpPr/>
          <p:nvPr/>
        </p:nvSpPr>
        <p:spPr>
          <a:xfrm>
            <a:off x="488800" y="2188475"/>
            <a:ext cx="2488500" cy="2544000"/>
          </a:xfrm>
          <a:prstGeom prst="rect">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3050150" y="2188475"/>
            <a:ext cx="5759400" cy="25440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txBox="1"/>
          <p:nvPr/>
        </p:nvSpPr>
        <p:spPr>
          <a:xfrm>
            <a:off x="4830850" y="1623575"/>
            <a:ext cx="17292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FF"/>
                </a:solidFill>
                <a:latin typeface="IBM Plex Sans"/>
                <a:ea typeface="IBM Plex Sans"/>
                <a:cs typeface="IBM Plex Sans"/>
                <a:sym typeface="IBM Plex Sans"/>
              </a:rPr>
              <a:t>Numerical </a:t>
            </a:r>
            <a:r>
              <a:rPr b="1" lang="en" sz="1300">
                <a:solidFill>
                  <a:srgbClr val="0000FF"/>
                </a:solidFill>
                <a:latin typeface="IBM Plex Sans"/>
                <a:ea typeface="IBM Plex Sans"/>
                <a:cs typeface="IBM Plex Sans"/>
                <a:sym typeface="IBM Plex Sans"/>
              </a:rPr>
              <a:t> columns</a:t>
            </a:r>
            <a:endParaRPr b="1" sz="1300">
              <a:solidFill>
                <a:srgbClr val="0000FF"/>
              </a:solidFill>
              <a:latin typeface="IBM Plex Sans"/>
              <a:ea typeface="IBM Plex Sans"/>
              <a:cs typeface="IBM Plex Sans"/>
              <a:sym typeface="IBM Plex Sans"/>
            </a:endParaRPr>
          </a:p>
          <a:p>
            <a:pPr indent="0" lvl="0" marL="0" rtl="0" algn="l">
              <a:spcBef>
                <a:spcPts val="0"/>
              </a:spcBef>
              <a:spcAft>
                <a:spcPts val="0"/>
              </a:spcAft>
              <a:buNone/>
            </a:pPr>
            <a:r>
              <a:t/>
            </a:r>
            <a:endParaRPr b="1" sz="1300">
              <a:solidFill>
                <a:srgbClr val="0000FF"/>
              </a:solidFill>
              <a:latin typeface="IBM Plex Sans"/>
              <a:ea typeface="IBM Plex Sans"/>
              <a:cs typeface="IBM Plex Sans"/>
              <a:sym typeface="IBM Plex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care Consulting by Slidesgo">
  <a:themeElements>
    <a:clrScheme name="Simple Light">
      <a:dk1>
        <a:srgbClr val="000000"/>
      </a:dk1>
      <a:lt1>
        <a:srgbClr val="FFFFFF"/>
      </a:lt1>
      <a:dk2>
        <a:srgbClr val="595959"/>
      </a:dk2>
      <a:lt2>
        <a:srgbClr val="EEEEEE"/>
      </a:lt2>
      <a:accent1>
        <a:srgbClr val="5BD5E4"/>
      </a:accent1>
      <a:accent2>
        <a:srgbClr val="7087C4"/>
      </a:accent2>
      <a:accent3>
        <a:srgbClr val="496CCC"/>
      </a:accent3>
      <a:accent4>
        <a:srgbClr val="2C3D6E"/>
      </a:accent4>
      <a:accent5>
        <a:srgbClr val="2D3859"/>
      </a:accent5>
      <a:accent6>
        <a:srgbClr val="222B38"/>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