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22"/>
    <p:restoredTop sz="94675"/>
  </p:normalViewPr>
  <p:slideViewPr>
    <p:cSldViewPr snapToGrid="0">
      <p:cViewPr varScale="1">
        <p:scale>
          <a:sx n="106" d="100"/>
          <a:sy n="106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2B5B-44E1-A360-FDF2-50DAC9C8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A5773-2CDF-656F-A951-52785A668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03740-63FF-B3E8-64F8-4A2B8C75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685D-6DBC-9040-99D2-59AA9070B316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E8181-B401-866B-F599-792F72AB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95CC1-BC23-3E1E-A377-F8FCCE39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9E6F-788F-E747-BA46-DB34FAFBA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8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8026F-C143-9CEF-D592-7C42D4BB2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39C33-DE6F-E022-9AEF-80268FB95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0E0B5-05B5-4206-A430-1225402E8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685D-6DBC-9040-99D2-59AA9070B316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D9FA8-A5CE-BFCB-79E6-3F5EC618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F3B13-0605-1A14-0AF6-574AE6DA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9E6F-788F-E747-BA46-DB34FAFBA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9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EA463-83BA-EBFD-6B79-E44F949DB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50FAA-4EA0-C3BA-92F3-DAA338FF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4A1DE-0846-E0E7-E3D2-152D8EE5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685D-6DBC-9040-99D2-59AA9070B316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50252-247B-E26B-4F34-EE1CCA2A5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AAAD5-62C5-E8EC-F446-3FD52F142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9E6F-788F-E747-BA46-DB34FAFBA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1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8D43-B479-ECB4-758B-5BC639AAC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B5F2-328C-155E-0A7B-BFC22540E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46957-B033-D726-ED2E-3720473E4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685D-6DBC-9040-99D2-59AA9070B316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C3CF3-C5F2-2965-039F-2B73D048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33F49-71C3-4630-75A6-9D5635DFA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9E6F-788F-E747-BA46-DB34FAFBA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8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F12F-70A3-08CC-CF1C-D467FB4D7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B8B0C-9873-C1B3-7706-108C12FE8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AD3CE-6DA0-4159-F582-C4E0AEFCD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685D-6DBC-9040-99D2-59AA9070B316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085E5-337F-9635-F97F-DEE3D81D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E6194-A180-89C6-4287-5DB814BB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9E6F-788F-E747-BA46-DB34FAFBA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8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DE9F-AF15-944E-05A2-DC2F0B1D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F6560-A2D2-BD1B-5D3B-C3F725772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14301-3F6E-507C-ADCD-42BCA8EFC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33A6F-B8D7-5CA2-DE8D-875826F61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685D-6DBC-9040-99D2-59AA9070B316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D6335-4222-470A-2AED-110C4E4D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B1053-21E9-B743-5CE5-312B9092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9E6F-788F-E747-BA46-DB34FAFBA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D847-7B4A-6322-7FFC-2BC4ABE7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8BF77-5C82-3F42-C64C-F0FE0C5CE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5E9FF-D7AC-7F57-527C-AE67F1C58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B6CC1-7701-46C5-A53F-92CE1904D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5A45C-71C7-1456-57B5-601A85906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BA4FC4-DB26-35C9-CFBB-3C729471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685D-6DBC-9040-99D2-59AA9070B316}" type="datetimeFigureOut">
              <a:rPr lang="en-US" smtClean="0"/>
              <a:t>2/6/23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B0B69F-A39C-5EB7-D2CF-4CDE000E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3E0579-8C52-2217-23D4-4535AF8D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9E6F-788F-E747-BA46-DB34FAFBA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0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D820-BEFC-E027-C52B-41FFDF290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C18B2-03D5-B557-548C-AC9F40F9C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685D-6DBC-9040-99D2-59AA9070B316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47C9C-D33E-1184-A640-900041BF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7F597-1EA1-18A5-53A4-9606C49E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9E6F-788F-E747-BA46-DB34FAFBA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2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6C661-9655-8A29-32C8-33ED2285B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685D-6DBC-9040-99D2-59AA9070B316}" type="datetimeFigureOut">
              <a:rPr lang="en-US" smtClean="0"/>
              <a:t>2/6/23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F58B1F-7156-4CED-009B-FAAA0A332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33809-D375-B3CE-B8B1-1D78AAD84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9E6F-788F-E747-BA46-DB34FAFBA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9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9D44-49FA-C624-C8AC-FFD87EFA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6F042-7004-CAA8-308B-8C2221EC6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26AFD-154C-80F7-5935-9001073DF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85AD3-1121-8280-1189-08A757E7E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685D-6DBC-9040-99D2-59AA9070B316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F8713-58A8-88A0-A84D-F4FF7D6B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E827B-28BA-7341-D592-590F59BC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9E6F-788F-E747-BA46-DB34FAFBA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60E11-D254-3048-4A2C-84DE08081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799EFB-E668-FEA9-356A-51D436D97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780CC-9AD1-C8F6-671E-C875DB003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17901-2E7F-0C24-262E-881B88B95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685D-6DBC-9040-99D2-59AA9070B316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6544C-BC70-9195-B25C-7A0070C2F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38E0B-0E14-C97E-1C25-1E291143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9E6F-788F-E747-BA46-DB34FAFBA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4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1AC461-22BD-A041-4A23-75DF5C9E7CC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0">
                <a:schemeClr val="accent3">
                  <a:lumMod val="89000"/>
                </a:schemeClr>
              </a:gs>
              <a:gs pos="2000">
                <a:schemeClr val="accent3">
                  <a:lumMod val="0"/>
                  <a:alpha val="73157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E050E4-BD96-A682-BC7C-47D6DA0B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10BB6-A518-CF83-3937-DA42DC2B2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6BD13-421D-8D6A-E07A-77FD7119B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864685D-6DBC-9040-99D2-59AA9070B316}" type="datetimeFigureOut">
              <a:rPr lang="en-US" smtClean="0"/>
              <a:pPr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64358-3128-E5BF-E4FF-08632FD7A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D35C2-A709-E878-D0B2-4A775CC63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6E69E6F-788F-E747-BA46-DB34FAFBA6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1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6C2A-AB20-D03E-02B7-017C0AB029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A9319-8B16-D0DF-C8E0-47A164DE5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73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Iylia Hutta</dc:creator>
  <cp:lastModifiedBy>Iylia Hutta</cp:lastModifiedBy>
  <cp:revision>1</cp:revision>
  <dcterms:created xsi:type="dcterms:W3CDTF">2023-02-06T11:00:24Z</dcterms:created>
  <dcterms:modified xsi:type="dcterms:W3CDTF">2023-02-06T13:01:08Z</dcterms:modified>
</cp:coreProperties>
</file>