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3.png" Type="http://schemas.openxmlformats.org/officeDocument/2006/relationships/image"/><Relationship Id="rId5" Target="../media/image48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4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3.png" Type="http://schemas.openxmlformats.org/officeDocument/2006/relationships/image"/><Relationship Id="rId5" Target="../media/image50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5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3.png" Type="http://schemas.openxmlformats.org/officeDocument/2006/relationships/image"/><Relationship Id="rId5" Target="../media/image52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5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3.png" Type="http://schemas.openxmlformats.org/officeDocument/2006/relationships/image"/><Relationship Id="rId5" Target="../media/image54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5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3.png" Type="http://schemas.openxmlformats.org/officeDocument/2006/relationships/image"/><Relationship Id="rId5" Target="../media/image56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5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3.png" Type="http://schemas.openxmlformats.org/officeDocument/2006/relationships/image"/><Relationship Id="rId5" Target="../media/image57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5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3.png" Type="http://schemas.openxmlformats.org/officeDocument/2006/relationships/image"/><Relationship Id="rId5" Target="../media/image59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58.png" Type="http://schemas.openxmlformats.org/officeDocument/2006/relationships/image"/><Relationship Id="rId9" Target="../media/image6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61.png" Type="http://schemas.openxmlformats.org/officeDocument/2006/relationships/image"/><Relationship Id="rId5" Target="../media/image62.png" Type="http://schemas.openxmlformats.org/officeDocument/2006/relationships/image"/><Relationship Id="rId6" Target="../media/image6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6.png" Type="http://schemas.openxmlformats.org/officeDocument/2006/relationships/image"/><Relationship Id="rId12" Target="../media/image3.png" Type="http://schemas.openxmlformats.org/officeDocument/2006/relationships/image"/><Relationship Id="rId13" Target="../media/image15.png" Type="http://schemas.openxmlformats.org/officeDocument/2006/relationships/image"/><Relationship Id="rId14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3.png" Type="http://schemas.openxmlformats.org/officeDocument/2006/relationships/image"/><Relationship Id="rId5" Target="../media/image18.png" Type="http://schemas.openxmlformats.org/officeDocument/2006/relationships/image"/><Relationship Id="rId6" Target="../media/image6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3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3.png" Type="http://schemas.openxmlformats.org/officeDocument/2006/relationships/image"/><Relationship Id="rId5" Target="../media/image18.png" Type="http://schemas.openxmlformats.org/officeDocument/2006/relationships/image"/><Relationship Id="rId6" Target="../media/image6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png" Type="http://schemas.openxmlformats.org/officeDocument/2006/relationships/image"/><Relationship Id="rId12" Target="../media/image35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3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3.png" Type="http://schemas.openxmlformats.org/officeDocument/2006/relationships/image"/><Relationship Id="rId5" Target="../media/image18.png" Type="http://schemas.openxmlformats.org/officeDocument/2006/relationships/image"/><Relationship Id="rId6" Target="../media/image6.pn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3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43.pn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3.png" Type="http://schemas.openxmlformats.org/officeDocument/2006/relationships/image"/><Relationship Id="rId5" Target="../media/image46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4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44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601700" y="419100"/>
            <a:ext cx="2832100" cy="1498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919200" y="546100"/>
            <a:ext cx="2349500" cy="1117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76400" y="6210300"/>
            <a:ext cx="3657600" cy="1028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776700" y="8839200"/>
            <a:ext cx="444500" cy="406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97000" y="3340100"/>
            <a:ext cx="11023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65300" y="2413000"/>
            <a:ext cx="14147800" cy="6858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277600" y="1422400"/>
            <a:ext cx="37338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527300" y="2336800"/>
            <a:ext cx="11417300" cy="7378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176000" y="1422400"/>
            <a:ext cx="34925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470400" y="2070100"/>
            <a:ext cx="9296400" cy="7543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137900" y="1422400"/>
            <a:ext cx="35052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870200" y="1930400"/>
            <a:ext cx="12534900" cy="7581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388600" y="1371600"/>
            <a:ext cx="42545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32000" y="2616200"/>
            <a:ext cx="14236700" cy="6731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388600" y="1371600"/>
            <a:ext cx="42545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009900" y="2133600"/>
            <a:ext cx="11988800" cy="7391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388600" y="1384300"/>
            <a:ext cx="42418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374900" y="2159000"/>
            <a:ext cx="13550900" cy="755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388600" y="1384300"/>
            <a:ext cx="4241800" cy="787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606800" y="6654800"/>
            <a:ext cx="63119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167100" y="5765800"/>
            <a:ext cx="711200" cy="711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4419600" y="3644900"/>
            <a:ext cx="22606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44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389378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441700" y="6489700"/>
            <a:ext cx="33401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533900" y="5664200"/>
            <a:ext cx="1193800" cy="914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921000" y="6832600"/>
            <a:ext cx="4114800" cy="977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389378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467600" y="6489700"/>
            <a:ext cx="33401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585200" y="5664200"/>
            <a:ext cx="1193800" cy="914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67500" y="6743700"/>
            <a:ext cx="4165600" cy="10795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389378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506200" y="6489700"/>
            <a:ext cx="3340100" cy="1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623800" y="5664200"/>
            <a:ext cx="1181100" cy="914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214100" y="6832600"/>
            <a:ext cx="3657600" cy="977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776700" y="8839200"/>
            <a:ext cx="444500" cy="406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35100" y="863600"/>
            <a:ext cx="2349500" cy="647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286500" y="2260600"/>
            <a:ext cx="5842000" cy="226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2057400"/>
            <a:ext cx="17043400" cy="617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944600" y="1866900"/>
            <a:ext cx="2832100" cy="1498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135100" y="2311400"/>
            <a:ext cx="2463800" cy="609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776700" y="7404100"/>
            <a:ext cx="444500" cy="406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82600" y="3467100"/>
            <a:ext cx="5054600" cy="1892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533900" y="3403600"/>
            <a:ext cx="53848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26600" y="571500"/>
            <a:ext cx="7594600" cy="9156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51000" y="5041900"/>
            <a:ext cx="7366000" cy="2082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15900" y="2959100"/>
            <a:ext cx="934720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2057400"/>
            <a:ext cx="17043400" cy="617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944600" y="1866900"/>
            <a:ext cx="2832100" cy="1498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135100" y="2311400"/>
            <a:ext cx="2463800" cy="609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776700" y="7404100"/>
            <a:ext cx="444500" cy="406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33400" y="3467100"/>
            <a:ext cx="5041900" cy="1892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533900" y="3225800"/>
            <a:ext cx="23114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512800" y="5524500"/>
            <a:ext cx="901700" cy="901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398500" y="4800600"/>
            <a:ext cx="1231900" cy="812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709400" y="6553200"/>
            <a:ext cx="3975100" cy="1041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552700" y="1930400"/>
            <a:ext cx="13195300" cy="7670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7800" y="508000"/>
            <a:ext cx="14300200" cy="20955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36220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3627100" y="4876800"/>
            <a:ext cx="1460500" cy="1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274800" y="4152900"/>
            <a:ext cx="139700" cy="139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274800" y="5613400"/>
            <a:ext cx="139700" cy="1397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512800" y="6083300"/>
            <a:ext cx="1651000" cy="16510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296900" y="2273300"/>
            <a:ext cx="1879600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2057400"/>
            <a:ext cx="17043400" cy="617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944600" y="1866900"/>
            <a:ext cx="2832100" cy="1498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135100" y="2311400"/>
            <a:ext cx="2463800" cy="609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776700" y="7404100"/>
            <a:ext cx="444500" cy="406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46100" y="3467100"/>
            <a:ext cx="5016500" cy="1892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622800" y="3263900"/>
            <a:ext cx="4292600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01700" y="2489200"/>
            <a:ext cx="12268200" cy="6997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553700" y="1422400"/>
            <a:ext cx="4102100" cy="736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220700" y="3962400"/>
            <a:ext cx="2679700" cy="952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220700" y="4711700"/>
            <a:ext cx="43434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90700" y="2438400"/>
            <a:ext cx="14338300" cy="6946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036300" y="1422400"/>
            <a:ext cx="3619500" cy="736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