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2.png" Type="http://schemas.openxmlformats.org/officeDocument/2006/relationships/image"/><Relationship Id="rId4" Target="../media/image3.png" Type="http://schemas.openxmlformats.org/officeDocument/2006/relationships/image"/><Relationship Id="rId5" Target="../media/image49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5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2.png" Type="http://schemas.openxmlformats.org/officeDocument/2006/relationships/image"/><Relationship Id="rId4" Target="../media/image3.png" Type="http://schemas.openxmlformats.org/officeDocument/2006/relationships/image"/><Relationship Id="rId5" Target="../media/image5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5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2.png" Type="http://schemas.openxmlformats.org/officeDocument/2006/relationships/image"/><Relationship Id="rId4" Target="../media/image3.png" Type="http://schemas.openxmlformats.org/officeDocument/2006/relationships/image"/><Relationship Id="rId5" Target="../media/image53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5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2.png" Type="http://schemas.openxmlformats.org/officeDocument/2006/relationships/image"/><Relationship Id="rId4" Target="../media/image3.png" Type="http://schemas.openxmlformats.org/officeDocument/2006/relationships/image"/><Relationship Id="rId5" Target="../media/image55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5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2.png" Type="http://schemas.openxmlformats.org/officeDocument/2006/relationships/image"/><Relationship Id="rId4" Target="../media/image3.png" Type="http://schemas.openxmlformats.org/officeDocument/2006/relationships/image"/><Relationship Id="rId5" Target="../media/image57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5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2.png" Type="http://schemas.openxmlformats.org/officeDocument/2006/relationships/image"/><Relationship Id="rId4" Target="../media/image3.png" Type="http://schemas.openxmlformats.org/officeDocument/2006/relationships/image"/><Relationship Id="rId5" Target="../media/image58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5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2.png" Type="http://schemas.openxmlformats.org/officeDocument/2006/relationships/image"/><Relationship Id="rId4" Target="../media/image3.png" Type="http://schemas.openxmlformats.org/officeDocument/2006/relationships/image"/><Relationship Id="rId5" Target="../media/image60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59.png" Type="http://schemas.openxmlformats.org/officeDocument/2006/relationships/image"/><Relationship Id="rId9" Target="../media/image6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2.png" Type="http://schemas.openxmlformats.org/officeDocument/2006/relationships/image"/><Relationship Id="rId4" Target="../media/image62.png" Type="http://schemas.openxmlformats.org/officeDocument/2006/relationships/image"/><Relationship Id="rId5" Target="../media/image63.png" Type="http://schemas.openxmlformats.org/officeDocument/2006/relationships/image"/><Relationship Id="rId6" Target="../media/image6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6.png" Type="http://schemas.openxmlformats.org/officeDocument/2006/relationships/image"/><Relationship Id="rId12" Target="../media/image3.png" Type="http://schemas.openxmlformats.org/officeDocument/2006/relationships/image"/><Relationship Id="rId13" Target="../media/image16.png" Type="http://schemas.openxmlformats.org/officeDocument/2006/relationships/image"/><Relationship Id="rId14" Target="../media/image17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8.png" Type="http://schemas.openxmlformats.org/officeDocument/2006/relationships/image"/><Relationship Id="rId4" Target="../media/image3.png" Type="http://schemas.openxmlformats.org/officeDocument/2006/relationships/image"/><Relationship Id="rId5" Target="../media/image19.png" Type="http://schemas.openxmlformats.org/officeDocument/2006/relationships/image"/><Relationship Id="rId6" Target="../media/image6.png" Type="http://schemas.openxmlformats.org/officeDocument/2006/relationships/image"/><Relationship Id="rId7" Target="../media/image20.png" Type="http://schemas.openxmlformats.org/officeDocument/2006/relationships/image"/><Relationship Id="rId8" Target="../media/image2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2.png" Type="http://schemas.openxmlformats.org/officeDocument/2006/relationships/image"/><Relationship Id="rId4" Target="../media/image3.png" Type="http://schemas.openxmlformats.org/officeDocument/2006/relationships/image"/><Relationship Id="rId5" Target="../media/image23.png" Type="http://schemas.openxmlformats.org/officeDocument/2006/relationships/image"/><Relationship Id="rId6" Target="../media/image24.png" Type="http://schemas.openxmlformats.org/officeDocument/2006/relationships/image"/><Relationship Id="rId7" Target="../media/image25.png" Type="http://schemas.openxmlformats.org/officeDocument/2006/relationships/image"/><Relationship Id="rId8" Target="../media/image2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8.png" Type="http://schemas.openxmlformats.org/officeDocument/2006/relationships/image"/><Relationship Id="rId4" Target="../media/image3.png" Type="http://schemas.openxmlformats.org/officeDocument/2006/relationships/image"/><Relationship Id="rId5" Target="../media/image19.png" Type="http://schemas.openxmlformats.org/officeDocument/2006/relationships/image"/><Relationship Id="rId6" Target="../media/image6.png" Type="http://schemas.openxmlformats.org/officeDocument/2006/relationships/image"/><Relationship Id="rId7" Target="../media/image27.png" Type="http://schemas.openxmlformats.org/officeDocument/2006/relationships/image"/><Relationship Id="rId8" Target="../media/image2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11" Target="../media/image35.png" Type="http://schemas.openxmlformats.org/officeDocument/2006/relationships/image"/><Relationship Id="rId12" Target="../media/image36.png" Type="http://schemas.openxmlformats.org/officeDocument/2006/relationships/image"/><Relationship Id="rId13" Target="../media/image37.png" Type="http://schemas.openxmlformats.org/officeDocument/2006/relationships/image"/><Relationship Id="rId14" Target="../media/image38.png" Type="http://schemas.openxmlformats.org/officeDocument/2006/relationships/image"/><Relationship Id="rId2" Target="../media/image1.png" Type="http://schemas.openxmlformats.org/officeDocument/2006/relationships/image"/><Relationship Id="rId3" Target="../media/image22.png" Type="http://schemas.openxmlformats.org/officeDocument/2006/relationships/image"/><Relationship Id="rId4" Target="../media/image3.png" Type="http://schemas.openxmlformats.org/officeDocument/2006/relationships/image"/><Relationship Id="rId5" Target="../media/image29.png" Type="http://schemas.openxmlformats.org/officeDocument/2006/relationships/image"/><Relationship Id="rId6" Target="../media/image30.png" Type="http://schemas.openxmlformats.org/officeDocument/2006/relationships/image"/><Relationship Id="rId7" Target="../media/image31.png" Type="http://schemas.openxmlformats.org/officeDocument/2006/relationships/image"/><Relationship Id="rId8" Target="../media/image32.png" Type="http://schemas.openxmlformats.org/officeDocument/2006/relationships/image"/><Relationship Id="rId9" Target="../media/image3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8.png" Type="http://schemas.openxmlformats.org/officeDocument/2006/relationships/image"/><Relationship Id="rId4" Target="../media/image3.png" Type="http://schemas.openxmlformats.org/officeDocument/2006/relationships/image"/><Relationship Id="rId5" Target="../media/image19.png" Type="http://schemas.openxmlformats.org/officeDocument/2006/relationships/image"/><Relationship Id="rId6" Target="../media/image6.png" Type="http://schemas.openxmlformats.org/officeDocument/2006/relationships/image"/><Relationship Id="rId7" Target="../media/image39.png" Type="http://schemas.openxmlformats.org/officeDocument/2006/relationships/image"/><Relationship Id="rId8" Target="../media/image4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png" Type="http://schemas.openxmlformats.org/officeDocument/2006/relationships/image"/><Relationship Id="rId2" Target="../media/image1.png" Type="http://schemas.openxmlformats.org/officeDocument/2006/relationships/image"/><Relationship Id="rId3" Target="../media/image22.png" Type="http://schemas.openxmlformats.org/officeDocument/2006/relationships/image"/><Relationship Id="rId4" Target="../media/image3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2.png" Type="http://schemas.openxmlformats.org/officeDocument/2006/relationships/image"/><Relationship Id="rId4" Target="../media/image3.png" Type="http://schemas.openxmlformats.org/officeDocument/2006/relationships/image"/><Relationship Id="rId5" Target="../media/image47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22300" y="571500"/>
            <a:ext cx="17043400" cy="9144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601700" y="419100"/>
            <a:ext cx="2832100" cy="1498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919200" y="863600"/>
            <a:ext cx="2349500" cy="647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701800" y="5791200"/>
            <a:ext cx="7810500" cy="2438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776700" y="8839200"/>
            <a:ext cx="444500" cy="4064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816100" y="6807200"/>
            <a:ext cx="495300" cy="4953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397000" y="3340100"/>
            <a:ext cx="110236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22300" y="571500"/>
            <a:ext cx="17043400" cy="9156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17600" y="419100"/>
            <a:ext cx="2832100" cy="14986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65300" y="2413000"/>
            <a:ext cx="14147800" cy="68580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9800" y="647700"/>
            <a:ext cx="2844800" cy="1016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68400" y="673100"/>
            <a:ext cx="13309600" cy="1892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277600" y="1422400"/>
            <a:ext cx="3733800" cy="736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22300" y="571500"/>
            <a:ext cx="17043400" cy="9156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17600" y="419100"/>
            <a:ext cx="2832100" cy="14986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527300" y="2336800"/>
            <a:ext cx="11417300" cy="7378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9800" y="647700"/>
            <a:ext cx="2844800" cy="1016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68400" y="673100"/>
            <a:ext cx="13309600" cy="1892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176000" y="1422400"/>
            <a:ext cx="3492500" cy="736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22300" y="571500"/>
            <a:ext cx="17043400" cy="9156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17600" y="419100"/>
            <a:ext cx="2832100" cy="14986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470400" y="2070100"/>
            <a:ext cx="9296400" cy="7543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9800" y="647700"/>
            <a:ext cx="2844800" cy="1016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68400" y="673100"/>
            <a:ext cx="13309600" cy="1892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137900" y="1422400"/>
            <a:ext cx="3505200" cy="736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22300" y="571500"/>
            <a:ext cx="17043400" cy="9156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17600" y="419100"/>
            <a:ext cx="2832100" cy="14986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870200" y="1930400"/>
            <a:ext cx="12534900" cy="7581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9800" y="647700"/>
            <a:ext cx="2844800" cy="1016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68400" y="673100"/>
            <a:ext cx="13309600" cy="1892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388600" y="1371600"/>
            <a:ext cx="42545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22300" y="571500"/>
            <a:ext cx="17043400" cy="9156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17600" y="419100"/>
            <a:ext cx="2832100" cy="14986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032000" y="2616200"/>
            <a:ext cx="14236700" cy="67310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9800" y="647700"/>
            <a:ext cx="2844800" cy="1016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68400" y="673100"/>
            <a:ext cx="13309600" cy="1892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388600" y="1371600"/>
            <a:ext cx="42545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22300" y="571500"/>
            <a:ext cx="17043400" cy="9156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17600" y="419100"/>
            <a:ext cx="2832100" cy="14986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009900" y="2133600"/>
            <a:ext cx="11988800" cy="7391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9800" y="647700"/>
            <a:ext cx="2844800" cy="1016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68400" y="673100"/>
            <a:ext cx="13309600" cy="1892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388600" y="1384300"/>
            <a:ext cx="42418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22300" y="571500"/>
            <a:ext cx="17043400" cy="9156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17600" y="419100"/>
            <a:ext cx="2832100" cy="14986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374900" y="2159000"/>
            <a:ext cx="13550900" cy="7556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9800" y="647700"/>
            <a:ext cx="2844800" cy="1016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68400" y="673100"/>
            <a:ext cx="13309600" cy="1892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388600" y="1384300"/>
            <a:ext cx="4241800" cy="7874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606800" y="6654800"/>
            <a:ext cx="6311900" cy="1460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22300" y="571500"/>
            <a:ext cx="17043400" cy="9156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39800" y="647700"/>
            <a:ext cx="2844800" cy="10160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167100" y="5765800"/>
            <a:ext cx="711200" cy="711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4419600" y="3644900"/>
            <a:ext cx="22606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22300" y="571500"/>
            <a:ext cx="17043400" cy="91440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389378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441700" y="6489700"/>
            <a:ext cx="3340100" cy="1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533900" y="5664200"/>
            <a:ext cx="1193800" cy="914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921000" y="6832600"/>
            <a:ext cx="4114800" cy="9779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389378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467600" y="6489700"/>
            <a:ext cx="3340100" cy="12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585200" y="5664200"/>
            <a:ext cx="1193800" cy="914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667500" y="6743700"/>
            <a:ext cx="4165600" cy="10795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38937800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506200" y="6489700"/>
            <a:ext cx="3340100" cy="12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623800" y="5664200"/>
            <a:ext cx="1181100" cy="9144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214100" y="6832600"/>
            <a:ext cx="3657600" cy="9779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6776700" y="8839200"/>
            <a:ext cx="444500" cy="4064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117600" y="419100"/>
            <a:ext cx="2832100" cy="14986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435100" y="863600"/>
            <a:ext cx="2349500" cy="6477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6286500" y="2260600"/>
            <a:ext cx="5842000" cy="2260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22300" y="2057400"/>
            <a:ext cx="17043400" cy="6172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944600" y="1866900"/>
            <a:ext cx="2832100" cy="1498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135100" y="2311400"/>
            <a:ext cx="2463800" cy="609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776700" y="7404100"/>
            <a:ext cx="444500" cy="406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82600" y="3467100"/>
            <a:ext cx="5054600" cy="1892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533900" y="3403600"/>
            <a:ext cx="53848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22300" y="571500"/>
            <a:ext cx="17043400" cy="9156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17600" y="419100"/>
            <a:ext cx="2832100" cy="1498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39800" y="647700"/>
            <a:ext cx="2844800" cy="10160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626600" y="571500"/>
            <a:ext cx="7594600" cy="9156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51000" y="5041900"/>
            <a:ext cx="7366000" cy="2082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15900" y="2959100"/>
            <a:ext cx="9347200" cy="1892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22300" y="2057400"/>
            <a:ext cx="17043400" cy="6172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944600" y="1866900"/>
            <a:ext cx="2832100" cy="1498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135100" y="2311400"/>
            <a:ext cx="2463800" cy="609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776700" y="7404100"/>
            <a:ext cx="444500" cy="406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33400" y="3467100"/>
            <a:ext cx="5041900" cy="1892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533900" y="3225800"/>
            <a:ext cx="23114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22300" y="571500"/>
            <a:ext cx="17043400" cy="9156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17600" y="419100"/>
            <a:ext cx="2832100" cy="1498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39800" y="647700"/>
            <a:ext cx="2844800" cy="1016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512800" y="5524500"/>
            <a:ext cx="901700" cy="901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398500" y="4800600"/>
            <a:ext cx="1231900" cy="812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709400" y="6553200"/>
            <a:ext cx="3975100" cy="10414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552700" y="1930400"/>
            <a:ext cx="13195300" cy="7670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77800" y="508000"/>
            <a:ext cx="14300200" cy="20955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36220000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13627100" y="4876800"/>
            <a:ext cx="1460500" cy="12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4274800" y="4152900"/>
            <a:ext cx="139700" cy="1397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4274800" y="5613400"/>
            <a:ext cx="139700" cy="1397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3512800" y="6083300"/>
            <a:ext cx="1651000" cy="16510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3296900" y="2273300"/>
            <a:ext cx="1879600" cy="187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22300" y="2057400"/>
            <a:ext cx="17043400" cy="6172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944600" y="1866900"/>
            <a:ext cx="2832100" cy="1498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135100" y="2311400"/>
            <a:ext cx="2463800" cy="609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776700" y="7404100"/>
            <a:ext cx="444500" cy="406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46100" y="3467100"/>
            <a:ext cx="5016500" cy="1892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622800" y="3263900"/>
            <a:ext cx="4292600" cy="2197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22300" y="571500"/>
            <a:ext cx="17043400" cy="9156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17600" y="419100"/>
            <a:ext cx="2832100" cy="14986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01700" y="2489200"/>
            <a:ext cx="12268200" cy="6997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9800" y="647700"/>
            <a:ext cx="2844800" cy="1016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68400" y="673100"/>
            <a:ext cx="13309600" cy="1892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553700" y="1422400"/>
            <a:ext cx="4102100" cy="736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3220700" y="3962400"/>
            <a:ext cx="2679700" cy="952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3220700" y="4711700"/>
            <a:ext cx="4343400" cy="96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22300" y="571500"/>
            <a:ext cx="17043400" cy="9156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17600" y="419100"/>
            <a:ext cx="2832100" cy="14986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90700" y="2438400"/>
            <a:ext cx="14338300" cy="6946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9800" y="647700"/>
            <a:ext cx="2844800" cy="1016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68400" y="673100"/>
            <a:ext cx="13309600" cy="1892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036300" y="1422400"/>
            <a:ext cx="3619500" cy="736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