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7"/>
  </p:notesMasterIdLst>
  <p:handoutMasterIdLst>
    <p:handoutMasterId r:id="rId28"/>
  </p:handoutMasterIdLst>
  <p:sldIdLst>
    <p:sldId id="256" r:id="rId4"/>
    <p:sldId id="435" r:id="rId5"/>
    <p:sldId id="402" r:id="rId6"/>
    <p:sldId id="403" r:id="rId7"/>
    <p:sldId id="404" r:id="rId8"/>
    <p:sldId id="408" r:id="rId9"/>
    <p:sldId id="410" r:id="rId10"/>
    <p:sldId id="409" r:id="rId11"/>
    <p:sldId id="411" r:id="rId12"/>
    <p:sldId id="495" r:id="rId13"/>
    <p:sldId id="414" r:id="rId14"/>
    <p:sldId id="496" r:id="rId15"/>
    <p:sldId id="550" r:id="rId16"/>
    <p:sldId id="551" r:id="rId17"/>
    <p:sldId id="552" r:id="rId18"/>
    <p:sldId id="553" r:id="rId19"/>
    <p:sldId id="554" r:id="rId20"/>
    <p:sldId id="555" r:id="rId21"/>
    <p:sldId id="556" r:id="rId22"/>
    <p:sldId id="557" r:id="rId23"/>
    <p:sldId id="558" r:id="rId24"/>
    <p:sldId id="559" r:id="rId25"/>
    <p:sldId id="377" r:id="rId26"/>
  </p:sldIdLst>
  <p:sldSz cx="12188825" cy="6858000"/>
  <p:notesSz cx="6858000" cy="9144000"/>
  <p:defaultTextStyle>
    <a:defPPr>
      <a:defRPr lang="en-US"/>
    </a:defPPr>
    <a:lvl1pPr algn="l" defTabSz="1217930" rtl="0" fontAlgn="base">
      <a:spcBef>
        <a:spcPct val="0"/>
      </a:spcBef>
      <a:spcAft>
        <a:spcPct val="0"/>
      </a:spcAft>
      <a:defRPr sz="2400" kern="1200">
        <a:solidFill>
          <a:schemeClr val="tx1"/>
        </a:solidFill>
        <a:latin typeface="Arial" panose="020B0604020202020204" pitchFamily="34" charset="0"/>
        <a:ea typeface="宋体" pitchFamily="2" charset="-122"/>
        <a:cs typeface="+mn-cs"/>
      </a:defRPr>
    </a:lvl1pPr>
    <a:lvl2pPr marL="608330" indent="-151130" algn="l" defTabSz="1217930" rtl="0" fontAlgn="base">
      <a:spcBef>
        <a:spcPct val="0"/>
      </a:spcBef>
      <a:spcAft>
        <a:spcPct val="0"/>
      </a:spcAft>
      <a:defRPr sz="2400" kern="1200">
        <a:solidFill>
          <a:schemeClr val="tx1"/>
        </a:solidFill>
        <a:latin typeface="Arial" panose="020B0604020202020204" pitchFamily="34" charset="0"/>
        <a:ea typeface="宋体" pitchFamily="2" charset="-122"/>
        <a:cs typeface="+mn-cs"/>
      </a:defRPr>
    </a:lvl2pPr>
    <a:lvl3pPr marL="1217930" indent="-303530" algn="l" defTabSz="1217930" rtl="0" fontAlgn="base">
      <a:spcBef>
        <a:spcPct val="0"/>
      </a:spcBef>
      <a:spcAft>
        <a:spcPct val="0"/>
      </a:spcAft>
      <a:defRPr sz="2400" kern="1200">
        <a:solidFill>
          <a:schemeClr val="tx1"/>
        </a:solidFill>
        <a:latin typeface="Arial" panose="020B0604020202020204" pitchFamily="34" charset="0"/>
        <a:ea typeface="宋体" pitchFamily="2" charset="-122"/>
        <a:cs typeface="+mn-cs"/>
      </a:defRPr>
    </a:lvl3pPr>
    <a:lvl4pPr marL="1827530" indent="-455930" algn="l" defTabSz="1217930" rtl="0" fontAlgn="base">
      <a:spcBef>
        <a:spcPct val="0"/>
      </a:spcBef>
      <a:spcAft>
        <a:spcPct val="0"/>
      </a:spcAft>
      <a:defRPr sz="2400" kern="1200">
        <a:solidFill>
          <a:schemeClr val="tx1"/>
        </a:solidFill>
        <a:latin typeface="Arial" panose="020B0604020202020204" pitchFamily="34" charset="0"/>
        <a:ea typeface="宋体" pitchFamily="2" charset="-122"/>
        <a:cs typeface="+mn-cs"/>
      </a:defRPr>
    </a:lvl4pPr>
    <a:lvl5pPr marL="2437130" indent="-608330" algn="l" defTabSz="1217930" rtl="0" fontAlgn="base">
      <a:spcBef>
        <a:spcPct val="0"/>
      </a:spcBef>
      <a:spcAft>
        <a:spcPct val="0"/>
      </a:spcAft>
      <a:defRPr sz="2400"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00000"/>
    <a:srgbClr val="1B1B1B"/>
    <a:srgbClr val="414042"/>
    <a:srgbClr val="262626"/>
    <a:srgbClr val="939598"/>
    <a:srgbClr val="EC2225"/>
    <a:srgbClr val="64BEDC"/>
    <a:srgbClr val="FFC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46" autoAdjust="0"/>
    <p:restoredTop sz="65915" autoAdjust="0"/>
  </p:normalViewPr>
  <p:slideViewPr>
    <p:cSldViewPr snapToGrid="0" snapToObjects="1">
      <p:cViewPr varScale="1">
        <p:scale>
          <a:sx n="60" d="100"/>
          <a:sy n="60" d="100"/>
        </p:scale>
        <p:origin x="663" y="39"/>
      </p:cViewPr>
      <p:guideLst>
        <p:guide orient="horz" pos="463"/>
        <p:guide orient="horz" pos="4212"/>
        <p:guide orient="horz" pos="3904"/>
        <p:guide pos="3935"/>
        <p:guide pos="2279"/>
        <p:guide pos="5485"/>
      </p:guideLst>
    </p:cSldViewPr>
  </p:slideViewPr>
  <p:outlineViewPr>
    <p:cViewPr>
      <p:scale>
        <a:sx n="33" d="100"/>
        <a:sy n="33" d="100"/>
      </p:scale>
      <p:origin x="0" y="-6732"/>
    </p:cViewPr>
  </p:outlineViewPr>
  <p:notesTextViewPr>
    <p:cViewPr>
      <p:scale>
        <a:sx n="3" d="2"/>
        <a:sy n="3" d="2"/>
      </p:scale>
      <p:origin x="0" y="0"/>
    </p:cViewPr>
  </p:notesTextViewPr>
  <p:sorterViewPr>
    <p:cViewPr>
      <p:scale>
        <a:sx n="80" d="100"/>
        <a:sy n="80" d="100"/>
      </p:scale>
      <p:origin x="0" y="0"/>
    </p:cViewPr>
  </p:sorterViewPr>
  <p:notesViewPr>
    <p:cSldViewPr snapToGrid="0" snapToObjects="1">
      <p:cViewPr>
        <p:scale>
          <a:sx n="85" d="100"/>
          <a:sy n="85" d="100"/>
        </p:scale>
        <p:origin x="1944" y="-678"/>
      </p:cViewPr>
      <p:guideLst>
        <p:guide orient="horz" pos="2880"/>
        <p:guide pos="2171"/>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200" fontAlgn="auto">
              <a:spcBef>
                <a:spcPts val="0"/>
              </a:spcBef>
              <a:spcAft>
                <a:spcPts val="0"/>
              </a:spcAft>
              <a:defRPr sz="100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200" fontAlgn="auto">
              <a:spcBef>
                <a:spcPts val="0"/>
              </a:spcBef>
              <a:spcAft>
                <a:spcPts val="0"/>
              </a:spcAft>
              <a:defRPr sz="1000">
                <a:ea typeface="+mn-ea"/>
                <a:cs typeface="Arial" panose="020B0604020202020204" pitchFamily="34" charset="0"/>
              </a:defRPr>
            </a:lvl1pPr>
          </a:lstStyle>
          <a:p>
            <a:pPr>
              <a:defRPr/>
            </a:pPr>
            <a:fld id="{9D2380FC-0D84-4A21-82A3-047E8F09D918}" type="datetimeFigureOut">
              <a:rPr lang="en-US"/>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219200" fontAlgn="auto">
              <a:spcBef>
                <a:spcPts val="0"/>
              </a:spcBef>
              <a:spcAft>
                <a:spcPts val="0"/>
              </a:spcAft>
              <a:defRPr sz="800" cap="all">
                <a:solidFill>
                  <a:srgbClr val="939598"/>
                </a:solidFill>
                <a:ea typeface="+mn-ea"/>
                <a:cs typeface="Arial" panose="020B0604020202020204" pitchFamily="34" charset="0"/>
              </a:defRPr>
            </a:lvl1pPr>
          </a:lstStyle>
          <a:p>
            <a:pPr>
              <a:defRPr/>
            </a:pPr>
            <a:r>
              <a:rPr lang="en-US"/>
              <a:t>2011 LENOVO CONFIDENTIAL. All rights reserved.</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219200" fontAlgn="auto">
              <a:spcBef>
                <a:spcPts val="0"/>
              </a:spcBef>
              <a:spcAft>
                <a:spcPts val="0"/>
              </a:spcAft>
              <a:defRPr sz="800">
                <a:ea typeface="+mn-ea"/>
                <a:cs typeface="Arial" panose="020B0604020202020204" pitchFamily="34" charset="0"/>
              </a:defRPr>
            </a:lvl1pPr>
          </a:lstStyle>
          <a:p>
            <a:pPr>
              <a:defRPr/>
            </a:pPr>
            <a:fld id="{BAB7CD54-5BB4-4AEF-9834-F99481CA240D}" type="slidenum">
              <a:rPr lang="en-US"/>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200" fontAlgn="auto">
              <a:spcBef>
                <a:spcPts val="0"/>
              </a:spcBef>
              <a:spcAft>
                <a:spcPts val="0"/>
              </a:spcAft>
              <a:defRPr sz="100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200" fontAlgn="auto">
              <a:spcBef>
                <a:spcPts val="0"/>
              </a:spcBef>
              <a:spcAft>
                <a:spcPts val="0"/>
              </a:spcAft>
              <a:defRPr sz="1000">
                <a:latin typeface="Arial" panose="020B0604020202020204" pitchFamily="34" charset="0"/>
                <a:ea typeface="+mn-ea"/>
                <a:cs typeface="Arial" panose="020B0604020202020204" pitchFamily="34" charset="0"/>
              </a:defRPr>
            </a:lvl1pPr>
          </a:lstStyle>
          <a:p>
            <a:pPr>
              <a:defRPr/>
            </a:pPr>
            <a:fld id="{4CFF51A8-C6F1-499B-BDA8-6DC2F428CD6E}" type="datetimeFigureOut">
              <a:rPr lang="en-US"/>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endParaRPr lang="en-US" noProof="0" dirty="0"/>
          </a:p>
          <a:p>
            <a:pPr lvl="1"/>
            <a:r>
              <a:rPr lang="en-US" noProof="0" dirty="0"/>
              <a:t>Second level</a:t>
            </a:r>
            <a:endParaRPr lang="en-US" noProof="0" dirty="0"/>
          </a:p>
          <a:p>
            <a:pPr lvl="2"/>
            <a:r>
              <a:rPr lang="en-US" noProof="0" dirty="0"/>
              <a:t>Third level</a:t>
            </a:r>
            <a:endParaRPr lang="en-US" noProof="0" dirty="0"/>
          </a:p>
          <a:p>
            <a:pPr lvl="3"/>
            <a:r>
              <a:rPr lang="en-US" noProof="0" dirty="0"/>
              <a:t>Fourth level</a:t>
            </a:r>
            <a:endParaRPr lang="en-US" noProof="0" dirty="0"/>
          </a:p>
          <a:p>
            <a:pPr lvl="4"/>
            <a:r>
              <a:rPr lang="en-US" noProof="0" dirty="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219200" fontAlgn="auto">
              <a:spcBef>
                <a:spcPts val="0"/>
              </a:spcBef>
              <a:spcAft>
                <a:spcPts val="0"/>
              </a:spcAft>
              <a:defRPr sz="800" cap="all">
                <a:solidFill>
                  <a:srgbClr val="939598"/>
                </a:solidFill>
                <a:latin typeface="Arial" panose="020B0604020202020204" pitchFamily="34" charset="0"/>
                <a:ea typeface="+mn-ea"/>
                <a:cs typeface="Arial" panose="020B0604020202020204" pitchFamily="34" charset="0"/>
              </a:defRPr>
            </a:lvl1pPr>
          </a:lstStyle>
          <a:p>
            <a:pPr>
              <a:defRPr/>
            </a:pPr>
            <a:r>
              <a:rPr lang="en-US"/>
              <a:t>2011 LENOVO CONFIDENTIAL. All rights reserved.</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219200" fontAlgn="auto">
              <a:spcBef>
                <a:spcPts val="0"/>
              </a:spcBef>
              <a:spcAft>
                <a:spcPts val="0"/>
              </a:spcAft>
              <a:defRPr sz="800">
                <a:latin typeface="Arial" panose="020B0604020202020204" pitchFamily="34" charset="0"/>
                <a:ea typeface="+mn-ea"/>
                <a:cs typeface="Arial" panose="020B0604020202020204" pitchFamily="34" charset="0"/>
              </a:defRPr>
            </a:lvl1pPr>
          </a:lstStyle>
          <a:p>
            <a:pPr>
              <a:defRPr/>
            </a:pPr>
            <a:fld id="{A8B77394-C3E4-4491-BEA9-180C6CA81674}" type="slidenum">
              <a:rPr lang="en-US"/>
            </a:fld>
            <a:endParaRPr lang="en-US" dirty="0"/>
          </a:p>
        </p:txBody>
      </p:sp>
    </p:spTree>
  </p:cSld>
  <p:clrMap bg1="lt1" tx1="dk1" bg2="lt2" tx2="dk2" accent1="accent1" accent2="accent2" accent3="accent3" accent4="accent4" accent5="accent5" accent6="accent6" hlink="hlink" folHlink="folHlink"/>
  <p:notesStyle>
    <a:lvl1pPr algn="l" defTabSz="1217930" rtl="0" eaLnBrk="0" fontAlgn="base" hangingPunct="0">
      <a:spcBef>
        <a:spcPct val="30000"/>
      </a:spcBef>
      <a:spcAft>
        <a:spcPct val="0"/>
      </a:spcAft>
      <a:defRPr sz="1600" kern="1200">
        <a:solidFill>
          <a:schemeClr val="tx1"/>
        </a:solidFill>
        <a:latin typeface="+mn-lt"/>
        <a:ea typeface="+mn-ea"/>
        <a:cs typeface="+mn-cs"/>
      </a:defRPr>
    </a:lvl1pPr>
    <a:lvl2pPr marL="608330" algn="l" defTabSz="1217930" rtl="0" eaLnBrk="0" fontAlgn="base" hangingPunct="0">
      <a:spcBef>
        <a:spcPct val="30000"/>
      </a:spcBef>
      <a:spcAft>
        <a:spcPct val="0"/>
      </a:spcAft>
      <a:defRPr sz="1600" kern="1200">
        <a:solidFill>
          <a:schemeClr val="tx1"/>
        </a:solidFill>
        <a:latin typeface="+mn-lt"/>
        <a:ea typeface="+mn-ea"/>
        <a:cs typeface="+mn-cs"/>
      </a:defRPr>
    </a:lvl2pPr>
    <a:lvl3pPr marL="1217930" algn="l" defTabSz="1217930" rtl="0" eaLnBrk="0" fontAlgn="base" hangingPunct="0">
      <a:spcBef>
        <a:spcPct val="30000"/>
      </a:spcBef>
      <a:spcAft>
        <a:spcPct val="0"/>
      </a:spcAft>
      <a:defRPr sz="1600" kern="1200">
        <a:solidFill>
          <a:schemeClr val="tx1"/>
        </a:solidFill>
        <a:latin typeface="+mn-lt"/>
        <a:ea typeface="+mn-ea"/>
        <a:cs typeface="+mn-cs"/>
      </a:defRPr>
    </a:lvl3pPr>
    <a:lvl4pPr marL="1827530" algn="l" defTabSz="1217930" rtl="0" eaLnBrk="0" fontAlgn="base" hangingPunct="0">
      <a:spcBef>
        <a:spcPct val="30000"/>
      </a:spcBef>
      <a:spcAft>
        <a:spcPct val="0"/>
      </a:spcAft>
      <a:defRPr sz="1600" kern="1200">
        <a:solidFill>
          <a:schemeClr val="tx1"/>
        </a:solidFill>
        <a:latin typeface="+mn-lt"/>
        <a:ea typeface="+mn-ea"/>
        <a:cs typeface="+mn-cs"/>
      </a:defRPr>
    </a:lvl4pPr>
    <a:lvl5pPr marL="2437130" algn="l" defTabSz="1217930" rtl="0" eaLnBrk="0" fontAlgn="base" hangingPunct="0">
      <a:spcBef>
        <a:spcPct val="30000"/>
      </a:spcBef>
      <a:spcAft>
        <a:spcPct val="0"/>
      </a:spcAft>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我们的晨会至此结束，谢谢大家！</a:t>
            </a:r>
            <a:endParaRPr lang="en-US" altLang="zh-CN" dirty="0"/>
          </a:p>
        </p:txBody>
      </p:sp>
      <p:sp>
        <p:nvSpPr>
          <p:cNvPr id="4" name="灯片编号占位符 3"/>
          <p:cNvSpPr>
            <a:spLocks noGrp="1"/>
          </p:cNvSpPr>
          <p:nvPr>
            <p:ph type="sldNum" sz="quarter" idx="10"/>
          </p:nvPr>
        </p:nvSpPr>
        <p:spPr/>
        <p:txBody>
          <a:bodyPr/>
          <a:lstStyle/>
          <a:p>
            <a:pPr>
              <a:defRPr/>
            </a:pPr>
            <a:fld id="{A8B77394-C3E4-4491-BEA9-180C6CA81674}"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1" Type="http://schemas.openxmlformats.org/officeDocument/2006/relationships/image" Target="../media/image20.png"/><Relationship Id="rId20" Type="http://schemas.openxmlformats.org/officeDocument/2006/relationships/image" Target="../media/image19.png"/><Relationship Id="rId2" Type="http://schemas.openxmlformats.org/officeDocument/2006/relationships/image" Target="../media/image1.jpeg"/><Relationship Id="rId19" Type="http://schemas.openxmlformats.org/officeDocument/2006/relationships/image" Target="../media/image18.png"/><Relationship Id="rId18" Type="http://schemas.openxmlformats.org/officeDocument/2006/relationships/image" Target="../media/image17.png"/><Relationship Id="rId17" Type="http://schemas.openxmlformats.org/officeDocument/2006/relationships/image" Target="../media/image16.png"/><Relationship Id="rId16" Type="http://schemas.openxmlformats.org/officeDocument/2006/relationships/image" Target="../media/image15.png"/><Relationship Id="rId15" Type="http://schemas.openxmlformats.org/officeDocument/2006/relationships/image" Target="../media/image14.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2" Type="http://schemas.openxmlformats.org/officeDocument/2006/relationships/image" Target="../media/image2.png"/><Relationship Id="rId21" Type="http://schemas.openxmlformats.org/officeDocument/2006/relationships/image" Target="../media/image28.png"/><Relationship Id="rId20" Type="http://schemas.openxmlformats.org/officeDocument/2006/relationships/image" Target="../media/image27.png"/><Relationship Id="rId2" Type="http://schemas.openxmlformats.org/officeDocument/2006/relationships/image" Target="../media/image21.jpeg"/><Relationship Id="rId19" Type="http://schemas.openxmlformats.org/officeDocument/2006/relationships/image" Target="../media/image26.png"/><Relationship Id="rId18" Type="http://schemas.openxmlformats.org/officeDocument/2006/relationships/image" Target="../media/image25.png"/><Relationship Id="rId17" Type="http://schemas.openxmlformats.org/officeDocument/2006/relationships/image" Target="../media/image17.png"/><Relationship Id="rId16" Type="http://schemas.openxmlformats.org/officeDocument/2006/relationships/image" Target="../media/image24.png"/><Relationship Id="rId15" Type="http://schemas.openxmlformats.org/officeDocument/2006/relationships/image" Target="../media/image23.png"/><Relationship Id="rId14" Type="http://schemas.openxmlformats.org/officeDocument/2006/relationships/image" Target="../media/image22.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0825"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313" y="365125"/>
            <a:ext cx="2627312"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2713"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6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93"/>
            <a:ext cx="12190416" cy="6857107"/>
          </a:xfrm>
          <a:prstGeom prst="rect">
            <a:avLst/>
          </a:prstGeom>
        </p:spPr>
      </p:pic>
      <p:sp>
        <p:nvSpPr>
          <p:cNvPr id="2" name="Title 1"/>
          <p:cNvSpPr>
            <a:spLocks noGrp="1"/>
          </p:cNvSpPr>
          <p:nvPr>
            <p:ph type="ctrTitle"/>
          </p:nvPr>
        </p:nvSpPr>
        <p:spPr>
          <a:xfrm>
            <a:off x="677160" y="2149040"/>
            <a:ext cx="9386044" cy="1646302"/>
          </a:xfrm>
        </p:spPr>
        <p:txBody>
          <a:bodyPr anchor="t">
            <a:noAutofit/>
          </a:bodyPr>
          <a:lstStyle>
            <a:lvl1pPr algn="l">
              <a:defRPr sz="6000" b="1">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77159" y="4184938"/>
            <a:ext cx="7764913" cy="1110762"/>
          </a:xfrm>
        </p:spPr>
        <p:txBody>
          <a:bodyPr anchor="t"/>
          <a:lstStyle>
            <a:lvl1pPr marL="0" indent="0" algn="l">
              <a:buNone/>
              <a:defRPr sz="2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130" indent="0" algn="ctr">
              <a:buNone/>
              <a:defRPr>
                <a:solidFill>
                  <a:schemeClr val="tx1">
                    <a:tint val="75000"/>
                  </a:schemeClr>
                </a:solidFill>
              </a:defRPr>
            </a:lvl8pPr>
            <a:lvl9pPr marL="3656330" indent="0" algn="ctr">
              <a:buNone/>
              <a:defRPr>
                <a:solidFill>
                  <a:schemeClr val="tx1">
                    <a:tint val="75000"/>
                  </a:schemeClr>
                </a:solidFill>
              </a:defRPr>
            </a:lvl9pPr>
          </a:lstStyle>
          <a:p>
            <a:r>
              <a:rPr lang="zh-CN" altLang="en-US"/>
              <a:t>单击此处编辑母版副标题样式</a:t>
            </a:r>
            <a:endParaRPr lang="en-US" dirty="0"/>
          </a:p>
        </p:txBody>
      </p:sp>
      <p:pic>
        <p:nvPicPr>
          <p:cNvPr id="18" name="图片 17" descr="画着卡通图案&#10;&#10;低可信度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8822" y="2048256"/>
            <a:ext cx="800004" cy="2419688"/>
          </a:xfrm>
          <a:prstGeom prst="rect">
            <a:avLst/>
          </a:prstGeom>
        </p:spPr>
      </p:pic>
      <p:grpSp>
        <p:nvGrpSpPr>
          <p:cNvPr id="20" name="组合 19"/>
          <p:cNvGrpSpPr/>
          <p:nvPr/>
        </p:nvGrpSpPr>
        <p:grpSpPr>
          <a:xfrm>
            <a:off x="823705" y="5443576"/>
            <a:ext cx="6379553" cy="365760"/>
            <a:chOff x="596195" y="5442941"/>
            <a:chExt cx="6381215" cy="365760"/>
          </a:xfrm>
        </p:grpSpPr>
        <p:pic>
          <p:nvPicPr>
            <p:cNvPr id="22" name="Picture 2" descr="C:\Users\kathyp\Documents\00_Brand-Resources\Multimode Elements\Multimode Icons\PNG\Multimode-Icon_HA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19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kathyp\Documents\00_Brand-Resources\Multimode Elements\Multimode Icons\PNG\Multimode-Icon_HOL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01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kathyp\Documents\00_Brand-Resources\Multimode Elements\Multimode Icons\PNG\Multimode-Icon_LAPTOP.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C:\Users\kathyp\Documents\00_Brand-Resources\Multimode Elements\Multimode Icons\PNG\Multimode-Icon_STAN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C:\Users\kathyp\Documents\00_Brand-Resources\Multimode Elements\Multimode Icons\PNG\Multimode-Icon_STAND-Table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5207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7" descr="C:\Users\kathyp\Documents\00_Brand-Resources\Multimode Elements\Multimode Icons\PNG\Multimode-Icon_TABL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095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C:\Users\kathyp\Documents\00_Brand-Resources\Multimode Elements\Multimode Icons\PNG\Multimode-Icon_TABLET.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9" descr="C:\Users\kathyp\Documents\00_Brand-Resources\Multimode Elements\Multimode Icons\PNG\Multimode-Icon_TEN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59398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C:\Users\kathyp\Documents\00_Brand-Resources\Multimode Elements\Multimode Icons\PNG\Multimode-Icon_TILT.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30795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1" descr="C:\Users\kathyp\Documents\00_Brand-Resources\Multimode Elements\Multimode Icons\PNG\Multimode-Icon_TV.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65443"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2"/>
            <p:cNvGrpSpPr/>
            <p:nvPr/>
          </p:nvGrpSpPr>
          <p:grpSpPr>
            <a:xfrm>
              <a:off x="2025125" y="5468108"/>
              <a:ext cx="310977" cy="310896"/>
              <a:chOff x="2024598" y="5468108"/>
              <a:chExt cx="310896" cy="310896"/>
            </a:xfrm>
          </p:grpSpPr>
          <p:sp>
            <p:nvSpPr>
              <p:cNvPr id="62" name="Oval 33"/>
              <p:cNvSpPr/>
              <p:nvPr/>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63"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41" name="Group 35"/>
            <p:cNvGrpSpPr/>
            <p:nvPr/>
          </p:nvGrpSpPr>
          <p:grpSpPr>
            <a:xfrm>
              <a:off x="3095585" y="5468108"/>
              <a:ext cx="310977" cy="310896"/>
              <a:chOff x="3094779" y="5468108"/>
              <a:chExt cx="310896" cy="310896"/>
            </a:xfrm>
          </p:grpSpPr>
          <p:sp>
            <p:nvSpPr>
              <p:cNvPr id="60" name="Oval 36"/>
              <p:cNvSpPr/>
              <p:nvPr/>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61" name="Picture 9" descr="C:\Users\yhwang\Desktop\WW Design\Multimode Icons\twitter-0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094779" y="5468108"/>
                <a:ext cx="310896" cy="310896"/>
              </a:xfrm>
              <a:prstGeom prst="rect">
                <a:avLst/>
              </a:prstGeom>
              <a:noFill/>
            </p:spPr>
          </p:pic>
        </p:grpSp>
        <p:grpSp>
          <p:nvGrpSpPr>
            <p:cNvPr id="42" name="Group 38"/>
            <p:cNvGrpSpPr/>
            <p:nvPr/>
          </p:nvGrpSpPr>
          <p:grpSpPr>
            <a:xfrm>
              <a:off x="953675" y="5468108"/>
              <a:ext cx="310977" cy="310896"/>
              <a:chOff x="953427" y="5468108"/>
              <a:chExt cx="310896" cy="310896"/>
            </a:xfrm>
          </p:grpSpPr>
          <p:sp>
            <p:nvSpPr>
              <p:cNvPr id="58" name="Oval 39"/>
              <p:cNvSpPr/>
              <p:nvPr/>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59" name="Picture 5" descr="C:\Users\yhwang\Desktop\WW Design\Multimode Icons\globe-0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80859" y="5495540"/>
                <a:ext cx="256032" cy="256032"/>
              </a:xfrm>
              <a:prstGeom prst="rect">
                <a:avLst/>
              </a:prstGeom>
              <a:noFill/>
            </p:spPr>
          </p:pic>
        </p:grpSp>
        <p:grpSp>
          <p:nvGrpSpPr>
            <p:cNvPr id="43" name="Group 41"/>
            <p:cNvGrpSpPr/>
            <p:nvPr/>
          </p:nvGrpSpPr>
          <p:grpSpPr>
            <a:xfrm>
              <a:off x="2356442" y="5442941"/>
              <a:ext cx="365855" cy="365760"/>
              <a:chOff x="2355828" y="5442941"/>
              <a:chExt cx="365760" cy="365760"/>
            </a:xfrm>
          </p:grpSpPr>
          <p:sp>
            <p:nvSpPr>
              <p:cNvPr id="56" name="Oval 42"/>
              <p:cNvSpPr/>
              <p:nvPr/>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57" name="Picture 2" descr="C:\Users\yhwang\Desktop\WW Design\Multimode Icons\chain-01.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grpSp>
          <p:nvGrpSpPr>
            <p:cNvPr id="44" name="Group 44"/>
            <p:cNvGrpSpPr/>
            <p:nvPr/>
          </p:nvGrpSpPr>
          <p:grpSpPr>
            <a:xfrm>
              <a:off x="5237495" y="5468108"/>
              <a:ext cx="310977" cy="310896"/>
              <a:chOff x="5236131" y="5468108"/>
              <a:chExt cx="310896" cy="310896"/>
            </a:xfrm>
          </p:grpSpPr>
          <p:sp>
            <p:nvSpPr>
              <p:cNvPr id="54" name="Oval 45"/>
              <p:cNvSpPr/>
              <p:nvPr/>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55" name="Picture 46" descr="C:\Users\yhwang\Desktop\WW Design\Multimode Icons\facebook-01.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36131" y="5468108"/>
                <a:ext cx="310896" cy="310896"/>
              </a:xfrm>
              <a:prstGeom prst="rect">
                <a:avLst/>
              </a:prstGeom>
              <a:noFill/>
            </p:spPr>
          </p:pic>
        </p:grpSp>
        <p:grpSp>
          <p:nvGrpSpPr>
            <p:cNvPr id="45" name="Group 47"/>
            <p:cNvGrpSpPr/>
            <p:nvPr/>
          </p:nvGrpSpPr>
          <p:grpSpPr>
            <a:xfrm>
              <a:off x="4524515" y="5468108"/>
              <a:ext cx="310977" cy="310896"/>
              <a:chOff x="4523337" y="5468108"/>
              <a:chExt cx="310896" cy="310896"/>
            </a:xfrm>
          </p:grpSpPr>
          <p:sp>
            <p:nvSpPr>
              <p:cNvPr id="52" name="Oval 48"/>
              <p:cNvSpPr/>
              <p:nvPr/>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53" name="Picture 7" descr="C:\Users\yhwang\Desktop\WW Design\Multimode Icons\server-01.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46" name="Group 51"/>
            <p:cNvGrpSpPr/>
            <p:nvPr/>
          </p:nvGrpSpPr>
          <p:grpSpPr>
            <a:xfrm>
              <a:off x="4881005" y="5468108"/>
              <a:ext cx="310977" cy="310896"/>
              <a:chOff x="4879734" y="5468108"/>
              <a:chExt cx="310896" cy="310896"/>
            </a:xfrm>
          </p:grpSpPr>
          <p:sp>
            <p:nvSpPr>
              <p:cNvPr id="50" name="Oval 52"/>
              <p:cNvSpPr/>
              <p:nvPr/>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51" name="Picture 6" descr="C:\Users\yhwang\Desktop\WW Design\Multimode Icons\network-01.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879734" y="5468108"/>
                <a:ext cx="310896" cy="310896"/>
              </a:xfrm>
              <a:prstGeom prst="rect">
                <a:avLst/>
              </a:prstGeom>
              <a:noFill/>
            </p:spPr>
          </p:pic>
        </p:grpSp>
        <p:grpSp>
          <p:nvGrpSpPr>
            <p:cNvPr id="47" name="Group 57"/>
            <p:cNvGrpSpPr/>
            <p:nvPr/>
          </p:nvGrpSpPr>
          <p:grpSpPr>
            <a:xfrm>
              <a:off x="5951465" y="5468108"/>
              <a:ext cx="310977" cy="310896"/>
              <a:chOff x="5949915" y="5468108"/>
              <a:chExt cx="310896" cy="310896"/>
            </a:xfrm>
          </p:grpSpPr>
          <p:sp>
            <p:nvSpPr>
              <p:cNvPr id="48" name="Oval 58"/>
              <p:cNvSpPr/>
              <p:nvPr/>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49" name="Picture 8" descr="C:\Users\yhwang\Desktop\WW Design\Multimode Icons\think_light-01.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949915" y="5468108"/>
                <a:ext cx="310896" cy="310896"/>
              </a:xfrm>
              <a:prstGeom prst="rect">
                <a:avLst/>
              </a:prstGeom>
              <a:noFill/>
            </p:spPr>
          </p:pic>
        </p:grpSp>
      </p:grpSp>
      <p:sp>
        <p:nvSpPr>
          <p:cNvPr id="64" name="Rectangle 19"/>
          <p:cNvSpPr/>
          <p:nvPr/>
        </p:nvSpPr>
        <p:spPr bwMode="black">
          <a:xfrm>
            <a:off x="693753" y="3971486"/>
            <a:ext cx="1097683" cy="1067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65" name="Straight Connector 20"/>
          <p:cNvCxnSpPr/>
          <p:nvPr/>
        </p:nvCxnSpPr>
        <p:spPr>
          <a:xfrm>
            <a:off x="693753" y="4078212"/>
            <a:ext cx="9369450"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818640" y="3068320"/>
            <a:ext cx="3860165" cy="721360"/>
          </a:xfrm>
        </p:spPr>
        <p:txBody>
          <a:bodyPr/>
          <a:lstStyle/>
          <a:p>
            <a:r>
              <a:rPr lang="zh-CN" altLang="en-US"/>
              <a:t>单击此处编辑母版标题样式</a:t>
            </a:r>
            <a:endParaRPr lang="en-US" dirty="0"/>
          </a:p>
        </p:txBody>
      </p:sp>
      <p:sp>
        <p:nvSpPr>
          <p:cNvPr id="6" name="Freeform 5"/>
          <p:cNvSpPr>
            <a:spLocks noChangeAspect="1" noEditPoints="1"/>
          </p:cNvSpPr>
          <p:nvPr userDrawn="1"/>
        </p:nvSpPr>
        <p:spPr bwMode="black">
          <a:xfrm>
            <a:off x="360735" y="739403"/>
            <a:ext cx="200535"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rgbClr val="C00000"/>
          </a:solidFill>
          <a:ln>
            <a:noFill/>
          </a:ln>
        </p:spPr>
        <p:txBody>
          <a:bodyPr vert="horz" wrap="square" lIns="91416" tIns="45708" rIns="91416" bIns="45708" numCol="1" anchor="t" anchorCtr="0" compatLnSpc="1"/>
          <a:lstStyle/>
          <a:p>
            <a:endParaRPr lang="en-US" sz="1800"/>
          </a:p>
        </p:txBody>
      </p:sp>
      <p:sp>
        <p:nvSpPr>
          <p:cNvPr id="3" name="Content Placeholder 2"/>
          <p:cNvSpPr>
            <a:spLocks noGrp="1"/>
          </p:cNvSpPr>
          <p:nvPr>
            <p:ph idx="1"/>
          </p:nvPr>
        </p:nvSpPr>
        <p:spPr>
          <a:xfrm>
            <a:off x="5919470" y="948055"/>
            <a:ext cx="4779645" cy="4961890"/>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77159" y="509494"/>
            <a:ext cx="10897745" cy="660400"/>
          </a:xfrm>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Freeform 5"/>
          <p:cNvSpPr>
            <a:spLocks noChangeAspect="1" noEditPoints="1"/>
          </p:cNvSpPr>
          <p:nvPr/>
        </p:nvSpPr>
        <p:spPr bwMode="black">
          <a:xfrm>
            <a:off x="360735" y="739403"/>
            <a:ext cx="200535"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rgbClr val="C00000"/>
          </a:solidFill>
          <a:ln>
            <a:noFill/>
          </a:ln>
        </p:spPr>
        <p:txBody>
          <a:bodyPr vert="horz" wrap="square" lIns="91416" tIns="45708" rIns="91416" bIns="45708" numCol="1" anchor="t" anchorCtr="0" compatLnSpc="1"/>
          <a:lstStyle/>
          <a:p>
            <a:endParaRPr lang="en-US" sz="18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77159" y="5600478"/>
            <a:ext cx="10897745" cy="660400"/>
          </a:xfrm>
        </p:spPr>
        <p:txBody>
          <a:bodyPr>
            <a:normAutofit/>
          </a:bodyPr>
          <a:lstStyle>
            <a:lvl1pPr algn="r">
              <a:defRPr sz="3600"/>
            </a:lvl1pPr>
          </a:lstStyle>
          <a:p>
            <a:r>
              <a:rPr lang="zh-CN" altLang="en-US" dirty="0"/>
              <a:t>单击此处编辑母版标题样式</a:t>
            </a:r>
            <a:endParaRPr lang="en-US" dirty="0"/>
          </a:p>
        </p:txBody>
      </p:sp>
      <p:sp>
        <p:nvSpPr>
          <p:cNvPr id="3" name="Content Placeholder 2"/>
          <p:cNvSpPr>
            <a:spLocks noGrp="1"/>
          </p:cNvSpPr>
          <p:nvPr>
            <p:ph idx="1"/>
          </p:nvPr>
        </p:nvSpPr>
        <p:spPr>
          <a:xfrm>
            <a:off x="677159" y="382494"/>
            <a:ext cx="10897745" cy="496206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Freeform 5"/>
          <p:cNvSpPr>
            <a:spLocks noChangeAspect="1" noEditPoints="1"/>
          </p:cNvSpPr>
          <p:nvPr/>
        </p:nvSpPr>
        <p:spPr bwMode="black">
          <a:xfrm>
            <a:off x="360735" y="5830387"/>
            <a:ext cx="200535"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rgbClr val="C00000"/>
          </a:solidFill>
          <a:ln>
            <a:noFill/>
          </a:ln>
        </p:spPr>
        <p:txBody>
          <a:bodyPr vert="horz" wrap="square" lIns="91416" tIns="45708" rIns="91416" bIns="45708" numCol="1" anchor="t" anchorCtr="0" compatLnSpc="1"/>
          <a:lstStyle/>
          <a:p>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70"/>
            <a:ext cx="8594429"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130" indent="0">
              <a:buNone/>
              <a:defRPr sz="1400">
                <a:solidFill>
                  <a:schemeClr val="tx1">
                    <a:tint val="75000"/>
                  </a:schemeClr>
                </a:solidFill>
              </a:defRPr>
            </a:lvl8pPr>
            <a:lvl9pPr marL="3656330" indent="0">
              <a:buNone/>
              <a:defRPr sz="14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159" y="1479179"/>
            <a:ext cx="5305225" cy="45621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206443" y="1479177"/>
            <a:ext cx="5305225" cy="456218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8" name="Freeform 5"/>
          <p:cNvSpPr>
            <a:spLocks noChangeAspect="1" noEditPoints="1"/>
          </p:cNvSpPr>
          <p:nvPr/>
        </p:nvSpPr>
        <p:spPr bwMode="black">
          <a:xfrm>
            <a:off x="360735" y="739403"/>
            <a:ext cx="200535"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rgbClr val="C00000"/>
          </a:solidFill>
          <a:ln>
            <a:noFill/>
          </a:ln>
        </p:spPr>
        <p:txBody>
          <a:bodyPr vert="horz" wrap="square" lIns="91416" tIns="45708" rIns="91416" bIns="45708" numCol="1" anchor="t" anchorCtr="0" compatLnSpc="1"/>
          <a:lstStyle/>
          <a:p>
            <a:endParaRPr lang="en-US" sz="18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570" y="1458025"/>
            <a:ext cx="5315778" cy="576262"/>
          </a:xfrm>
        </p:spPr>
        <p:txBody>
          <a:bodyPr anchor="b">
            <a:noAutofit/>
          </a:bodyPr>
          <a:lstStyle>
            <a:lvl1pPr marL="0" indent="0">
              <a:buNone/>
              <a:defRPr sz="2400" b="0"/>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75570" y="2322419"/>
            <a:ext cx="5315778" cy="3718944"/>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97481" y="1458025"/>
            <a:ext cx="5377423" cy="576262"/>
          </a:xfrm>
        </p:spPr>
        <p:txBody>
          <a:bodyPr anchor="b">
            <a:noAutofit/>
          </a:bodyPr>
          <a:lstStyle>
            <a:lvl1pPr marL="0" indent="0">
              <a:buNone/>
              <a:defRPr sz="2400" b="0"/>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97481" y="2322418"/>
            <a:ext cx="5377423" cy="3718944"/>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0" name="Freeform 5"/>
          <p:cNvSpPr>
            <a:spLocks noChangeAspect="1" noEditPoints="1"/>
          </p:cNvSpPr>
          <p:nvPr/>
        </p:nvSpPr>
        <p:spPr bwMode="black">
          <a:xfrm>
            <a:off x="360735" y="739403"/>
            <a:ext cx="200535"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rgbClr val="C00000"/>
          </a:solidFill>
          <a:ln>
            <a:noFill/>
          </a:ln>
        </p:spPr>
        <p:txBody>
          <a:bodyPr vert="horz" wrap="square" lIns="91416" tIns="45708" rIns="91416" bIns="45708" numCol="1" anchor="t" anchorCtr="0" compatLnSpc="1"/>
          <a:lstStyle/>
          <a:p>
            <a:endParaRPr lang="en-US" sz="18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2" name="Title 1"/>
          <p:cNvSpPr>
            <a:spLocks noGrp="1"/>
          </p:cNvSpPr>
          <p:nvPr>
            <p:ph type="title"/>
          </p:nvPr>
        </p:nvSpPr>
        <p:spPr>
          <a:xfrm>
            <a:off x="744375" y="478866"/>
            <a:ext cx="10794380" cy="721659"/>
          </a:xfrm>
        </p:spPr>
        <p:txBody>
          <a:bodyPr/>
          <a:lstStyle/>
          <a:p>
            <a:r>
              <a:rPr lang="zh-CN" altLang="en-US"/>
              <a:t>单击此处编辑母版标题样式</a:t>
            </a:r>
            <a:endParaRPr lang="en-US" dirty="0"/>
          </a:p>
        </p:txBody>
      </p:sp>
      <p:sp>
        <p:nvSpPr>
          <p:cNvPr id="6" name="Freeform 5"/>
          <p:cNvSpPr>
            <a:spLocks noChangeAspect="1" noEditPoints="1"/>
          </p:cNvSpPr>
          <p:nvPr/>
        </p:nvSpPr>
        <p:spPr bwMode="black">
          <a:xfrm>
            <a:off x="360735" y="739403"/>
            <a:ext cx="200535"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rgbClr val="C00000"/>
          </a:solidFill>
          <a:ln>
            <a:noFill/>
          </a:ln>
        </p:spPr>
        <p:txBody>
          <a:bodyPr vert="horz" wrap="square" lIns="91416" tIns="45708" rIns="91416" bIns="45708" numCol="1" anchor="t" anchorCtr="0" compatLnSpc="1"/>
          <a:lstStyle/>
          <a:p>
            <a:endParaRPr lang="en-US" sz="1800"/>
          </a:p>
        </p:txBody>
      </p:sp>
      <p:sp>
        <p:nvSpPr>
          <p:cNvPr id="4" name="图片占位符 3"/>
          <p:cNvSpPr>
            <a:spLocks noGrp="1"/>
          </p:cNvSpPr>
          <p:nvPr>
            <p:ph type="pic" sz="quarter" idx="10"/>
          </p:nvPr>
        </p:nvSpPr>
        <p:spPr>
          <a:xfrm>
            <a:off x="1482725" y="2345142"/>
            <a:ext cx="2345143" cy="2756579"/>
          </a:xfrm>
        </p:spPr>
        <p:txBody>
          <a:bodyPr/>
          <a:lstStyle/>
          <a:p>
            <a:endParaRPr lang="zh-CN" altLang="en-US"/>
          </a:p>
        </p:txBody>
      </p:sp>
      <p:sp>
        <p:nvSpPr>
          <p:cNvPr id="7" name="图片占位符 3"/>
          <p:cNvSpPr>
            <a:spLocks noGrp="1"/>
          </p:cNvSpPr>
          <p:nvPr>
            <p:ph type="pic" sz="quarter" idx="11"/>
          </p:nvPr>
        </p:nvSpPr>
        <p:spPr>
          <a:xfrm>
            <a:off x="4921840" y="2345526"/>
            <a:ext cx="2345143" cy="2756578"/>
          </a:xfrm>
        </p:spPr>
        <p:txBody>
          <a:bodyPr/>
          <a:lstStyle/>
          <a:p>
            <a:endParaRPr lang="zh-CN" altLang="en-US" dirty="0"/>
          </a:p>
        </p:txBody>
      </p:sp>
      <p:sp>
        <p:nvSpPr>
          <p:cNvPr id="8" name="图片占位符 3"/>
          <p:cNvSpPr>
            <a:spLocks noGrp="1"/>
          </p:cNvSpPr>
          <p:nvPr>
            <p:ph type="pic" sz="quarter" idx="12"/>
          </p:nvPr>
        </p:nvSpPr>
        <p:spPr>
          <a:xfrm>
            <a:off x="8217941" y="2345526"/>
            <a:ext cx="2345143" cy="2756195"/>
          </a:xfrm>
        </p:spPr>
        <p:txBody>
          <a:bodyPr/>
          <a:lstStyle/>
          <a:p>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2425" cy="794935"/>
          </a:xfrm>
        </p:spPr>
        <p:txBody>
          <a:bodyPr>
            <a:normAutofit/>
          </a:bodyPr>
          <a:lstStyle>
            <a:lvl1pPr>
              <a:defRPr sz="3600" b="1"/>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838200" y="1364776"/>
            <a:ext cx="10512425" cy="481218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p:cSld name="Closing Slide">
    <p:spTree>
      <p:nvGrpSpPr>
        <p:cNvPr id="1" name=""/>
        <p:cNvGrpSpPr/>
        <p:nvPr/>
      </p:nvGrpSpPr>
      <p:grpSpPr>
        <a:xfrm>
          <a:off x="0" y="0"/>
          <a:ext cx="0" cy="0"/>
          <a:chOff x="0" y="0"/>
          <a:chExt cx="0" cy="0"/>
        </a:xfrm>
      </p:grpSpPr>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93"/>
            <a:ext cx="12190416" cy="6857107"/>
          </a:xfrm>
          <a:prstGeom prst="rect">
            <a:avLst/>
          </a:prstGeom>
        </p:spPr>
      </p:pic>
      <p:grpSp>
        <p:nvGrpSpPr>
          <p:cNvPr id="4" name="Group 3"/>
          <p:cNvGrpSpPr/>
          <p:nvPr/>
        </p:nvGrpSpPr>
        <p:grpSpPr bwMode="gray">
          <a:xfrm>
            <a:off x="1828171" y="1519963"/>
            <a:ext cx="8535661" cy="4341742"/>
            <a:chOff x="1828170" y="1258957"/>
            <a:chExt cx="8535661" cy="4341742"/>
          </a:xfrm>
          <a:solidFill>
            <a:schemeClr val="bg1">
              <a:lumMod val="85000"/>
            </a:schemeClr>
          </a:solidFill>
        </p:grpSpPr>
        <p:sp>
          <p:nvSpPr>
            <p:cNvPr id="5" name="Freeform 9"/>
            <p:cNvSpPr/>
            <p:nvPr/>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400"/>
            </a:p>
          </p:txBody>
        </p:sp>
        <p:sp>
          <p:nvSpPr>
            <p:cNvPr id="8" name="Rounded Rectangle 7"/>
            <p:cNvSpPr/>
            <p:nvPr/>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400"/>
            </a:p>
          </p:txBody>
        </p:sp>
      </p:grpSp>
      <p:sp>
        <p:nvSpPr>
          <p:cNvPr id="2" name="Rectangle 1"/>
          <p:cNvSpPr/>
          <p:nvPr/>
        </p:nvSpPr>
        <p:spPr>
          <a:xfrm>
            <a:off x="1" y="893"/>
            <a:ext cx="12188825"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9" name="Group 8"/>
          <p:cNvGrpSpPr/>
          <p:nvPr/>
        </p:nvGrpSpPr>
        <p:grpSpPr bwMode="gray">
          <a:xfrm>
            <a:off x="5853434" y="1260545"/>
            <a:ext cx="485134" cy="485134"/>
            <a:chOff x="5853433" y="734066"/>
            <a:chExt cx="485134" cy="485134"/>
          </a:xfrm>
        </p:grpSpPr>
        <p:sp>
          <p:nvSpPr>
            <p:cNvPr id="10" name="Oval 9"/>
            <p:cNvSpPr/>
            <p:nvPr/>
          </p:nvSpPr>
          <p:spPr bwMode="gray">
            <a:xfrm>
              <a:off x="5886450" y="767634"/>
              <a:ext cx="419098" cy="4190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sp>
          <p:nvSpPr>
            <p:cNvPr id="11" name="Freeform 9"/>
            <p:cNvSpPr>
              <a:spLocks noEditPoints="1"/>
            </p:cNvSpPr>
            <p:nvPr/>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lstStyle/>
            <a:p>
              <a:endParaRPr lang="en-US" sz="2400"/>
            </a:p>
          </p:txBody>
        </p:sp>
      </p:grpSp>
      <p:cxnSp>
        <p:nvCxnSpPr>
          <p:cNvPr id="12" name="Straight Connector 11"/>
          <p:cNvCxnSpPr/>
          <p:nvPr/>
        </p:nvCxnSpPr>
        <p:spPr>
          <a:xfrm>
            <a:off x="2795849" y="4437853"/>
            <a:ext cx="660030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3619914" y="4738254"/>
            <a:ext cx="4952177" cy="283924"/>
            <a:chOff x="587076" y="4891945"/>
            <a:chExt cx="6379553" cy="365760"/>
          </a:xfrm>
        </p:grpSpPr>
        <p:pic>
          <p:nvPicPr>
            <p:cNvPr id="14" name="Picture 2" descr="C:\Users\kathyp\Documents\00_Brand-Resources\Multimode Elements\Multimode Icons\PNG\Multimode-Icon_HANG.png"/>
            <p:cNvPicPr>
              <a:picLocks noChangeAspect="1" noChangeArrowheads="1"/>
            </p:cNvPicPr>
            <p:nvPr/>
          </p:nvPicPr>
          <p:blipFill>
            <a:blip r:embed="rId3" cstate="screen"/>
            <a:srcRect/>
            <a:stretch>
              <a:fillRect/>
            </a:stretch>
          </p:blipFill>
          <p:spPr bwMode="auto">
            <a:xfrm>
              <a:off x="58707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thyp\Documents\00_Brand-Resources\Multimode Elements\Multimode Icons\PNG\Multimode-Icon_HOLD.png"/>
            <p:cNvPicPr>
              <a:picLocks noChangeAspect="1" noChangeArrowheads="1"/>
            </p:cNvPicPr>
            <p:nvPr/>
          </p:nvPicPr>
          <p:blipFill>
            <a:blip r:embed="rId4" cstate="screen"/>
            <a:srcRect/>
            <a:stretch>
              <a:fillRect/>
            </a:stretch>
          </p:blipFill>
          <p:spPr bwMode="auto">
            <a:xfrm>
              <a:off x="1300860"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kathyp\Documents\00_Brand-Resources\Multimode Elements\Multimode Icons\PNG\Multimode-Icon_LAPTOP.png"/>
            <p:cNvPicPr>
              <a:picLocks noChangeAspect="1" noChangeArrowheads="1"/>
            </p:cNvPicPr>
            <p:nvPr/>
          </p:nvPicPr>
          <p:blipFill>
            <a:blip r:embed="rId5" cstate="screen"/>
            <a:srcRect/>
            <a:stretch>
              <a:fillRect/>
            </a:stretch>
          </p:blipFill>
          <p:spPr bwMode="auto">
            <a:xfrm>
              <a:off x="1658247"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kathyp\Documents\00_Brand-Resources\Multimode Elements\Multimode Icons\PNG\Multimode-Icon_STAND.png"/>
            <p:cNvPicPr>
              <a:picLocks noChangeAspect="1" noChangeArrowheads="1"/>
            </p:cNvPicPr>
            <p:nvPr/>
          </p:nvPicPr>
          <p:blipFill>
            <a:blip r:embed="rId6" cstate="screen"/>
            <a:srcRect/>
            <a:stretch>
              <a:fillRect/>
            </a:stretch>
          </p:blipFill>
          <p:spPr bwMode="auto">
            <a:xfrm>
              <a:off x="272842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kathyp\Documents\00_Brand-Resources\Multimode Elements\Multimode Icons\PNG\Multimode-Icon_STAND-Tablet.png"/>
            <p:cNvPicPr>
              <a:picLocks noChangeAspect="1" noChangeArrowheads="1"/>
            </p:cNvPicPr>
            <p:nvPr/>
          </p:nvPicPr>
          <p:blipFill>
            <a:blip r:embed="rId7" cstate="screen"/>
            <a:srcRect/>
            <a:stretch>
              <a:fillRect/>
            </a:stretch>
          </p:blipFill>
          <p:spPr bwMode="auto">
            <a:xfrm>
              <a:off x="3442212"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kathyp\Documents\00_Brand-Resources\Multimode Elements\Multimode Icons\PNG\Multimode-Icon_TABLE.png"/>
            <p:cNvPicPr>
              <a:picLocks noChangeAspect="1" noChangeArrowheads="1"/>
            </p:cNvPicPr>
            <p:nvPr/>
          </p:nvPicPr>
          <p:blipFill>
            <a:blip r:embed="rId8" cstate="screen"/>
            <a:srcRect/>
            <a:stretch>
              <a:fillRect/>
            </a:stretch>
          </p:blipFill>
          <p:spPr bwMode="auto">
            <a:xfrm>
              <a:off x="3799599"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kathyp\Documents\00_Brand-Resources\Multimode Elements\Multimode Icons\PNG\Multimode-Icon_TABLET.png"/>
            <p:cNvPicPr>
              <a:picLocks noChangeAspect="1" noChangeArrowheads="1"/>
            </p:cNvPicPr>
            <p:nvPr/>
          </p:nvPicPr>
          <p:blipFill>
            <a:blip r:embed="rId9" cstate="screen"/>
            <a:srcRect/>
            <a:stretch>
              <a:fillRect/>
            </a:stretch>
          </p:blipFill>
          <p:spPr bwMode="auto">
            <a:xfrm>
              <a:off x="4156986"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kathyp\Documents\00_Brand-Resources\Multimode Elements\Multimode Icons\PNG\Multimode-Icon_TENT.png"/>
            <p:cNvPicPr>
              <a:picLocks noChangeAspect="1" noChangeArrowheads="1"/>
            </p:cNvPicPr>
            <p:nvPr/>
          </p:nvPicPr>
          <p:blipFill>
            <a:blip r:embed="rId10" cstate="screen"/>
            <a:srcRect/>
            <a:stretch>
              <a:fillRect/>
            </a:stretch>
          </p:blipFill>
          <p:spPr bwMode="auto">
            <a:xfrm>
              <a:off x="5583564"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C:\Users\kathyp\Documents\00_Brand-Resources\Multimode Elements\Multimode Icons\PNG\Multimode-Icon_TILT.png"/>
            <p:cNvPicPr>
              <a:picLocks noChangeAspect="1" noChangeArrowheads="1"/>
            </p:cNvPicPr>
            <p:nvPr/>
          </p:nvPicPr>
          <p:blipFill>
            <a:blip r:embed="rId11" cstate="screen"/>
            <a:srcRect/>
            <a:stretch>
              <a:fillRect/>
            </a:stretch>
          </p:blipFill>
          <p:spPr bwMode="auto">
            <a:xfrm>
              <a:off x="6297348" y="4917112"/>
              <a:ext cx="311886" cy="311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 descr="C:\Users\kathyp\Documents\00_Brand-Resources\Multimode Elements\Multimode Icons\PNG\Multimode-Icon_TV.png"/>
            <p:cNvPicPr>
              <a:picLocks noChangeAspect="1" noChangeArrowheads="1"/>
            </p:cNvPicPr>
            <p:nvPr/>
          </p:nvPicPr>
          <p:blipFill>
            <a:blip r:embed="rId12" cstate="screen"/>
            <a:srcRect/>
            <a:stretch>
              <a:fillRect/>
            </a:stretch>
          </p:blipFill>
          <p:spPr bwMode="auto">
            <a:xfrm>
              <a:off x="6654743" y="4917112"/>
              <a:ext cx="311886"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175"/>
            <p:cNvGrpSpPr/>
            <p:nvPr/>
          </p:nvGrpSpPr>
          <p:grpSpPr>
            <a:xfrm>
              <a:off x="2015634" y="4917112"/>
              <a:ext cx="310896" cy="310896"/>
              <a:chOff x="2024598" y="5468108"/>
              <a:chExt cx="310896" cy="310896"/>
            </a:xfrm>
          </p:grpSpPr>
          <p:sp>
            <p:nvSpPr>
              <p:cNvPr id="46" name="Oval 45"/>
              <p:cNvSpPr/>
              <p:nvPr/>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47" name="Picture 46"/>
              <p:cNvPicPr>
                <a:picLocks noChangeAspect="1"/>
              </p:cNvPicPr>
              <p:nvPr/>
            </p:nvPicPr>
            <p:blipFill>
              <a:blip r:embed="rId13" cstate="screen"/>
              <a:stretch>
                <a:fillRect/>
              </a:stretch>
            </p:blipFill>
            <p:spPr>
              <a:xfrm>
                <a:off x="2118814" y="5509256"/>
                <a:ext cx="122464" cy="228600"/>
              </a:xfrm>
              <a:prstGeom prst="rect">
                <a:avLst/>
              </a:prstGeom>
            </p:spPr>
          </p:pic>
        </p:grpSp>
        <p:grpSp>
          <p:nvGrpSpPr>
            <p:cNvPr id="25" name="Group 178"/>
            <p:cNvGrpSpPr/>
            <p:nvPr/>
          </p:nvGrpSpPr>
          <p:grpSpPr>
            <a:xfrm>
              <a:off x="3085815" y="4917112"/>
              <a:ext cx="310896" cy="310896"/>
              <a:chOff x="3094779" y="5468108"/>
              <a:chExt cx="310896" cy="310896"/>
            </a:xfrm>
          </p:grpSpPr>
          <p:sp>
            <p:nvSpPr>
              <p:cNvPr id="44" name="Oval 43"/>
              <p:cNvSpPr/>
              <p:nvPr/>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45" name="Picture 9" descr="C:\Users\yhwang\Desktop\WW Design\Multimode Icons\twitter-01.png"/>
              <p:cNvPicPr>
                <a:picLocks noChangeAspect="1" noChangeArrowheads="1"/>
              </p:cNvPicPr>
              <p:nvPr/>
            </p:nvPicPr>
            <p:blipFill>
              <a:blip r:embed="rId14" cstate="screen"/>
              <a:srcRect/>
              <a:stretch>
                <a:fillRect/>
              </a:stretch>
            </p:blipFill>
            <p:spPr bwMode="auto">
              <a:xfrm>
                <a:off x="3094779" y="5468108"/>
                <a:ext cx="310896" cy="310896"/>
              </a:xfrm>
              <a:prstGeom prst="rect">
                <a:avLst/>
              </a:prstGeom>
              <a:noFill/>
            </p:spPr>
          </p:pic>
        </p:grpSp>
        <p:grpSp>
          <p:nvGrpSpPr>
            <p:cNvPr id="26" name="Group 181"/>
            <p:cNvGrpSpPr/>
            <p:nvPr/>
          </p:nvGrpSpPr>
          <p:grpSpPr>
            <a:xfrm>
              <a:off x="944463" y="4917112"/>
              <a:ext cx="310896" cy="310896"/>
              <a:chOff x="953427" y="5468108"/>
              <a:chExt cx="310896" cy="310896"/>
            </a:xfrm>
          </p:grpSpPr>
          <p:sp>
            <p:nvSpPr>
              <p:cNvPr id="42" name="Oval 41"/>
              <p:cNvSpPr/>
              <p:nvPr/>
            </p:nvSpPr>
            <p:spPr>
              <a:xfrm>
                <a:off x="953427"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43" name="Picture 5" descr="C:\Users\yhwang\Desktop\WW Design\Multimode Icons\globe-01.png"/>
              <p:cNvPicPr>
                <a:picLocks noChangeAspect="1" noChangeArrowheads="1"/>
              </p:cNvPicPr>
              <p:nvPr/>
            </p:nvPicPr>
            <p:blipFill>
              <a:blip r:embed="rId15" cstate="screen"/>
              <a:srcRect/>
              <a:stretch>
                <a:fillRect/>
              </a:stretch>
            </p:blipFill>
            <p:spPr bwMode="auto">
              <a:xfrm>
                <a:off x="980859" y="5495540"/>
                <a:ext cx="256032" cy="256032"/>
              </a:xfrm>
              <a:prstGeom prst="rect">
                <a:avLst/>
              </a:prstGeom>
              <a:noFill/>
            </p:spPr>
          </p:pic>
        </p:grpSp>
        <p:grpSp>
          <p:nvGrpSpPr>
            <p:cNvPr id="27" name="Group 255"/>
            <p:cNvGrpSpPr/>
            <p:nvPr/>
          </p:nvGrpSpPr>
          <p:grpSpPr>
            <a:xfrm>
              <a:off x="2346864" y="4891945"/>
              <a:ext cx="365760" cy="365760"/>
              <a:chOff x="2355828" y="5442941"/>
              <a:chExt cx="365760" cy="365760"/>
            </a:xfrm>
          </p:grpSpPr>
          <p:sp>
            <p:nvSpPr>
              <p:cNvPr id="40" name="Oval 39"/>
              <p:cNvSpPr/>
              <p:nvPr/>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41" name="Picture 2" descr="C:\Users\yhwang\Desktop\WW Design\Multimode Icons\chain-01.png"/>
              <p:cNvPicPr>
                <a:picLocks noChangeAspect="1" noChangeArrowheads="1"/>
              </p:cNvPicPr>
              <p:nvPr/>
            </p:nvPicPr>
            <p:blipFill>
              <a:blip r:embed="rId16" cstate="screen"/>
              <a:srcRect/>
              <a:stretch>
                <a:fillRect/>
              </a:stretch>
            </p:blipFill>
            <p:spPr bwMode="auto">
              <a:xfrm>
                <a:off x="2355828" y="5442941"/>
                <a:ext cx="365760" cy="365760"/>
              </a:xfrm>
              <a:prstGeom prst="rect">
                <a:avLst/>
              </a:prstGeom>
              <a:noFill/>
            </p:spPr>
          </p:pic>
        </p:grpSp>
        <p:grpSp>
          <p:nvGrpSpPr>
            <p:cNvPr id="28" name="Group 258"/>
            <p:cNvGrpSpPr/>
            <p:nvPr/>
          </p:nvGrpSpPr>
          <p:grpSpPr>
            <a:xfrm>
              <a:off x="5227167" y="4917112"/>
              <a:ext cx="310896" cy="310896"/>
              <a:chOff x="5236131" y="5468108"/>
              <a:chExt cx="310896" cy="310896"/>
            </a:xfrm>
          </p:grpSpPr>
          <p:sp>
            <p:nvSpPr>
              <p:cNvPr id="38" name="Oval 37"/>
              <p:cNvSpPr/>
              <p:nvPr/>
            </p:nvSpPr>
            <p:spPr>
              <a:xfrm>
                <a:off x="5236131"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39" name="Picture 38" descr="C:\Users\yhwang\Desktop\WW Design\Multimode Icons\facebook-01.png"/>
              <p:cNvPicPr>
                <a:picLocks noChangeAspect="1" noChangeArrowheads="1"/>
              </p:cNvPicPr>
              <p:nvPr/>
            </p:nvPicPr>
            <p:blipFill>
              <a:blip r:embed="rId17" cstate="screen"/>
              <a:srcRect/>
              <a:stretch>
                <a:fillRect/>
              </a:stretch>
            </p:blipFill>
            <p:spPr bwMode="auto">
              <a:xfrm>
                <a:off x="5236131" y="5468108"/>
                <a:ext cx="310896" cy="310896"/>
              </a:xfrm>
              <a:prstGeom prst="rect">
                <a:avLst/>
              </a:prstGeom>
              <a:noFill/>
            </p:spPr>
          </p:pic>
        </p:grpSp>
        <p:grpSp>
          <p:nvGrpSpPr>
            <p:cNvPr id="29" name="Group 261"/>
            <p:cNvGrpSpPr/>
            <p:nvPr/>
          </p:nvGrpSpPr>
          <p:grpSpPr>
            <a:xfrm>
              <a:off x="4514373" y="4917112"/>
              <a:ext cx="310896" cy="310896"/>
              <a:chOff x="4523337" y="5468108"/>
              <a:chExt cx="310896" cy="310896"/>
            </a:xfrm>
          </p:grpSpPr>
          <p:sp>
            <p:nvSpPr>
              <p:cNvPr id="36" name="Oval 35"/>
              <p:cNvSpPr/>
              <p:nvPr/>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37" name="Picture 7" descr="C:\Users\yhwang\Desktop\WW Design\Multimode Icons\server-01.png"/>
              <p:cNvPicPr>
                <a:picLocks noChangeAspect="1" noChangeArrowheads="1"/>
              </p:cNvPicPr>
              <p:nvPr/>
            </p:nvPicPr>
            <p:blipFill>
              <a:blip r:embed="rId18" cstate="screen"/>
              <a:srcRect/>
              <a:stretch>
                <a:fillRect/>
              </a:stretch>
            </p:blipFill>
            <p:spPr bwMode="auto">
              <a:xfrm>
                <a:off x="4523337" y="5468108"/>
                <a:ext cx="310896" cy="310896"/>
              </a:xfrm>
              <a:prstGeom prst="rect">
                <a:avLst/>
              </a:prstGeom>
              <a:noFill/>
            </p:spPr>
          </p:pic>
        </p:grpSp>
        <p:grpSp>
          <p:nvGrpSpPr>
            <p:cNvPr id="30" name="Group 264"/>
            <p:cNvGrpSpPr/>
            <p:nvPr/>
          </p:nvGrpSpPr>
          <p:grpSpPr>
            <a:xfrm>
              <a:off x="4870770" y="4917112"/>
              <a:ext cx="310896" cy="310896"/>
              <a:chOff x="4879734" y="5468108"/>
              <a:chExt cx="310896" cy="310896"/>
            </a:xfrm>
          </p:grpSpPr>
          <p:sp>
            <p:nvSpPr>
              <p:cNvPr id="34" name="Oval 33"/>
              <p:cNvSpPr/>
              <p:nvPr/>
            </p:nvSpPr>
            <p:spPr>
              <a:xfrm>
                <a:off x="4879734" y="5468108"/>
                <a:ext cx="310896" cy="3108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35" name="Picture 6" descr="C:\Users\yhwang\Desktop\WW Design\Multimode Icons\network-01.png"/>
              <p:cNvPicPr>
                <a:picLocks noChangeAspect="1" noChangeArrowheads="1"/>
              </p:cNvPicPr>
              <p:nvPr/>
            </p:nvPicPr>
            <p:blipFill>
              <a:blip r:embed="rId19" cstate="screen"/>
              <a:srcRect/>
              <a:stretch>
                <a:fillRect/>
              </a:stretch>
            </p:blipFill>
            <p:spPr bwMode="auto">
              <a:xfrm>
                <a:off x="4879734" y="5468108"/>
                <a:ext cx="310896" cy="310896"/>
              </a:xfrm>
              <a:prstGeom prst="rect">
                <a:avLst/>
              </a:prstGeom>
              <a:noFill/>
            </p:spPr>
          </p:pic>
        </p:grpSp>
        <p:grpSp>
          <p:nvGrpSpPr>
            <p:cNvPr id="31" name="Group 267"/>
            <p:cNvGrpSpPr/>
            <p:nvPr/>
          </p:nvGrpSpPr>
          <p:grpSpPr>
            <a:xfrm>
              <a:off x="5940951" y="4917112"/>
              <a:ext cx="310896" cy="310896"/>
              <a:chOff x="5949915" y="5468108"/>
              <a:chExt cx="310896" cy="310896"/>
            </a:xfrm>
          </p:grpSpPr>
          <p:sp>
            <p:nvSpPr>
              <p:cNvPr id="32" name="Oval 31"/>
              <p:cNvSpPr/>
              <p:nvPr/>
            </p:nvSpPr>
            <p:spPr>
              <a:xfrm>
                <a:off x="5949915"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US" sz="2400" dirty="0"/>
              </a:p>
            </p:txBody>
          </p:sp>
          <p:pic>
            <p:nvPicPr>
              <p:cNvPr id="33" name="Picture 8" descr="C:\Users\yhwang\Desktop\WW Design\Multimode Icons\think_light-01.png"/>
              <p:cNvPicPr>
                <a:picLocks noChangeAspect="1" noChangeArrowheads="1"/>
              </p:cNvPicPr>
              <p:nvPr/>
            </p:nvPicPr>
            <p:blipFill>
              <a:blip r:embed="rId20" cstate="screen"/>
              <a:srcRect/>
              <a:stretch>
                <a:fillRect/>
              </a:stretch>
            </p:blipFill>
            <p:spPr bwMode="auto">
              <a:xfrm>
                <a:off x="5949915" y="5468108"/>
                <a:ext cx="310896" cy="310896"/>
              </a:xfrm>
              <a:prstGeom prst="rect">
                <a:avLst/>
              </a:prstGeom>
              <a:noFill/>
            </p:spPr>
          </p:pic>
        </p:grpSp>
      </p:grpSp>
      <p:pic>
        <p:nvPicPr>
          <p:cNvPr id="48" name="Picture 4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610189" y="2009776"/>
            <a:ext cx="6971627" cy="2231536"/>
          </a:xfrm>
          <a:prstGeom prst="rect">
            <a:avLst/>
          </a:prstGeom>
        </p:spPr>
      </p:pic>
      <p:pic>
        <p:nvPicPr>
          <p:cNvPr id="50" name="图片 49" descr="画着卡通图案&#10;&#10;低可信度描述已自动生成"/>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1388822" y="2048256"/>
            <a:ext cx="800004" cy="24196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7C5C519-0B4B-4A85-9CD4-5F566943E84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56CD5B-F0AA-4BEE-B07A-EC08AD5BC2F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2425"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0013"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0613" y="1825625"/>
            <a:ext cx="5180012"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2425"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620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0613" y="2505075"/>
            <a:ext cx="518160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0650"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0650"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2D1750A-9EC1-41A7-BBCF-ED995D8525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29CA9-152A-426B-A433-CD030704E7A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2425"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2425"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16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1750A-9EC1-41A7-BBCF-ED995D8525FA}" type="datetimeFigureOut">
              <a:rPr lang="zh-CN" altLang="en-US" smtClean="0"/>
            </a:fld>
            <a:endParaRPr lang="zh-CN" altLang="en-US"/>
          </a:p>
        </p:txBody>
      </p:sp>
      <p:sp>
        <p:nvSpPr>
          <p:cNvPr id="5" name="页脚占位符 4"/>
          <p:cNvSpPr>
            <a:spLocks noGrp="1"/>
          </p:cNvSpPr>
          <p:nvPr>
            <p:ph type="ftr" sz="quarter" idx="3"/>
          </p:nvPr>
        </p:nvSpPr>
        <p:spPr>
          <a:xfrm>
            <a:off x="4037013"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013" y="6356350"/>
            <a:ext cx="27416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29CA9-152A-426B-A433-CD030704E7A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159" y="509494"/>
            <a:ext cx="10897745" cy="660400"/>
          </a:xfrm>
          <a:prstGeom prst="rect">
            <a:avLst/>
          </a:prstGeom>
        </p:spPr>
        <p:txBody>
          <a:bodyPr vert="horz" lIns="91440" tIns="45720" rIns="91440" bIns="45720" rtlCol="0" anchor="t">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77159" y="1358153"/>
            <a:ext cx="10897745" cy="496206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18" name="Rectangle 6"/>
          <p:cNvSpPr/>
          <p:nvPr/>
        </p:nvSpPr>
        <p:spPr bwMode="gray">
          <a:xfrm>
            <a:off x="11748700" y="6313233"/>
            <a:ext cx="443301" cy="322249"/>
          </a:xfrm>
          <a:prstGeom prst="rect">
            <a:avLst/>
          </a:prstGeom>
          <a:solidFill>
            <a:schemeClr val="tx1"/>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TextBox slide number"/>
          <p:cNvSpPr txBox="1"/>
          <p:nvPr/>
        </p:nvSpPr>
        <p:spPr bwMode="white">
          <a:xfrm>
            <a:off x="11748702" y="6306777"/>
            <a:ext cx="450346"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z="1000" smtClean="0"/>
            </a:fld>
            <a:endParaRPr lang="en-US" sz="1000" dirty="0"/>
          </a:p>
        </p:txBody>
      </p:sp>
      <p:pic>
        <p:nvPicPr>
          <p:cNvPr id="30" name="图片 29" descr="画着卡通图案&#10;&#10;低可信度描述已自动生成"/>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743606" y="4973609"/>
            <a:ext cx="445221" cy="1346612"/>
          </a:xfrm>
          <a:prstGeom prst="rect">
            <a:avLst/>
          </a:prstGeom>
        </p:spPr>
      </p:pic>
      <p:sp>
        <p:nvSpPr>
          <p:cNvPr id="12" name="文本框 11"/>
          <p:cNvSpPr txBox="1"/>
          <p:nvPr/>
        </p:nvSpPr>
        <p:spPr>
          <a:xfrm>
            <a:off x="561269" y="6368332"/>
            <a:ext cx="6096652" cy="246221"/>
          </a:xfrm>
          <a:prstGeom prst="rect">
            <a:avLst/>
          </a:prstGeom>
          <a:noFill/>
        </p:spPr>
        <p:txBody>
          <a:bodyPr wrap="square">
            <a:spAutoFit/>
          </a:bodyPr>
          <a:lstStyle/>
          <a:p>
            <a:r>
              <a:rPr lang="en-US" altLang="zh-CN" sz="1000" dirty="0">
                <a:solidFill>
                  <a:srgbClr val="939598"/>
                </a:solidFill>
                <a:cs typeface="Arial" panose="020B0604020202020204" pitchFamily="34" charset="0"/>
              </a:rPr>
              <a:t>2021 Lenovo Internal. All rights reserved.</a:t>
            </a:r>
            <a:endParaRPr lang="en-US" altLang="zh-CN" sz="1000" dirty="0">
              <a:solidFill>
                <a:srgbClr val="939598"/>
              </a:solidFill>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36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2400" kern="1200">
          <a:solidFill>
            <a:schemeClr val="tx1">
              <a:lumMod val="75000"/>
              <a:lumOff val="25000"/>
            </a:schemeClr>
          </a:solidFill>
          <a:latin typeface="+mn-lt"/>
          <a:ea typeface="+mn-ea"/>
          <a:cs typeface="+mn-cs"/>
        </a:defRPr>
      </a:lvl1pPr>
      <a:lvl2pPr marL="742950" indent="-28575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2pPr>
      <a:lvl3pPr marL="1142365" indent="-22860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1800" kern="1200">
          <a:solidFill>
            <a:schemeClr val="tx1">
              <a:lumMod val="75000"/>
              <a:lumOff val="25000"/>
            </a:schemeClr>
          </a:solidFill>
          <a:latin typeface="+mn-lt"/>
          <a:ea typeface="+mn-ea"/>
          <a:cs typeface="+mn-cs"/>
        </a:defRPr>
      </a:lvl3pPr>
      <a:lvl4pPr marL="1599565" indent="-22860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1600" kern="1200">
          <a:solidFill>
            <a:schemeClr val="tx1">
              <a:lumMod val="75000"/>
              <a:lumOff val="25000"/>
            </a:schemeClr>
          </a:solidFill>
          <a:latin typeface="+mn-lt"/>
          <a:ea typeface="+mn-ea"/>
          <a:cs typeface="+mn-cs"/>
        </a:defRPr>
      </a:lvl4pPr>
      <a:lvl5pPr marL="2056765" indent="-22860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1600" kern="1200">
          <a:solidFill>
            <a:schemeClr val="tx1">
              <a:lumMod val="75000"/>
              <a:lumOff val="25000"/>
            </a:schemeClr>
          </a:solidFill>
          <a:latin typeface="+mn-lt"/>
          <a:ea typeface="+mn-ea"/>
          <a:cs typeface="+mn-cs"/>
        </a:defRPr>
      </a:lvl5pPr>
      <a:lvl6pPr marL="2513965"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165"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773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493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0965" algn="l" defTabSz="457200" rtl="0" eaLnBrk="1" latinLnBrk="0" hangingPunct="1">
        <a:defRPr sz="1800" kern="1200">
          <a:solidFill>
            <a:schemeClr val="tx1"/>
          </a:solidFill>
          <a:latin typeface="+mn-lt"/>
          <a:ea typeface="+mn-ea"/>
          <a:cs typeface="+mn-cs"/>
        </a:defRPr>
      </a:lvl4pPr>
      <a:lvl5pPr marL="1828165" algn="l" defTabSz="457200" rtl="0" eaLnBrk="1" latinLnBrk="0" hangingPunct="1">
        <a:defRPr sz="1800" kern="1200">
          <a:solidFill>
            <a:schemeClr val="tx1"/>
          </a:solidFill>
          <a:latin typeface="+mn-lt"/>
          <a:ea typeface="+mn-ea"/>
          <a:cs typeface="+mn-cs"/>
        </a:defRPr>
      </a:lvl5pPr>
      <a:lvl6pPr marL="2285365" algn="l" defTabSz="457200" rtl="0" eaLnBrk="1" latinLnBrk="0" hangingPunct="1">
        <a:defRPr sz="1800" kern="1200">
          <a:solidFill>
            <a:schemeClr val="tx1"/>
          </a:solidFill>
          <a:latin typeface="+mn-lt"/>
          <a:ea typeface="+mn-ea"/>
          <a:cs typeface="+mn-cs"/>
        </a:defRPr>
      </a:lvl6pPr>
      <a:lvl7pPr marL="2742565" algn="l" defTabSz="457200" rtl="0" eaLnBrk="1" latinLnBrk="0" hangingPunct="1">
        <a:defRPr sz="1800" kern="1200">
          <a:solidFill>
            <a:schemeClr val="tx1"/>
          </a:solidFill>
          <a:latin typeface="+mn-lt"/>
          <a:ea typeface="+mn-ea"/>
          <a:cs typeface="+mn-cs"/>
        </a:defRPr>
      </a:lvl7pPr>
      <a:lvl8pPr marL="3199130" algn="l" defTabSz="457200" rtl="0" eaLnBrk="1" latinLnBrk="0" hangingPunct="1">
        <a:defRPr sz="1800" kern="1200">
          <a:solidFill>
            <a:schemeClr val="tx1"/>
          </a:solidFill>
          <a:latin typeface="+mn-lt"/>
          <a:ea typeface="+mn-ea"/>
          <a:cs typeface="+mn-cs"/>
        </a:defRPr>
      </a:lvl8pPr>
      <a:lvl9pPr marL="365633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6.png"/><Relationship Id="rId1"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8.png"/><Relationship Id="rId1"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40.png"/><Relationship Id="rId1"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0.xml"/><Relationship Id="rId1"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9.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4.png"/><Relationship Id="rId1"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i="0" u="none" strike="noStrike" kern="2200" baseline="0" dirty="0">
                <a:latin typeface="Times New Roman" panose="02020603050405020304" pitchFamily="18" charset="0"/>
                <a:ea typeface="等线" panose="02010600030101010101" pitchFamily="2" charset="-122"/>
              </a:rPr>
              <a:t>python</a:t>
            </a:r>
            <a:r>
              <a:rPr lang="zh-CN" altLang="en-US" b="1" i="0" u="none" strike="noStrike" kern="2200" baseline="0" dirty="0">
                <a:latin typeface="Times New Roman" panose="02020603050405020304" pitchFamily="18" charset="0"/>
                <a:ea typeface="等线" panose="02010600030101010101" pitchFamily="2" charset="-122"/>
              </a:rPr>
              <a:t>基础（基本语法）</a:t>
            </a:r>
            <a:endParaRPr lang="zh-CN" altLang="en-US" b="1" i="0" u="none" strike="noStrike" kern="2200" baseline="0" dirty="0">
              <a:latin typeface="Times New Roman" panose="02020603050405020304" pitchFamily="18" charset="0"/>
              <a:ea typeface="等线" panose="02010600030101010101" pitchFamily="2" charset="-122"/>
            </a:endParaRPr>
          </a:p>
        </p:txBody>
      </p:sp>
      <p:sp>
        <p:nvSpPr>
          <p:cNvPr id="4" name="副标题 3"/>
          <p:cNvSpPr>
            <a:spLocks noGrp="1"/>
          </p:cNvSpPr>
          <p:nvPr>
            <p:ph type="subTitle" idx="1"/>
          </p:nvPr>
        </p:nvSpPr>
        <p:spPr/>
        <p:txBody>
          <a:bodyPr/>
          <a:lstStyle/>
          <a:p>
            <a:r>
              <a:rPr lang="zh-CN" altLang="en-US" dirty="0"/>
              <a:t>2021年</a:t>
            </a:r>
            <a:r>
              <a:rPr lang="en-US" altLang="zh-CN" dirty="0"/>
              <a:t>9</a:t>
            </a:r>
            <a:r>
              <a:rPr lang="zh-CN" altLang="en-US" dirty="0"/>
              <a:t>月</a:t>
            </a:r>
            <a:r>
              <a:rPr lang="en-US" altLang="zh-CN" dirty="0"/>
              <a:t>1</a:t>
            </a:r>
            <a:r>
              <a:rPr lang="zh-CN" altLang="en-US" dirty="0"/>
              <a:t>日</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流程控制</a:t>
            </a:r>
            <a:endParaRPr lang="zh-CN" altLang="en-US"/>
          </a:p>
        </p:txBody>
      </p:sp>
      <p:sp>
        <p:nvSpPr>
          <p:cNvPr id="3" name="内容占位符 2"/>
          <p:cNvSpPr>
            <a:spLocks noGrp="1"/>
          </p:cNvSpPr>
          <p:nvPr>
            <p:ph idx="1"/>
          </p:nvPr>
        </p:nvSpPr>
        <p:spPr/>
        <p:txBody>
          <a:bodyPr/>
          <a:p>
            <a:r>
              <a:rPr lang="zh-CN" altLang="en-US"/>
              <a:t>单分支 </a:t>
            </a:r>
            <a:r>
              <a:rPr lang="en-US" altLang="zh-CN"/>
              <a:t>if</a:t>
            </a:r>
            <a:endParaRPr lang="zh-CN" altLang="en-US"/>
          </a:p>
          <a:p>
            <a:r>
              <a:rPr lang="zh-CN" altLang="en-US"/>
              <a:t>双分支 </a:t>
            </a:r>
            <a:r>
              <a:rPr lang="en-US" altLang="zh-CN"/>
              <a:t>if else</a:t>
            </a:r>
            <a:endParaRPr lang="zh-CN" altLang="en-US"/>
          </a:p>
          <a:p>
            <a:r>
              <a:rPr lang="zh-CN" altLang="en-US"/>
              <a:t>缩进</a:t>
            </a:r>
            <a:endParaRPr lang="zh-CN" altLang="en-US"/>
          </a:p>
          <a:p>
            <a:r>
              <a:rPr lang="zh-CN" altLang="en-US"/>
              <a:t>多分枝 </a:t>
            </a:r>
            <a:r>
              <a:rPr lang="en-US" altLang="zh-CN"/>
              <a:t>if elif else</a:t>
            </a:r>
            <a:endParaRPr lang="en-US" altLang="zh-CN"/>
          </a:p>
        </p:txBody>
      </p:sp>
      <p:pic>
        <p:nvPicPr>
          <p:cNvPr id="4" name="图片 3"/>
          <p:cNvPicPr>
            <a:picLocks noChangeAspect="1"/>
          </p:cNvPicPr>
          <p:nvPr/>
        </p:nvPicPr>
        <p:blipFill>
          <a:blip r:embed="rId1"/>
          <a:stretch>
            <a:fillRect/>
          </a:stretch>
        </p:blipFill>
        <p:spPr>
          <a:xfrm>
            <a:off x="3827780" y="1358265"/>
            <a:ext cx="3667760" cy="2727325"/>
          </a:xfrm>
          <a:prstGeom prst="rect">
            <a:avLst/>
          </a:prstGeom>
        </p:spPr>
      </p:pic>
      <p:pic>
        <p:nvPicPr>
          <p:cNvPr id="5" name="图片 4"/>
          <p:cNvPicPr>
            <a:picLocks noChangeAspect="1"/>
          </p:cNvPicPr>
          <p:nvPr/>
        </p:nvPicPr>
        <p:blipFill>
          <a:blip r:embed="rId2"/>
          <a:stretch>
            <a:fillRect/>
          </a:stretch>
        </p:blipFill>
        <p:spPr>
          <a:xfrm>
            <a:off x="7855585" y="1169670"/>
            <a:ext cx="3719195" cy="41789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练习</a:t>
            </a:r>
            <a:endParaRPr lang="zh-CN" altLang="en-US"/>
          </a:p>
        </p:txBody>
      </p:sp>
      <p:sp>
        <p:nvSpPr>
          <p:cNvPr id="3" name="内容占位符 2"/>
          <p:cNvSpPr>
            <a:spLocks noGrp="1"/>
          </p:cNvSpPr>
          <p:nvPr>
            <p:ph idx="1"/>
          </p:nvPr>
        </p:nvSpPr>
        <p:spPr>
          <a:xfrm>
            <a:off x="676910" y="1358265"/>
            <a:ext cx="4438650" cy="4961890"/>
          </a:xfrm>
        </p:spPr>
        <p:txBody>
          <a:bodyPr/>
          <a:p>
            <a:r>
              <a:rPr lang="en-US" altLang="zh-CN"/>
              <a:t>1.</a:t>
            </a:r>
            <a:r>
              <a:rPr lang="zh-CN" altLang="en-US"/>
              <a:t>用print打印出下面内容：</a:t>
            </a:r>
            <a:endParaRPr lang="zh-CN" altLang="en-US"/>
          </a:p>
          <a:p>
            <a:pPr lvl="2"/>
            <a:r>
              <a:rPr lang="zh-CN" altLang="en-US"/>
              <a:t>⽂能提笔安天下,</a:t>
            </a:r>
            <a:endParaRPr lang="zh-CN" altLang="en-US"/>
          </a:p>
          <a:p>
            <a:pPr lvl="2"/>
            <a:r>
              <a:rPr lang="zh-CN" altLang="en-US"/>
              <a:t>武能上⻢定乾坤.</a:t>
            </a:r>
            <a:endParaRPr lang="zh-CN" altLang="en-US"/>
          </a:p>
          <a:p>
            <a:pPr lvl="2"/>
            <a:r>
              <a:rPr lang="zh-CN" altLang="en-US"/>
              <a:t>⼼存谋略何⼈胜,</a:t>
            </a:r>
            <a:endParaRPr lang="zh-CN" altLang="en-US"/>
          </a:p>
          <a:p>
            <a:pPr lvl="2"/>
            <a:r>
              <a:rPr lang="zh-CN" altLang="en-US"/>
              <a:t>古今英雄唯是君</a:t>
            </a:r>
            <a:endParaRPr lang="zh-CN" altLang="en-US"/>
          </a:p>
          <a:p>
            <a:r>
              <a:rPr lang="en-US" altLang="zh-CN"/>
              <a:t>2.   变量名的命名规范？</a:t>
            </a:r>
            <a:endParaRPr lang="en-US" altLang="zh-CN"/>
          </a:p>
        </p:txBody>
      </p:sp>
      <p:sp>
        <p:nvSpPr>
          <p:cNvPr id="4" name="内容占位符 2"/>
          <p:cNvSpPr>
            <a:spLocks noGrp="1"/>
          </p:cNvSpPr>
          <p:nvPr/>
        </p:nvSpPr>
        <p:spPr>
          <a:xfrm>
            <a:off x="6172835" y="1358265"/>
            <a:ext cx="5067935" cy="4961890"/>
          </a:xfrm>
          <a:prstGeom prst="rect">
            <a:avLst/>
          </a:prstGeom>
        </p:spPr>
        <p:txBody>
          <a:bodyPr vert="horz" lIns="91440" tIns="45720" rIns="91440" bIns="45720" rtlCol="0">
            <a:normAutofit/>
          </a:bodyPr>
          <a:lstStyle>
            <a:lvl1pPr marL="342900" indent="-34290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2400" kern="1200">
                <a:solidFill>
                  <a:schemeClr val="tx1">
                    <a:lumMod val="75000"/>
                    <a:lumOff val="25000"/>
                  </a:schemeClr>
                </a:solidFill>
                <a:latin typeface="+mn-lt"/>
                <a:ea typeface="+mn-ea"/>
                <a:cs typeface="+mn-cs"/>
              </a:defRPr>
            </a:lvl1pPr>
            <a:lvl2pPr marL="742950" indent="-28575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2pPr>
            <a:lvl3pPr marL="1142365" indent="-22860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1800" kern="1200">
                <a:solidFill>
                  <a:schemeClr val="tx1">
                    <a:lumMod val="75000"/>
                    <a:lumOff val="25000"/>
                  </a:schemeClr>
                </a:solidFill>
                <a:latin typeface="+mn-lt"/>
                <a:ea typeface="+mn-ea"/>
                <a:cs typeface="+mn-cs"/>
              </a:defRPr>
            </a:lvl3pPr>
            <a:lvl4pPr marL="1599565" indent="-22860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1600" kern="1200">
                <a:solidFill>
                  <a:schemeClr val="tx1">
                    <a:lumMod val="75000"/>
                    <a:lumOff val="25000"/>
                  </a:schemeClr>
                </a:solidFill>
                <a:latin typeface="+mn-lt"/>
                <a:ea typeface="+mn-ea"/>
                <a:cs typeface="+mn-cs"/>
              </a:defRPr>
            </a:lvl4pPr>
            <a:lvl5pPr marL="2056765" indent="-22860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1600" kern="1200">
                <a:solidFill>
                  <a:schemeClr val="tx1">
                    <a:lumMod val="75000"/>
                    <a:lumOff val="25000"/>
                  </a:schemeClr>
                </a:solidFill>
                <a:latin typeface="+mn-lt"/>
                <a:ea typeface="+mn-ea"/>
                <a:cs typeface="+mn-cs"/>
              </a:defRPr>
            </a:lvl5pPr>
            <a:lvl6pPr marL="2513965"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165"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773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493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a:solidFill>
                  <a:schemeClr val="tx1">
                    <a:lumMod val="75000"/>
                    <a:lumOff val="25000"/>
                  </a:schemeClr>
                </a:solidFill>
              </a:rPr>
              <a:t>2.   设定一个理想数字比如：66，让用户输入数字，如果比66大，则显示猜测的结果大了；如果比66小，则显示猜测的结果小了;只有等于66，显示猜测结果正确</a:t>
            </a:r>
            <a:endParaRPr lang="en-US" altLang="zh-CN">
              <a:solidFill>
                <a:schemeClr val="tx1">
                  <a:lumMod val="75000"/>
                  <a:lumOff val="2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练习</a:t>
            </a:r>
            <a:endParaRPr lang="zh-CN" altLang="en-US"/>
          </a:p>
        </p:txBody>
      </p:sp>
      <p:sp>
        <p:nvSpPr>
          <p:cNvPr id="3" name="内容占位符 2"/>
          <p:cNvSpPr>
            <a:spLocks noGrp="1"/>
          </p:cNvSpPr>
          <p:nvPr>
            <p:ph idx="1"/>
          </p:nvPr>
        </p:nvSpPr>
        <p:spPr>
          <a:xfrm>
            <a:off x="676910" y="1358265"/>
            <a:ext cx="4438650" cy="4961890"/>
          </a:xfrm>
        </p:spPr>
        <p:txBody>
          <a:bodyPr>
            <a:normAutofit fontScale="90000"/>
          </a:bodyPr>
          <a:p>
            <a:r>
              <a:rPr lang="en-US" altLang="zh-CN"/>
              <a:t>5.</a:t>
            </a:r>
            <a:r>
              <a:rPr lang="zh-CN" altLang="en-US"/>
              <a:t>写程序，成绩有ABCDE5个等级，与分数的对应关系如下：</a:t>
            </a:r>
            <a:endParaRPr lang="zh-CN" altLang="en-US"/>
          </a:p>
          <a:p>
            <a:pPr lvl="2"/>
            <a:r>
              <a:rPr lang="zh-CN" altLang="en-US"/>
              <a:t>    A    90-100</a:t>
            </a:r>
            <a:endParaRPr lang="zh-CN" altLang="en-US"/>
          </a:p>
          <a:p>
            <a:pPr lvl="2"/>
            <a:r>
              <a:rPr lang="zh-CN" altLang="en-US"/>
              <a:t>    B    80-89</a:t>
            </a:r>
            <a:endParaRPr lang="zh-CN" altLang="en-US"/>
          </a:p>
          <a:p>
            <a:pPr lvl="2"/>
            <a:r>
              <a:rPr lang="zh-CN" altLang="en-US"/>
              <a:t>    C    60-79</a:t>
            </a:r>
            <a:endParaRPr lang="zh-CN" altLang="en-US"/>
          </a:p>
          <a:p>
            <a:pPr lvl="2"/>
            <a:r>
              <a:rPr lang="zh-CN" altLang="en-US"/>
              <a:t>    D    40-59</a:t>
            </a:r>
            <a:endParaRPr lang="zh-CN" altLang="en-US"/>
          </a:p>
          <a:p>
            <a:pPr lvl="2"/>
            <a:r>
              <a:rPr lang="zh-CN" altLang="en-US"/>
              <a:t>    E    0-39</a:t>
            </a:r>
            <a:endParaRPr lang="zh-CN" altLang="en-US"/>
          </a:p>
          <a:p>
            <a:pPr marL="0" lvl="0" indent="0">
              <a:buFont typeface="Wingdings" panose="05000000000000000000" charset="0"/>
              <a:buNone/>
            </a:pPr>
            <a:r>
              <a:rPr lang="en-US" altLang="zh-CN">
                <a:solidFill>
                  <a:schemeClr val="tx1">
                    <a:lumMod val="75000"/>
                    <a:lumOff val="25000"/>
                  </a:schemeClr>
                </a:solidFill>
              </a:rPr>
              <a:t>    要求用户输入0-100的数字后，你能正确打印他的对应成绩等级</a:t>
            </a:r>
            <a:endParaRPr lang="en-US" altLang="zh-CN">
              <a:solidFill>
                <a:schemeClr val="tx1">
                  <a:lumMod val="75000"/>
                  <a:lumOff val="25000"/>
                </a:schemeClr>
              </a:solidFill>
            </a:endParaRPr>
          </a:p>
        </p:txBody>
      </p:sp>
      <p:sp>
        <p:nvSpPr>
          <p:cNvPr id="4" name="内容占位符 2"/>
          <p:cNvSpPr>
            <a:spLocks noGrp="1"/>
          </p:cNvSpPr>
          <p:nvPr/>
        </p:nvSpPr>
        <p:spPr>
          <a:xfrm>
            <a:off x="6172835" y="1358265"/>
            <a:ext cx="5067935" cy="4961890"/>
          </a:xfrm>
          <a:prstGeom prst="rect">
            <a:avLst/>
          </a:prstGeom>
        </p:spPr>
        <p:txBody>
          <a:bodyPr vert="horz" lIns="91440" tIns="45720" rIns="91440" bIns="45720" rtlCol="0">
            <a:normAutofit/>
          </a:bodyPr>
          <a:lstStyle>
            <a:lvl1pPr marL="342900" indent="-34290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2400" kern="1200">
                <a:solidFill>
                  <a:schemeClr val="tx1">
                    <a:lumMod val="75000"/>
                    <a:lumOff val="25000"/>
                  </a:schemeClr>
                </a:solidFill>
                <a:latin typeface="+mn-lt"/>
                <a:ea typeface="+mn-ea"/>
                <a:cs typeface="+mn-cs"/>
              </a:defRPr>
            </a:lvl1pPr>
            <a:lvl2pPr marL="742950" indent="-28575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2pPr>
            <a:lvl3pPr marL="1142365" indent="-22860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1800" kern="1200">
                <a:solidFill>
                  <a:schemeClr val="tx1">
                    <a:lumMod val="75000"/>
                    <a:lumOff val="25000"/>
                  </a:schemeClr>
                </a:solidFill>
                <a:latin typeface="+mn-lt"/>
                <a:ea typeface="+mn-ea"/>
                <a:cs typeface="+mn-cs"/>
              </a:defRPr>
            </a:lvl3pPr>
            <a:lvl4pPr marL="1599565" indent="-22860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1600" kern="1200">
                <a:solidFill>
                  <a:schemeClr val="tx1">
                    <a:lumMod val="75000"/>
                    <a:lumOff val="25000"/>
                  </a:schemeClr>
                </a:solidFill>
                <a:latin typeface="+mn-lt"/>
                <a:ea typeface="+mn-ea"/>
                <a:cs typeface="+mn-cs"/>
              </a:defRPr>
            </a:lvl4pPr>
            <a:lvl5pPr marL="2056765" indent="-228600" algn="l" defTabSz="457200" rtl="0" eaLnBrk="1" latinLnBrk="0" hangingPunct="1">
              <a:lnSpc>
                <a:spcPct val="150000"/>
              </a:lnSpc>
              <a:spcBef>
                <a:spcPts val="1000"/>
              </a:spcBef>
              <a:spcAft>
                <a:spcPts val="0"/>
              </a:spcAft>
              <a:buClr>
                <a:srgbClr val="C00000"/>
              </a:buClr>
              <a:buSzPct val="80000"/>
              <a:buFont typeface="Wingdings" panose="05000000000000000000" pitchFamily="2" charset="2"/>
              <a:buChar char="l"/>
              <a:defRPr sz="1600" kern="1200">
                <a:solidFill>
                  <a:schemeClr val="tx1">
                    <a:lumMod val="75000"/>
                    <a:lumOff val="25000"/>
                  </a:schemeClr>
                </a:solidFill>
                <a:latin typeface="+mn-lt"/>
                <a:ea typeface="+mn-ea"/>
                <a:cs typeface="+mn-cs"/>
              </a:defRPr>
            </a:lvl5pPr>
            <a:lvl6pPr marL="2513965"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165"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773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493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zh-CN" altLang="en-US"/>
          </a:p>
          <a:p>
            <a:pPr marL="342900" lvl="0" indent="-342900">
              <a:buFont typeface="Wingdings" panose="05000000000000000000" charset="0"/>
              <a:buChar char="l"/>
            </a:pPr>
            <a:r>
              <a:rPr lang="en-US" altLang="zh-CN"/>
              <a:t>7.实现用户输入用户名和密码,当用户名为 seven 且 密码为 123 时,显示登陆成功,否则登陆失败!</a:t>
            </a:r>
            <a:endParaRPr lang="en-US" altLang="zh-CN"/>
          </a:p>
          <a:p>
            <a:pPr marL="0" lvl="0" indent="0">
              <a:buFont typeface="Wingdings" panose="05000000000000000000" charset="0"/>
              <a:buNone/>
            </a:pPr>
            <a:endParaRPr lang="en-US" altLang="zh-CN">
              <a:solidFill>
                <a:schemeClr val="tx1">
                  <a:lumMod val="75000"/>
                  <a:lumOff val="2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可迭代对象</a:t>
            </a:r>
            <a:br>
              <a:rPr lang="zh-CN" altLang="en-US"/>
            </a:br>
            <a:endParaRPr lang="zh-CN" altLang="en-US"/>
          </a:p>
        </p:txBody>
      </p:sp>
      <p:sp>
        <p:nvSpPr>
          <p:cNvPr id="3" name="内容占位符 2"/>
          <p:cNvSpPr>
            <a:spLocks noGrp="1"/>
          </p:cNvSpPr>
          <p:nvPr>
            <p:ph idx="1"/>
          </p:nvPr>
        </p:nvSpPr>
        <p:spPr/>
        <p:txBody>
          <a:bodyPr/>
          <a:p>
            <a:r>
              <a:rPr lang="zh-CN" altLang="en-US">
                <a:sym typeface="+mn-ea"/>
              </a:rPr>
              <a:t>实现了__iter__方法的对象就叫做可迭代对象，比如：字符串，列表，元祖，字典，集合等等，都是可迭代对象</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for</a:t>
            </a:r>
            <a:r>
              <a:rPr lang="zh-CN" altLang="en-US"/>
              <a:t>循环</a:t>
            </a:r>
            <a:endParaRPr lang="zh-CN" altLang="en-US"/>
          </a:p>
        </p:txBody>
      </p:sp>
      <p:sp>
        <p:nvSpPr>
          <p:cNvPr id="3" name="内容占位符 2"/>
          <p:cNvSpPr>
            <a:spLocks noGrp="1"/>
          </p:cNvSpPr>
          <p:nvPr>
            <p:ph idx="1"/>
          </p:nvPr>
        </p:nvSpPr>
        <p:spPr/>
        <p:txBody>
          <a:bodyPr/>
          <a:p>
            <a:r>
              <a:rPr lang="zh-CN" altLang="en-US"/>
              <a:t>for 循环语法：</a:t>
            </a:r>
            <a:endParaRPr lang="zh-CN" altLang="en-US"/>
          </a:p>
          <a:p>
            <a:pPr marL="457200" lvl="1" indent="0">
              <a:buNone/>
            </a:pPr>
            <a:r>
              <a:rPr lang="zh-CN" altLang="en-US"/>
              <a:t>for i in iterable_object:</a:t>
            </a:r>
            <a:endParaRPr lang="zh-CN" altLang="en-US"/>
          </a:p>
          <a:p>
            <a:pPr marL="457200" lvl="1" indent="0">
              <a:buNone/>
            </a:pPr>
            <a:r>
              <a:rPr lang="zh-CN" altLang="en-US"/>
              <a:t>    # do something</a:t>
            </a:r>
            <a:endParaRPr lang="zh-CN" altLang="en-US"/>
          </a:p>
          <a:p>
            <a:pPr marL="457200" lvl="1" indent="0">
              <a:buNone/>
            </a:pPr>
            <a:endParaRPr lang="zh-CN" altLang="en-US"/>
          </a:p>
        </p:txBody>
      </p:sp>
      <p:pic>
        <p:nvPicPr>
          <p:cNvPr id="5" name="图片 4"/>
          <p:cNvPicPr>
            <a:picLocks noChangeAspect="1"/>
          </p:cNvPicPr>
          <p:nvPr/>
        </p:nvPicPr>
        <p:blipFill>
          <a:blip r:embed="rId1"/>
          <a:stretch>
            <a:fillRect/>
          </a:stretch>
        </p:blipFill>
        <p:spPr>
          <a:xfrm>
            <a:off x="4230370" y="1598930"/>
            <a:ext cx="3185160" cy="1531620"/>
          </a:xfrm>
          <a:prstGeom prst="rect">
            <a:avLst/>
          </a:prstGeom>
        </p:spPr>
      </p:pic>
      <p:cxnSp>
        <p:nvCxnSpPr>
          <p:cNvPr id="6" name="直接箭头连接符 5"/>
          <p:cNvCxnSpPr>
            <a:stCxn id="5" idx="3"/>
          </p:cNvCxnSpPr>
          <p:nvPr/>
        </p:nvCxnSpPr>
        <p:spPr>
          <a:xfrm flipV="1">
            <a:off x="7415530" y="2343785"/>
            <a:ext cx="887095" cy="20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stretch>
            <a:fillRect/>
          </a:stretch>
        </p:blipFill>
        <p:spPr>
          <a:xfrm>
            <a:off x="8677275" y="1515110"/>
            <a:ext cx="1821180" cy="1699260"/>
          </a:xfrm>
          <a:prstGeom prst="rect">
            <a:avLst/>
          </a:prstGeom>
        </p:spPr>
      </p:pic>
      <p:sp>
        <p:nvSpPr>
          <p:cNvPr id="8" name="文本框 7"/>
          <p:cNvSpPr txBox="1"/>
          <p:nvPr/>
        </p:nvSpPr>
        <p:spPr>
          <a:xfrm>
            <a:off x="4230370" y="3679825"/>
            <a:ext cx="7098665" cy="1568450"/>
          </a:xfrm>
          <a:prstGeom prst="rect">
            <a:avLst/>
          </a:prstGeom>
          <a:noFill/>
        </p:spPr>
        <p:txBody>
          <a:bodyPr wrap="square" rtlCol="0">
            <a:spAutoFit/>
          </a:bodyPr>
          <a:p>
            <a:r>
              <a:rPr lang="zh-CN" altLang="en-US" sz="1800"/>
              <a:t>这是</a:t>
            </a:r>
            <a:r>
              <a:rPr lang="zh-CN" altLang="en-US" sz="1800">
                <a:solidFill>
                  <a:srgbClr val="FF0000"/>
                </a:solidFill>
              </a:rPr>
              <a:t>   for    </a:t>
            </a:r>
            <a:r>
              <a:rPr lang="zh-CN" altLang="en-US" sz="1800"/>
              <a:t>循环的工作方式：</a:t>
            </a:r>
            <a:endParaRPr lang="zh-CN" altLang="en-US" sz="1800"/>
          </a:p>
          <a:p>
            <a:r>
              <a:rPr lang="zh-CN" altLang="en-US" sz="1800"/>
              <a:t>在第一次迭代中，为</a:t>
            </a:r>
            <a:r>
              <a:rPr lang="zh-CN" altLang="en-US" sz="1800">
                <a:solidFill>
                  <a:srgbClr val="FF0000"/>
                </a:solidFill>
              </a:rPr>
              <a:t>  i  </a:t>
            </a:r>
            <a:r>
              <a:rPr lang="zh-CN" altLang="en-US" sz="1800"/>
              <a:t>分配了值  </a:t>
            </a:r>
            <a:r>
              <a:rPr lang="zh-CN" altLang="en-US" sz="1800">
                <a:solidFill>
                  <a:srgbClr val="FF0000"/>
                </a:solidFill>
              </a:rPr>
              <a:t>1 </a:t>
            </a:r>
            <a:r>
              <a:rPr lang="zh-CN" altLang="en-US" sz="1800"/>
              <a:t>，然后执行了   </a:t>
            </a:r>
            <a:r>
              <a:rPr lang="zh-CN" altLang="en-US" sz="1800">
                <a:solidFill>
                  <a:srgbClr val="FF0000"/>
                </a:solidFill>
              </a:rPr>
              <a:t>print  </a:t>
            </a:r>
            <a:r>
              <a:rPr lang="zh-CN" altLang="en-US" sz="1800"/>
              <a:t>语句。 在第二次迭代中，为   </a:t>
            </a:r>
            <a:r>
              <a:rPr lang="zh-CN" altLang="en-US" sz="1800">
                <a:solidFill>
                  <a:srgbClr val="FF0000"/>
                </a:solidFill>
              </a:rPr>
              <a:t> i   </a:t>
            </a:r>
            <a:r>
              <a:rPr lang="zh-CN" altLang="en-US" sz="1800"/>
              <a:t>赋值   </a:t>
            </a:r>
            <a:r>
              <a:rPr lang="zh-CN" altLang="en-US" sz="1800">
                <a:solidFill>
                  <a:srgbClr val="FF0000"/>
                </a:solidFill>
              </a:rPr>
              <a:t>2</a:t>
            </a:r>
            <a:r>
              <a:rPr lang="zh-CN" altLang="en-US" sz="1800"/>
              <a:t> ，然后再次执行</a:t>
            </a:r>
            <a:r>
              <a:rPr lang="zh-CN" altLang="en-US" sz="1800">
                <a:solidFill>
                  <a:srgbClr val="FF0000"/>
                </a:solidFill>
              </a:rPr>
              <a:t> print</a:t>
            </a:r>
            <a:r>
              <a:rPr lang="zh-CN" altLang="en-US" sz="1800"/>
              <a:t> 语句。 此过程将继续进行，直到列表中没有其他元素并且存</a:t>
            </a:r>
            <a:endParaRPr lang="zh-CN" altLang="en-US" sz="1800"/>
          </a:p>
          <a:p>
            <a:r>
              <a:rPr lang="zh-CN" altLang="en-US" sz="1800"/>
              <a:t>在  </a:t>
            </a:r>
            <a:r>
              <a:rPr lang="zh-CN" altLang="en-US" sz="1800">
                <a:solidFill>
                  <a:srgbClr val="FF0000"/>
                </a:solidFill>
              </a:rPr>
              <a:t> for</a:t>
            </a:r>
            <a:r>
              <a:rPr lang="zh-CN" altLang="en-US" sz="1800"/>
              <a:t>   循环为止</a:t>
            </a:r>
            <a:r>
              <a:rPr lang="zh-CN" altLang="en-US"/>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range函数</a:t>
            </a:r>
            <a:endParaRPr lang="zh-CN" altLang="en-US">
              <a:sym typeface="+mn-ea"/>
            </a:endParaRPr>
          </a:p>
        </p:txBody>
      </p:sp>
      <p:sp>
        <p:nvSpPr>
          <p:cNvPr id="3" name="内容占位符 2"/>
          <p:cNvSpPr>
            <a:spLocks noGrp="1"/>
          </p:cNvSpPr>
          <p:nvPr>
            <p:ph idx="1"/>
          </p:nvPr>
        </p:nvSpPr>
        <p:spPr/>
        <p:txBody>
          <a:bodyPr>
            <a:normAutofit/>
          </a:bodyPr>
          <a:p>
            <a:r>
              <a:rPr lang="en-US" altLang="zh-CN" sz="2400">
                <a:sym typeface="+mn-ea"/>
              </a:rPr>
              <a:t>range(end)</a:t>
            </a:r>
            <a:r>
              <a:rPr lang="zh-CN" altLang="en-US" sz="2400">
                <a:sym typeface="+mn-ea"/>
              </a:rPr>
              <a:t>一个参数：</a:t>
            </a:r>
            <a:endParaRPr lang="zh-CN" altLang="en-US" sz="2400"/>
          </a:p>
          <a:p>
            <a:pPr marL="457200" lvl="1" indent="0">
              <a:buNone/>
            </a:pPr>
            <a:r>
              <a:rPr lang="zh-CN" altLang="en-US" sz="2400">
                <a:sym typeface="+mn-ea"/>
              </a:rPr>
              <a:t>从</a:t>
            </a:r>
            <a:r>
              <a:rPr lang="en-US" altLang="zh-CN" sz="2400">
                <a:sym typeface="+mn-ea"/>
              </a:rPr>
              <a:t>0,1,2......,a-2,a-1</a:t>
            </a:r>
            <a:r>
              <a:rPr lang="zh-CN" altLang="en-US" sz="2400">
                <a:sym typeface="+mn-ea"/>
              </a:rPr>
              <a:t>返回整数序列</a:t>
            </a:r>
            <a:endParaRPr lang="en-US" altLang="zh-CN"/>
          </a:p>
          <a:p>
            <a:r>
              <a:rPr lang="zh-CN" altLang="en-US"/>
              <a:t>range(</a:t>
            </a:r>
            <a:r>
              <a:rPr lang="en-US" altLang="zh-CN"/>
              <a:t>start</a:t>
            </a:r>
            <a:r>
              <a:rPr lang="zh-CN" altLang="en-US"/>
              <a:t>, </a:t>
            </a:r>
            <a:r>
              <a:rPr lang="en-US" altLang="zh-CN"/>
              <a:t>end</a:t>
            </a:r>
            <a:r>
              <a:rPr lang="zh-CN" altLang="en-US"/>
              <a:t>) 函数：</a:t>
            </a:r>
            <a:endParaRPr lang="zh-CN" altLang="en-US"/>
          </a:p>
          <a:p>
            <a:endParaRPr lang="en-US" altLang="zh-CN"/>
          </a:p>
          <a:p>
            <a:pPr marL="342900" lvl="0" indent="-342900">
              <a:buFont typeface="Wingdings" panose="05000000000000000000" charset="0"/>
              <a:buChar char="l"/>
            </a:pPr>
            <a:r>
              <a:rPr lang="en-US" altLang="zh-CN">
                <a:solidFill>
                  <a:schemeClr val="tx1">
                    <a:lumMod val="75000"/>
                    <a:lumOff val="25000"/>
                  </a:schemeClr>
                </a:solidFill>
                <a:sym typeface="+mn-ea"/>
              </a:rPr>
              <a:t>range(start</a:t>
            </a:r>
            <a:r>
              <a:rPr lang="zh-CN" altLang="en-US">
                <a:sym typeface="+mn-ea"/>
              </a:rPr>
              <a:t>，</a:t>
            </a:r>
            <a:r>
              <a:rPr lang="en-US" altLang="zh-CN">
                <a:sym typeface="+mn-ea"/>
              </a:rPr>
              <a:t>end, step)</a:t>
            </a:r>
            <a:r>
              <a:rPr lang="zh-CN" altLang="en-US">
                <a:sym typeface="+mn-ea"/>
              </a:rPr>
              <a:t>三个参数：</a:t>
            </a:r>
            <a:endParaRPr lang="zh-CN" altLang="en-US">
              <a:sym typeface="+mn-ea"/>
            </a:endParaRPr>
          </a:p>
          <a:p>
            <a:pPr marL="457200" lvl="1" indent="0">
              <a:buFont typeface="Wingdings" panose="05000000000000000000" charset="0"/>
              <a:buNone/>
            </a:pPr>
            <a:r>
              <a:rPr lang="zh-CN" altLang="en-US">
                <a:solidFill>
                  <a:schemeClr val="tx1">
                    <a:lumMod val="75000"/>
                    <a:lumOff val="25000"/>
                  </a:schemeClr>
                </a:solidFill>
              </a:rPr>
              <a:t>最后一个为步长</a:t>
            </a:r>
            <a:endParaRPr lang="zh-CN" altLang="en-US">
              <a:solidFill>
                <a:schemeClr val="tx1">
                  <a:lumMod val="75000"/>
                  <a:lumOff val="25000"/>
                </a:schemeClr>
              </a:solidFill>
            </a:endParaRPr>
          </a:p>
        </p:txBody>
      </p:sp>
      <p:pic>
        <p:nvPicPr>
          <p:cNvPr id="5" name="图片 4"/>
          <p:cNvPicPr>
            <a:picLocks noChangeAspect="1"/>
          </p:cNvPicPr>
          <p:nvPr/>
        </p:nvPicPr>
        <p:blipFill>
          <a:blip r:embed="rId1"/>
          <a:stretch>
            <a:fillRect/>
          </a:stretch>
        </p:blipFill>
        <p:spPr>
          <a:xfrm>
            <a:off x="5647690" y="2912745"/>
            <a:ext cx="3523615" cy="1031240"/>
          </a:xfrm>
          <a:prstGeom prst="rect">
            <a:avLst/>
          </a:prstGeom>
        </p:spPr>
      </p:pic>
      <p:cxnSp>
        <p:nvCxnSpPr>
          <p:cNvPr id="6" name="直接箭头连接符 5"/>
          <p:cNvCxnSpPr/>
          <p:nvPr/>
        </p:nvCxnSpPr>
        <p:spPr>
          <a:xfrm flipV="1">
            <a:off x="9010650" y="3418840"/>
            <a:ext cx="727710" cy="1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stretch>
            <a:fillRect/>
          </a:stretch>
        </p:blipFill>
        <p:spPr>
          <a:xfrm>
            <a:off x="9968865" y="2252980"/>
            <a:ext cx="1477010" cy="2597150"/>
          </a:xfrm>
          <a:prstGeom prst="rect">
            <a:avLst/>
          </a:prstGeom>
        </p:spPr>
      </p:pic>
      <p:sp>
        <p:nvSpPr>
          <p:cNvPr id="8" name="文本框 7"/>
          <p:cNvSpPr txBox="1"/>
          <p:nvPr/>
        </p:nvSpPr>
        <p:spPr>
          <a:xfrm>
            <a:off x="1203325" y="3350895"/>
            <a:ext cx="4124960" cy="706755"/>
          </a:xfrm>
          <a:prstGeom prst="rect">
            <a:avLst/>
          </a:prstGeom>
          <a:noFill/>
        </p:spPr>
        <p:txBody>
          <a:bodyPr wrap="square" rtlCol="0">
            <a:spAutoFit/>
          </a:bodyPr>
          <a:p>
            <a:r>
              <a:rPr lang="zh-CN" altLang="en-US" sz="2000"/>
              <a:t>range(a, b) 函数从 a ， a + 1 ， a+ 2 ….， b - 2 和 b - 1 返回整数序列</a:t>
            </a:r>
            <a:endParaRPr lang="zh-C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练习：</a:t>
            </a:r>
            <a:endParaRPr lang="zh-CN" altLang="en-US"/>
          </a:p>
        </p:txBody>
      </p:sp>
      <p:sp>
        <p:nvSpPr>
          <p:cNvPr id="3" name="内容占位符 2"/>
          <p:cNvSpPr>
            <a:spLocks noGrp="1"/>
          </p:cNvSpPr>
          <p:nvPr>
            <p:ph idx="1"/>
          </p:nvPr>
        </p:nvSpPr>
        <p:spPr/>
        <p:txBody>
          <a:bodyPr>
            <a:normAutofit/>
          </a:bodyPr>
          <a:p>
            <a:r>
              <a:rPr lang="zh-CN" altLang="en-US"/>
              <a:t>需求： 最多允许猜三次，猜对了就退出程序</a:t>
            </a:r>
            <a:endParaRPr lang="zh-CN" altLang="en-US"/>
          </a:p>
          <a:p>
            <a:r>
              <a:rPr lang="zh-CN" altLang="en-US"/>
              <a:t>分析：</a:t>
            </a:r>
            <a:endParaRPr lang="zh-CN" altLang="en-US"/>
          </a:p>
          <a:p>
            <a:pPr lvl="1"/>
            <a:r>
              <a:rPr lang="zh-CN" altLang="en-US"/>
              <a:t>需要使用</a:t>
            </a:r>
            <a:r>
              <a:rPr lang="en-US" altLang="zh-CN"/>
              <a:t>for</a:t>
            </a:r>
            <a:r>
              <a:rPr lang="zh-CN" altLang="en-US"/>
              <a:t>循环控制</a:t>
            </a:r>
            <a:r>
              <a:rPr lang="en-US" altLang="zh-CN"/>
              <a:t>3</a:t>
            </a:r>
            <a:r>
              <a:rPr lang="zh-CN" altLang="en-US"/>
              <a:t>次</a:t>
            </a:r>
            <a:endParaRPr lang="zh-CN" altLang="en-US"/>
          </a:p>
          <a:p>
            <a:pPr lvl="1"/>
            <a:r>
              <a:rPr lang="zh-CN" altLang="en-US"/>
              <a:t>需要使用</a:t>
            </a:r>
            <a:r>
              <a:rPr lang="en-US" altLang="zh-CN"/>
              <a:t>if</a:t>
            </a:r>
            <a:r>
              <a:rPr lang="zh-CN" altLang="en-US"/>
              <a:t>条件判断，真实年龄与用户输入的年龄进行比较</a:t>
            </a:r>
            <a:endParaRPr lang="zh-CN" altLang="en-US"/>
          </a:p>
          <a:p>
            <a:pPr marL="342900" lvl="0" indent="-342900">
              <a:buFont typeface="Wingdings" panose="05000000000000000000" charset="0"/>
              <a:buChar char="l"/>
            </a:pPr>
            <a:r>
              <a:rPr lang="zh-CN" altLang="en-US" sz="2400">
                <a:sym typeface="+mn-ea"/>
              </a:rPr>
              <a:t>需求：打印50-100间的奇偶数数</a:t>
            </a:r>
            <a:endParaRPr lang="zh-CN" altLang="en-US" sz="2400">
              <a:sym typeface="+mn-ea"/>
            </a:endParaRPr>
          </a:p>
          <a:p>
            <a:pPr marL="342900" lvl="0" indent="-342900">
              <a:buFont typeface="Wingdings" panose="05000000000000000000" charset="0"/>
              <a:buChar char="l"/>
            </a:pPr>
            <a:r>
              <a:rPr lang="zh-CN" altLang="en-US" sz="2400">
                <a:sym typeface="+mn-ea"/>
              </a:rPr>
              <a:t>分析</a:t>
            </a:r>
            <a:r>
              <a:rPr lang="zh-CN" altLang="en-US" sz="2000">
                <a:sym typeface="+mn-ea"/>
              </a:rPr>
              <a:t>：</a:t>
            </a:r>
            <a:endParaRPr lang="zh-CN" altLang="en-US" sz="2000">
              <a:sym typeface="+mn-ea"/>
            </a:endParaRPr>
          </a:p>
          <a:p>
            <a:pPr marL="800100" lvl="1" indent="-342900">
              <a:buFont typeface="Wingdings" panose="05000000000000000000" charset="0"/>
              <a:buChar char="l"/>
            </a:pPr>
            <a:r>
              <a:rPr lang="zh-CN" altLang="en-US" sz="2000">
                <a:sym typeface="+mn-ea"/>
              </a:rPr>
              <a:t>奇数位不能被</a:t>
            </a:r>
            <a:r>
              <a:rPr lang="en-US" altLang="zh-CN" sz="2000">
                <a:sym typeface="+mn-ea"/>
              </a:rPr>
              <a:t>2</a:t>
            </a:r>
            <a:r>
              <a:rPr lang="zh-CN" altLang="en-US" sz="2000">
                <a:sym typeface="+mn-ea"/>
              </a:rPr>
              <a:t>整除的数，能被</a:t>
            </a:r>
            <a:r>
              <a:rPr lang="en-US" altLang="zh-CN" sz="2000">
                <a:sym typeface="+mn-ea"/>
              </a:rPr>
              <a:t>2</a:t>
            </a:r>
            <a:r>
              <a:rPr lang="zh-CN" altLang="en-US" sz="2000">
                <a:sym typeface="+mn-ea"/>
              </a:rPr>
              <a:t>整除的为偶数</a:t>
            </a:r>
            <a:endParaRPr lang="zh-CN" altLang="en-US" sz="2000"/>
          </a:p>
          <a:p>
            <a:pPr marL="342900" lvl="0" indent="-342900">
              <a:buFont typeface="Wingdings" panose="05000000000000000000" charset="0"/>
              <a:buChar char="l"/>
            </a:pPr>
            <a:endParaRPr lang="zh-CN" altLang="en-US">
              <a:solidFill>
                <a:schemeClr val="tx1">
                  <a:lumMod val="75000"/>
                  <a:lumOff val="2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练习：</a:t>
            </a:r>
            <a:endParaRPr lang="zh-CN" altLang="en-US"/>
          </a:p>
        </p:txBody>
      </p:sp>
      <p:sp>
        <p:nvSpPr>
          <p:cNvPr id="3" name="内容占位符 2"/>
          <p:cNvSpPr>
            <a:spLocks noGrp="1"/>
          </p:cNvSpPr>
          <p:nvPr>
            <p:ph idx="1"/>
          </p:nvPr>
        </p:nvSpPr>
        <p:spPr/>
        <p:txBody>
          <a:bodyPr/>
          <a:p>
            <a:pPr marL="342900" lvl="0" indent="-342900">
              <a:buFont typeface="Wingdings" panose="05000000000000000000" charset="0"/>
              <a:buChar char="l"/>
            </a:pPr>
            <a:r>
              <a:rPr lang="zh-CN" altLang="en-US">
                <a:solidFill>
                  <a:schemeClr val="tx1">
                    <a:lumMod val="75000"/>
                    <a:lumOff val="25000"/>
                  </a:schemeClr>
                </a:solidFill>
              </a:rPr>
              <a:t>需求：一栋楼有5层，每层8间屋子，要求你把本楼所有的房间号打印一遍， 格式“1层-104”， “2层-205“</a:t>
            </a:r>
            <a:endParaRPr lang="zh-CN" altLang="en-US">
              <a:solidFill>
                <a:schemeClr val="tx1">
                  <a:lumMod val="75000"/>
                  <a:lumOff val="25000"/>
                </a:schemeClr>
              </a:solidFill>
            </a:endParaRPr>
          </a:p>
          <a:p>
            <a:pPr marL="800100" lvl="1" indent="-342900">
              <a:buFont typeface="Wingdings" panose="05000000000000000000" charset="0"/>
              <a:buChar char="l"/>
            </a:pPr>
            <a:r>
              <a:rPr lang="zh-CN" altLang="en-US">
                <a:solidFill>
                  <a:schemeClr val="tx1">
                    <a:lumMod val="75000"/>
                    <a:lumOff val="25000"/>
                  </a:schemeClr>
                </a:solidFill>
              </a:rPr>
              <a:t>分析：需要循环嵌套</a:t>
            </a:r>
            <a:endParaRPr lang="zh-CN" altLang="en-US">
              <a:solidFill>
                <a:schemeClr val="tx1">
                  <a:lumMod val="75000"/>
                  <a:lumOff val="25000"/>
                </a:schemeClr>
              </a:solidFill>
            </a:endParaRPr>
          </a:p>
        </p:txBody>
      </p:sp>
      <p:pic>
        <p:nvPicPr>
          <p:cNvPr id="5" name="图片 4"/>
          <p:cNvPicPr>
            <a:picLocks noChangeAspect="1"/>
          </p:cNvPicPr>
          <p:nvPr/>
        </p:nvPicPr>
        <p:blipFill>
          <a:blip r:embed="rId1"/>
          <a:stretch>
            <a:fillRect/>
          </a:stretch>
        </p:blipFill>
        <p:spPr>
          <a:xfrm>
            <a:off x="5188585" y="2813050"/>
            <a:ext cx="5775960" cy="25920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break &amp; continue</a:t>
            </a:r>
            <a:endParaRPr lang="zh-CN" altLang="en-US"/>
          </a:p>
        </p:txBody>
      </p:sp>
      <p:sp>
        <p:nvSpPr>
          <p:cNvPr id="3" name="内容占位符 2"/>
          <p:cNvSpPr>
            <a:spLocks noGrp="1"/>
          </p:cNvSpPr>
          <p:nvPr>
            <p:ph idx="1"/>
          </p:nvPr>
        </p:nvSpPr>
        <p:spPr/>
        <p:txBody>
          <a:bodyPr/>
          <a:p>
            <a:r>
              <a:rPr lang="en-US" altLang="zh-CN"/>
              <a:t>break</a:t>
            </a:r>
            <a:endParaRPr lang="en-US" altLang="zh-CN"/>
          </a:p>
          <a:p>
            <a:pPr lvl="1"/>
            <a:r>
              <a:rPr lang="zh-CN" altLang="en-US"/>
              <a:t>跳出当前循环</a:t>
            </a:r>
            <a:r>
              <a:rPr lang="en-US" altLang="zh-CN"/>
              <a:t>(</a:t>
            </a:r>
            <a:r>
              <a:rPr lang="zh-CN" altLang="en-US"/>
              <a:t>突破循环</a:t>
            </a:r>
            <a:r>
              <a:rPr lang="en-US" altLang="zh-CN"/>
              <a:t>)</a:t>
            </a:r>
            <a:endParaRPr lang="zh-CN" altLang="en-US"/>
          </a:p>
          <a:p>
            <a:r>
              <a:rPr lang="en-US" altLang="zh-CN"/>
              <a:t>continue</a:t>
            </a:r>
            <a:endParaRPr lang="en-US" altLang="zh-CN"/>
          </a:p>
          <a:p>
            <a:pPr lvl="1"/>
            <a:r>
              <a:rPr lang="zh-CN" altLang="en-US"/>
              <a:t>结束</a:t>
            </a:r>
            <a:r>
              <a:rPr lang="en-US" altLang="zh-CN"/>
              <a:t>本次循环，进⼊入下⼀次循环</a:t>
            </a:r>
            <a:endParaRPr lang="en-US" altLang="zh-CN"/>
          </a:p>
          <a:p>
            <a:pPr lvl="1"/>
            <a:endParaRPr lang="en-US" altLang="zh-CN"/>
          </a:p>
          <a:p>
            <a:pPr marL="342900" lvl="0" indent="-342900">
              <a:buFont typeface="Wingdings" panose="05000000000000000000" charset="0"/>
              <a:buChar char="l"/>
            </a:pPr>
            <a:r>
              <a:rPr lang="zh-CN" altLang="en-US">
                <a:sym typeface="+mn-ea"/>
              </a:rPr>
              <a:t>实例：从 100 米高度自由落下，每次落地后反跳回原高度的一半；再落下，求它在第 10 次落地时，共经过多少米？第 10 次反弹多高？</a:t>
            </a:r>
            <a:endParaRPr lang="en-US" altLang="zh-CN">
              <a:solidFill>
                <a:schemeClr val="tx1">
                  <a:lumMod val="75000"/>
                  <a:lumOff val="25000"/>
                </a:schemeClr>
              </a:solidFill>
            </a:endParaRPr>
          </a:p>
        </p:txBody>
      </p:sp>
      <p:pic>
        <p:nvPicPr>
          <p:cNvPr id="5" name="图片 4"/>
          <p:cNvPicPr>
            <a:picLocks noChangeAspect="1"/>
          </p:cNvPicPr>
          <p:nvPr/>
        </p:nvPicPr>
        <p:blipFill>
          <a:blip r:embed="rId1"/>
          <a:stretch>
            <a:fillRect/>
          </a:stretch>
        </p:blipFill>
        <p:spPr>
          <a:xfrm>
            <a:off x="5706110" y="1048385"/>
            <a:ext cx="5775960" cy="25920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冒泡排序</a:t>
            </a:r>
            <a:endParaRPr lang="zh-CN" altLang="en-US"/>
          </a:p>
        </p:txBody>
      </p:sp>
      <p:sp>
        <p:nvSpPr>
          <p:cNvPr id="3" name="内容占位符 2"/>
          <p:cNvSpPr>
            <a:spLocks noGrp="1"/>
          </p:cNvSpPr>
          <p:nvPr>
            <p:ph idx="1"/>
          </p:nvPr>
        </p:nvSpPr>
        <p:spPr/>
        <p:txBody>
          <a:bodyPr/>
          <a:p>
            <a:pPr lvl="1"/>
            <a:r>
              <a:rPr lang="zh-CN" altLang="en-US"/>
              <a:t>也是一种简单直观的排序算法。它重复地走访过要排序的数列，一次比较两个元素，如果他们的顺序错误就把他们交换过来走访数列的工作是重复地进行直到没有再需要交换，也就是说该数列已经排序完成。这个算法的名字由来是因为越小的元素会经由交换慢慢"浮"到数列的顶端。</a:t>
            </a:r>
            <a:r>
              <a:rPr lang="en-US" altLang="zh-CN"/>
              <a:t>[3,44,38,5,47,15,36,26,27,2,46,4,19,50,48]</a:t>
            </a:r>
            <a:r>
              <a:rPr lang="zh-CN" altLang="en-US"/>
              <a:t> </a:t>
            </a:r>
            <a:endParaRPr lang="zh-CN" altLang="en-US"/>
          </a:p>
        </p:txBody>
      </p:sp>
      <p:pic>
        <p:nvPicPr>
          <p:cNvPr id="4" name="图片 3" descr="bubbleSort"/>
          <p:cNvPicPr>
            <a:picLocks noChangeAspect="1"/>
          </p:cNvPicPr>
          <p:nvPr/>
        </p:nvPicPr>
        <p:blipFill>
          <a:blip r:embed="rId1"/>
          <a:stretch>
            <a:fillRect/>
          </a:stretch>
        </p:blipFill>
        <p:spPr>
          <a:xfrm>
            <a:off x="1470660" y="3324860"/>
            <a:ext cx="7867650" cy="2447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今日内容</a:t>
            </a:r>
            <a:endParaRPr lang="zh-CN" altLang="en-US"/>
          </a:p>
        </p:txBody>
      </p:sp>
      <p:sp>
        <p:nvSpPr>
          <p:cNvPr id="3" name="内容占位符 2"/>
          <p:cNvSpPr>
            <a:spLocks noGrp="1"/>
          </p:cNvSpPr>
          <p:nvPr>
            <p:ph idx="1"/>
          </p:nvPr>
        </p:nvSpPr>
        <p:spPr/>
        <p:txBody>
          <a:bodyPr>
            <a:normAutofit/>
          </a:bodyPr>
          <a:p>
            <a:r>
              <a:rPr lang="zh-CN" altLang="en-US"/>
              <a:t>运算符</a:t>
            </a:r>
            <a:endParaRPr lang="zh-CN" altLang="en-US"/>
          </a:p>
          <a:p>
            <a:r>
              <a:rPr lang="zh-CN" altLang="en-US"/>
              <a:t>格式化打印</a:t>
            </a:r>
            <a:r>
              <a:rPr lang="en-US" altLang="zh-CN"/>
              <a:t>-</a:t>
            </a:r>
            <a:r>
              <a:rPr lang="zh-CN" altLang="en-US"/>
              <a:t>输出好看的信息</a:t>
            </a:r>
            <a:endParaRPr lang="zh-CN" altLang="en-US"/>
          </a:p>
          <a:p>
            <a:r>
              <a:rPr lang="zh-CN" altLang="en-US">
                <a:sym typeface="+mn-ea"/>
              </a:rPr>
              <a:t>流程控制</a:t>
            </a:r>
            <a:endParaRPr lang="zh-CN" altLang="en-US">
              <a:sym typeface="+mn-ea"/>
            </a:endParaRPr>
          </a:p>
          <a:p>
            <a:r>
              <a:rPr lang="en-US" altLang="zh-CN">
                <a:sym typeface="+mn-ea"/>
              </a:rPr>
              <a:t>for</a:t>
            </a:r>
            <a:r>
              <a:rPr lang="zh-CN" altLang="en-US">
                <a:sym typeface="+mn-ea"/>
              </a:rPr>
              <a:t>循环</a:t>
            </a:r>
            <a:endParaRPr lang="zh-CN" altLang="en-US"/>
          </a:p>
          <a:p>
            <a:r>
              <a:rPr lang="en-US" altLang="zh-CN">
                <a:sym typeface="+mn-ea"/>
              </a:rPr>
              <a:t>break </a:t>
            </a:r>
            <a:r>
              <a:rPr lang="zh-CN" altLang="en-US">
                <a:sym typeface="+mn-ea"/>
              </a:rPr>
              <a:t>和</a:t>
            </a:r>
            <a:r>
              <a:rPr lang="en-US" altLang="zh-CN">
                <a:sym typeface="+mn-ea"/>
              </a:rPr>
              <a:t>continue</a:t>
            </a:r>
            <a:endParaRPr lang="zh-CN" altLang="en-US"/>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实例</a:t>
            </a:r>
            <a:endParaRPr lang="zh-CN" altLang="en-US"/>
          </a:p>
        </p:txBody>
      </p:sp>
      <p:sp>
        <p:nvSpPr>
          <p:cNvPr id="3" name="内容占位符 2"/>
          <p:cNvSpPr>
            <a:spLocks noGrp="1"/>
          </p:cNvSpPr>
          <p:nvPr>
            <p:ph idx="1"/>
          </p:nvPr>
        </p:nvSpPr>
        <p:spPr/>
        <p:txBody>
          <a:bodyPr>
            <a:normAutofit lnSpcReduction="10000"/>
          </a:bodyPr>
          <a:p>
            <a:r>
              <a:rPr lang="en-US" altLang="zh-CN"/>
              <a:t>1</a:t>
            </a:r>
            <a:r>
              <a:rPr lang="zh-CN" altLang="en-US"/>
              <a:t>、实现用户登录系统，并且要支持连续三次输错之后直接退出，并且在每次输错误时显示剩余错误次数</a:t>
            </a:r>
            <a:endParaRPr lang="zh-CN" altLang="en-US"/>
          </a:p>
          <a:p>
            <a:r>
              <a:rPr lang="en-US" altLang="zh-CN"/>
              <a:t>2</a:t>
            </a:r>
            <a:r>
              <a:rPr lang="zh-CN" altLang="en-US"/>
              <a:t>、获取用户输入大于</a:t>
            </a:r>
            <a:r>
              <a:rPr lang="en-US" altLang="zh-CN"/>
              <a:t>5</a:t>
            </a:r>
            <a:r>
              <a:rPr lang="zh-CN" altLang="en-US"/>
              <a:t>位的数值，并计算前四位中”</a:t>
            </a:r>
            <a:r>
              <a:rPr lang="en-US" altLang="zh-CN"/>
              <a:t>1</a:t>
            </a:r>
            <a:r>
              <a:rPr lang="zh-CN" altLang="en-US"/>
              <a:t>”出现几次,并输出结果。</a:t>
            </a:r>
            <a:endParaRPr lang="zh-CN" altLang="en-US"/>
          </a:p>
          <a:p>
            <a:r>
              <a:rPr lang="en-US" altLang="zh-CN"/>
              <a:t>3</a:t>
            </a:r>
            <a:r>
              <a:rPr lang="zh-CN" altLang="en-US"/>
              <a:t>、有 1、2、3、4 个数字，能组成多少个互不相同且无重复数字的三位数？都是多少？</a:t>
            </a:r>
            <a:endParaRPr lang="zh-CN" altLang="en-US"/>
          </a:p>
          <a:p>
            <a:r>
              <a:rPr lang="zh-CN" altLang="en-US"/>
              <a:t>找出100~999之间的所有水仙花数 水仙花数是各位立方和等于这个数本身的数，如: 153 = 1**3 + 5**3 + 3**3</a:t>
            </a:r>
            <a:endParaRPr lang="zh-CN" altLang="en-US"/>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实例</a:t>
            </a:r>
            <a:endParaRPr lang="zh-CN" altLang="en-US"/>
          </a:p>
        </p:txBody>
      </p:sp>
      <p:sp>
        <p:nvSpPr>
          <p:cNvPr id="3" name="内容占位符 2"/>
          <p:cNvSpPr>
            <a:spLocks noGrp="1"/>
          </p:cNvSpPr>
          <p:nvPr>
            <p:ph idx="1"/>
          </p:nvPr>
        </p:nvSpPr>
        <p:spPr/>
        <p:txBody>
          <a:bodyPr>
            <a:normAutofit/>
          </a:bodyPr>
          <a:p>
            <a:r>
              <a:rPr lang="zh-CN" altLang="en-US"/>
              <a:t>[“百钱百鸡”]问题：</a:t>
            </a:r>
            <a:endParaRPr lang="zh-CN" altLang="en-US"/>
          </a:p>
          <a:p>
            <a:pPr lvl="1"/>
            <a:r>
              <a:rPr lang="zh-CN" altLang="en-US"/>
              <a:t>1只公鸡5元 1只母鸡3元 3只小鸡1元 用100元买100只鸡</a:t>
            </a:r>
            <a:endParaRPr lang="zh-CN" altLang="en-US"/>
          </a:p>
          <a:p>
            <a:pPr lvl="1"/>
            <a:r>
              <a:rPr lang="zh-CN" altLang="en-US"/>
              <a:t>问公鸡 母鸡 小鸡各有多少只？</a:t>
            </a:r>
            <a:endParaRPr lang="zh-CN" altLang="en-US"/>
          </a:p>
          <a:p>
            <a:pPr marL="342900" lvl="0" indent="-342900">
              <a:buFont typeface="Wingdings" panose="05000000000000000000" charset="0"/>
              <a:buChar char="l"/>
            </a:pPr>
            <a:r>
              <a:rPr lang="zh-CN" altLang="en-US">
                <a:solidFill>
                  <a:schemeClr val="tx1">
                    <a:lumMod val="75000"/>
                    <a:lumOff val="25000"/>
                  </a:schemeClr>
                </a:solidFill>
              </a:rPr>
              <a:t>猴子吃桃问题：</a:t>
            </a:r>
            <a:endParaRPr lang="zh-CN" altLang="en-US">
              <a:solidFill>
                <a:schemeClr val="tx1">
                  <a:lumMod val="75000"/>
                  <a:lumOff val="25000"/>
                </a:schemeClr>
              </a:solidFill>
            </a:endParaRPr>
          </a:p>
          <a:p>
            <a:pPr marL="800100" lvl="1" indent="-342900">
              <a:buFont typeface="Wingdings" panose="05000000000000000000" charset="0"/>
              <a:buChar char="l"/>
            </a:pPr>
            <a:r>
              <a:rPr lang="zh-CN" altLang="en-US">
                <a:solidFill>
                  <a:schemeClr val="tx1">
                    <a:lumMod val="75000"/>
                    <a:lumOff val="25000"/>
                  </a:schemeClr>
                </a:solidFill>
              </a:rPr>
              <a:t>猴子第一天摘下若干个桃子，当即吃了一半，还不瘾，又多吃了一个第二天早上又将剩下的桃子吃掉一半，又多吃了一个。以后每天早上都吃了前一天剩下的一半零一个。到第 10 天早上想再吃时，见只剩下一个桃子了。求第一天共摘了多少。</a:t>
            </a:r>
            <a:endParaRPr lang="zh-CN" altLang="en-US">
              <a:solidFill>
                <a:schemeClr val="tx1">
                  <a:lumMod val="75000"/>
                  <a:lumOff val="2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练习</a:t>
            </a:r>
            <a:endParaRPr lang="zh-CN" altLang="en-US"/>
          </a:p>
        </p:txBody>
      </p:sp>
      <p:sp>
        <p:nvSpPr>
          <p:cNvPr id="3" name="内容占位符 2"/>
          <p:cNvSpPr>
            <a:spLocks noGrp="1"/>
          </p:cNvSpPr>
          <p:nvPr>
            <p:ph idx="1"/>
          </p:nvPr>
        </p:nvSpPr>
        <p:spPr/>
        <p:txBody>
          <a:bodyPr/>
          <a:p>
            <a:r>
              <a:rPr lang="zh-CN" altLang="en-US"/>
              <a:t>有一分数序列：2/1，3/2，5/3，8/5，13/8，21/13...求出这个数列的前 20 项之和</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谢谢, 宝丽来, 信件, Word, 字体, 丰富多彩, 颜色, 感谢"/>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12188826" cy="567890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4395537"/>
            <a:ext cx="12188825" cy="1032103"/>
          </a:xfrm>
          <a:prstGeom prst="rect">
            <a:avLst/>
          </a:prstGeom>
          <a:solidFill>
            <a:srgbClr val="EC2225"/>
          </a:solidFill>
          <a:ln>
            <a:noFill/>
          </a:ln>
          <a:effectLst>
            <a:outerShdw blurRad="76200" dist="50800" dir="8400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99" tIns="60949" rIns="121899" bIns="60949" numCol="1" spcCol="0" rtlCol="0" fromWordArt="0" anchor="ctr" anchorCtr="0" forceAA="0" compatLnSpc="1">
            <a:no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谢谢大家！</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t>读取用户指令</a:t>
            </a:r>
            <a:r>
              <a:rPr lang="zh-CN"/>
              <a:t>和输出</a:t>
            </a:r>
            <a:endParaRPr lang="zh-CN"/>
          </a:p>
        </p:txBody>
      </p:sp>
      <p:sp>
        <p:nvSpPr>
          <p:cNvPr id="3" name="内容占位符 2"/>
          <p:cNvSpPr>
            <a:spLocks noGrp="1"/>
          </p:cNvSpPr>
          <p:nvPr>
            <p:ph idx="1"/>
          </p:nvPr>
        </p:nvSpPr>
        <p:spPr/>
        <p:txBody>
          <a:bodyPr>
            <a:normAutofit/>
          </a:bodyPr>
          <a:p>
            <a:r>
              <a:rPr lang="en-US" altLang="zh-CN"/>
              <a:t>input() -- </a:t>
            </a:r>
            <a:r>
              <a:rPr lang="zh-CN" altLang="en-US"/>
              <a:t>输入</a:t>
            </a:r>
            <a:endParaRPr lang="zh-CN" altLang="en-US"/>
          </a:p>
          <a:p>
            <a:pPr lvl="1"/>
            <a:r>
              <a:rPr lang="zh-CN" altLang="en-US"/>
              <a:t>程序会等待输入内容</a:t>
            </a:r>
            <a:endParaRPr lang="zh-CN" altLang="en-US"/>
          </a:p>
          <a:p>
            <a:pPr lvl="1"/>
            <a:r>
              <a:rPr lang="zh-CN" altLang="en-US" sz="2000"/>
              <a:t>input()方法接收的只是字符串，即使你输入的是数字，它也会按字符串处理</a:t>
            </a:r>
            <a:endParaRPr lang="zh-CN" altLang="en-US"/>
          </a:p>
          <a:p>
            <a:r>
              <a:rPr lang="en-US" altLang="zh-CN"/>
              <a:t>print() -- </a:t>
            </a:r>
            <a:r>
              <a:rPr lang="zh-CN" altLang="en-US"/>
              <a:t>输出</a:t>
            </a:r>
            <a:endParaRPr lang="zh-CN" altLang="en-US"/>
          </a:p>
          <a:p>
            <a:pPr lvl="1"/>
            <a:r>
              <a:rPr lang="zh-CN" altLang="en-US"/>
              <a:t>内容直接输入</a:t>
            </a:r>
            <a:endParaRPr lang="zh-CN" altLang="en-US"/>
          </a:p>
          <a:p>
            <a:pPr lvl="1"/>
            <a:r>
              <a:rPr lang="zh-CN" altLang="en-US"/>
              <a:t>多个内容用逗号分隔</a:t>
            </a:r>
            <a:endParaRPr lang="zh-CN" altLang="en-US"/>
          </a:p>
          <a:p>
            <a:pPr lvl="1"/>
            <a:r>
              <a:rPr lang="zh-CN" altLang="en-US"/>
              <a:t>可进行格式化输出</a:t>
            </a:r>
            <a:r>
              <a:rPr lang="en-US" altLang="zh-CN"/>
              <a:t>(</a:t>
            </a:r>
            <a:r>
              <a:rPr lang="zh-CN" altLang="en-US"/>
              <a:t>%字符：标记转换说明符的开始</a:t>
            </a:r>
            <a:r>
              <a:rPr lang="en-US" altLang="zh-CN"/>
              <a:t>)</a:t>
            </a:r>
            <a:endParaRPr lang="en-US" altLang="zh-CN"/>
          </a:p>
          <a:p>
            <a:pPr lvl="1"/>
            <a:r>
              <a:rPr lang="zh-CN" altLang="en-US"/>
              <a:t>默认换行，不换行你应该写成 print(i, </a:t>
            </a:r>
            <a:r>
              <a:rPr lang="zh-CN" altLang="en-US">
                <a:solidFill>
                  <a:srgbClr val="FF0000"/>
                </a:solidFill>
              </a:rPr>
              <a:t>end = ''</a:t>
            </a:r>
            <a:r>
              <a:rPr lang="zh-CN" altLang="en-US"/>
              <a:t> )</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print</a:t>
            </a:r>
            <a:r>
              <a:rPr lang="zh-CN" altLang="en-US"/>
              <a:t>格式化</a:t>
            </a:r>
            <a:br>
              <a:rPr lang="zh-CN" altLang="en-US"/>
            </a:br>
            <a:br>
              <a:rPr lang="zh-CN" altLang="en-US"/>
            </a:br>
            <a:r>
              <a:rPr lang="zh-CN" altLang="en-US" sz="2665" b="0"/>
              <a:t>引号后的</a:t>
            </a:r>
            <a:r>
              <a:rPr lang="zh-CN" altLang="en-US" sz="2665" b="0">
                <a:sym typeface="+mn-ea"/>
              </a:rPr>
              <a:t>%字符：标记转换说明符的开始</a:t>
            </a:r>
            <a:br>
              <a:rPr lang="zh-CN" altLang="en-US" sz="2665" b="0">
                <a:sym typeface="+mn-ea"/>
              </a:rPr>
            </a:br>
            <a:br>
              <a:rPr lang="zh-CN" altLang="en-US" sz="2665" b="0">
                <a:sym typeface="+mn-ea"/>
              </a:rPr>
            </a:br>
            <a:br>
              <a:rPr lang="zh-CN" altLang="en-US" sz="2665" b="0">
                <a:sym typeface="+mn-ea"/>
              </a:rPr>
            </a:br>
            <a:br>
              <a:rPr lang="zh-CN" altLang="en-US" sz="2665" b="0">
                <a:sym typeface="+mn-ea"/>
              </a:rPr>
            </a:br>
            <a:br>
              <a:rPr lang="zh-CN" altLang="en-US" sz="2665" b="0">
                <a:sym typeface="+mn-ea"/>
              </a:rPr>
            </a:br>
            <a:br>
              <a:rPr lang="zh-CN" altLang="en-US" sz="2665" b="0">
                <a:sym typeface="+mn-ea"/>
              </a:rPr>
            </a:br>
            <a:br>
              <a:rPr lang="zh-CN" altLang="en-US" sz="2665" b="0">
                <a:sym typeface="+mn-ea"/>
              </a:rPr>
            </a:br>
            <a:br>
              <a:rPr lang="zh-CN" altLang="en-US" sz="2665" b="0">
                <a:sym typeface="+mn-ea"/>
              </a:rPr>
            </a:br>
            <a:br>
              <a:rPr lang="zh-CN" altLang="en-US" sz="2665" b="0">
                <a:sym typeface="+mn-ea"/>
              </a:rPr>
            </a:br>
            <a:br>
              <a:rPr lang="zh-CN" altLang="en-US" sz="2665" b="0">
                <a:sym typeface="+mn-ea"/>
              </a:rPr>
            </a:br>
            <a:br>
              <a:rPr lang="zh-CN" altLang="en-US" sz="2665" b="0">
                <a:sym typeface="+mn-ea"/>
              </a:rPr>
            </a:br>
            <a:r>
              <a:rPr lang="en-US" altLang="zh-CN" sz="2665" b="0">
                <a:sym typeface="+mn-ea"/>
              </a:rPr>
              <a:t>	</a:t>
            </a:r>
            <a:br>
              <a:rPr lang="zh-CN" altLang="en-US" sz="2665" b="0">
                <a:sym typeface="+mn-ea"/>
              </a:rPr>
            </a:br>
            <a:br>
              <a:rPr lang="zh-CN" altLang="en-US"/>
            </a:br>
            <a:endParaRPr lang="zh-CN" altLang="en-US"/>
          </a:p>
        </p:txBody>
      </p:sp>
      <p:graphicFrame>
        <p:nvGraphicFramePr>
          <p:cNvPr id="4" name="内容占位符 3"/>
          <p:cNvGraphicFramePr/>
          <p:nvPr>
            <p:ph idx="1"/>
            <p:custDataLst>
              <p:tags r:id="rId1"/>
            </p:custDataLst>
          </p:nvPr>
        </p:nvGraphicFramePr>
        <p:xfrm>
          <a:off x="677159" y="2027443"/>
          <a:ext cx="10897870" cy="1524000"/>
        </p:xfrm>
        <a:graphic>
          <a:graphicData uri="http://schemas.openxmlformats.org/drawingml/2006/table">
            <a:tbl>
              <a:tblPr firstRow="1" bandRow="1">
                <a:tableStyleId>{00A15C55-8517-42AA-B614-E9B94910E393}</a:tableStyleId>
              </a:tblPr>
              <a:tblGrid>
                <a:gridCol w="5448935"/>
                <a:gridCol w="5448935"/>
              </a:tblGrid>
              <a:tr h="381000">
                <a:tc>
                  <a:txBody>
                    <a:bodyPr/>
                    <a:p>
                      <a:pPr algn="ctr">
                        <a:buNone/>
                      </a:pPr>
                      <a:r>
                        <a:rPr lang="en-US" altLang="zh-CN"/>
                        <a:t>  </a:t>
                      </a:r>
                      <a:r>
                        <a:rPr lang="zh-CN" altLang="en-US"/>
                        <a:t>占位符  号</a:t>
                      </a:r>
                      <a:endParaRPr lang="zh-CN" altLang="en-US"/>
                    </a:p>
                  </a:txBody>
                  <a:tcPr/>
                </a:tc>
                <a:tc>
                  <a:txBody>
                    <a:bodyPr/>
                    <a:p>
                      <a:pPr>
                        <a:buNone/>
                      </a:pPr>
                      <a:r>
                        <a:rPr lang="en-US" altLang="zh-CN"/>
                        <a:t>                                 </a:t>
                      </a:r>
                      <a:r>
                        <a:rPr lang="zh-CN" altLang="en-US"/>
                        <a:t>描述</a:t>
                      </a:r>
                      <a:endParaRPr lang="zh-CN" altLang="en-US"/>
                    </a:p>
                  </a:txBody>
                  <a:tcPr/>
                </a:tc>
              </a:tr>
              <a:tr h="381000">
                <a:tc>
                  <a:txBody>
                    <a:bodyPr/>
                    <a:p>
                      <a:pPr algn="ctr">
                        <a:buNone/>
                      </a:pPr>
                      <a:r>
                        <a:rPr lang="zh-CN" altLang="en-US"/>
                        <a:t> %s</a:t>
                      </a:r>
                      <a:endParaRPr lang="zh-CN" altLang="en-US"/>
                    </a:p>
                  </a:txBody>
                  <a:tcPr/>
                </a:tc>
                <a:tc>
                  <a:txBody>
                    <a:bodyPr/>
                    <a:p>
                      <a:pPr>
                        <a:buNone/>
                      </a:pPr>
                      <a:r>
                        <a:rPr lang="zh-CN" altLang="en-US"/>
                        <a:t>格式化字符串</a:t>
                      </a:r>
                      <a:endParaRPr lang="zh-CN" altLang="en-US"/>
                    </a:p>
                  </a:txBody>
                  <a:tcPr/>
                </a:tc>
              </a:tr>
              <a:tr h="381000">
                <a:tc>
                  <a:txBody>
                    <a:bodyPr/>
                    <a:p>
                      <a:pPr algn="ctr">
                        <a:buNone/>
                      </a:pPr>
                      <a:r>
                        <a:rPr lang="zh-CN" altLang="en-US"/>
                        <a:t>%d</a:t>
                      </a:r>
                      <a:endParaRPr lang="zh-CN" altLang="en-US"/>
                    </a:p>
                  </a:txBody>
                  <a:tcPr/>
                </a:tc>
                <a:tc>
                  <a:txBody>
                    <a:bodyPr/>
                    <a:p>
                      <a:pPr>
                        <a:buNone/>
                      </a:pPr>
                      <a:r>
                        <a:rPr lang="zh-CN" altLang="en-US"/>
                        <a:t>格式化整数</a:t>
                      </a:r>
                      <a:endParaRPr lang="zh-CN" altLang="en-US"/>
                    </a:p>
                  </a:txBody>
                  <a:tcPr/>
                </a:tc>
              </a:tr>
              <a:tr h="381000">
                <a:tc>
                  <a:txBody>
                    <a:bodyPr/>
                    <a:p>
                      <a:pPr algn="ctr">
                        <a:buNone/>
                      </a:pPr>
                      <a:r>
                        <a:rPr lang="zh-CN" altLang="en-US"/>
                        <a:t> %f</a:t>
                      </a:r>
                      <a:endParaRPr lang="zh-CN" altLang="en-US"/>
                    </a:p>
                  </a:txBody>
                  <a:tcPr/>
                </a:tc>
                <a:tc>
                  <a:txBody>
                    <a:bodyPr/>
                    <a:p>
                      <a:pPr>
                        <a:buNone/>
                      </a:pPr>
                      <a:r>
                        <a:rPr lang="zh-CN" altLang="en-US"/>
                        <a:t>格式化浮点数字，可指定小数点后的精度</a:t>
                      </a:r>
                      <a:endParaRPr lang="zh-CN" altLang="en-US"/>
                    </a:p>
                  </a:txBody>
                  <a:tcPr/>
                </a:tc>
              </a:tr>
            </a:tbl>
          </a:graphicData>
        </a:graphic>
      </p:graphicFrame>
      <p:pic>
        <p:nvPicPr>
          <p:cNvPr id="5" name="图片 4"/>
          <p:cNvPicPr>
            <a:picLocks noChangeAspect="1"/>
          </p:cNvPicPr>
          <p:nvPr/>
        </p:nvPicPr>
        <p:blipFill>
          <a:blip r:embed="rId2"/>
          <a:stretch>
            <a:fillRect/>
          </a:stretch>
        </p:blipFill>
        <p:spPr>
          <a:xfrm>
            <a:off x="899160" y="3921125"/>
            <a:ext cx="7773670" cy="12503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格式化打印练习</a:t>
            </a:r>
            <a:endParaRPr lang="zh-CN" altLang="en-US"/>
          </a:p>
        </p:txBody>
      </p:sp>
      <p:sp>
        <p:nvSpPr>
          <p:cNvPr id="3" name="内容占位符 2"/>
          <p:cNvSpPr>
            <a:spLocks noGrp="1"/>
          </p:cNvSpPr>
          <p:nvPr>
            <p:ph idx="1"/>
          </p:nvPr>
        </p:nvSpPr>
        <p:spPr/>
        <p:txBody>
          <a:bodyPr/>
          <a:p>
            <a:r>
              <a:rPr lang="zh-CN" altLang="en-US"/>
              <a:t>现有一练习需求，问用户的姓名、年龄、工作、爱好 ，然后打印成以下格式</a:t>
            </a:r>
            <a:endParaRPr lang="zh-CN" altLang="en-US"/>
          </a:p>
          <a:p>
            <a:endParaRPr lang="zh-CN" altLang="en-US"/>
          </a:p>
        </p:txBody>
      </p:sp>
      <p:graphicFrame>
        <p:nvGraphicFramePr>
          <p:cNvPr id="5" name="表格 4"/>
          <p:cNvGraphicFramePr/>
          <p:nvPr/>
        </p:nvGraphicFramePr>
        <p:xfrm>
          <a:off x="1828165" y="2560320"/>
          <a:ext cx="8531860" cy="381000"/>
        </p:xfrm>
        <a:graphic>
          <a:graphicData uri="http://schemas.openxmlformats.org/drawingml/2006/table">
            <a:tbl>
              <a:tblPr firstRow="1" bandRow="1">
                <a:tableStyleId>{5C22544A-7EE6-4342-B048-85BDC9FD1C3A}</a:tableStyleId>
              </a:tblPr>
              <a:tblGrid>
                <a:gridCol w="8531860"/>
              </a:tblGrid>
              <a:tr h="381000">
                <a:tc>
                  <a:txBody>
                    <a:bodyPr/>
                    <a:p>
                      <a:pPr>
                        <a:buNone/>
                      </a:pPr>
                      <a:r>
                        <a:rPr lang="zh-CN" altLang="en-US"/>
                        <a:t>------------ info of tom -----------</a:t>
                      </a:r>
                      <a:endParaRPr lang="zh-CN" altLang="en-US"/>
                    </a:p>
                    <a:p>
                      <a:pPr>
                        <a:buNone/>
                      </a:pPr>
                      <a:r>
                        <a:rPr lang="zh-CN" altLang="en-US"/>
                        <a:t>Name  : tom</a:t>
                      </a:r>
                      <a:endParaRPr lang="zh-CN" altLang="en-US"/>
                    </a:p>
                    <a:p>
                      <a:pPr>
                        <a:buNone/>
                      </a:pPr>
                      <a:r>
                        <a:rPr lang="zh-CN" altLang="en-US"/>
                        <a:t>Age   : 22</a:t>
                      </a:r>
                      <a:endParaRPr lang="zh-CN" altLang="en-US"/>
                    </a:p>
                    <a:p>
                      <a:pPr>
                        <a:buNone/>
                      </a:pPr>
                      <a:r>
                        <a:rPr lang="zh-CN" altLang="en-US"/>
                        <a:t>job   : Teacher</a:t>
                      </a:r>
                      <a:endParaRPr lang="zh-CN" altLang="en-US"/>
                    </a:p>
                    <a:p>
                      <a:pPr>
                        <a:buNone/>
                      </a:pPr>
                      <a:r>
                        <a:rPr lang="zh-CN" altLang="en-US"/>
                        <a:t>Hobbie: girl</a:t>
                      </a:r>
                      <a:endParaRPr lang="zh-CN" altLang="en-US"/>
                    </a:p>
                    <a:p>
                      <a:pPr>
                        <a:buNone/>
                      </a:pPr>
                      <a:r>
                        <a:rPr lang="zh-CN" altLang="en-US"/>
                        <a:t>------------- end -----------------</a:t>
                      </a:r>
                      <a:endParaRPr lang="zh-CN" altLang="en-US"/>
                    </a:p>
                  </a:txBody>
                  <a:tcPr>
                    <a:solidFill>
                      <a:schemeClr val="tx1">
                        <a:lumMod val="75000"/>
                        <a:lumOff val="25000"/>
                      </a:schemeClr>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Python 运算符</a:t>
            </a:r>
            <a:endParaRPr lang="zh-CN" altLang="en-US"/>
          </a:p>
        </p:txBody>
      </p:sp>
      <p:sp>
        <p:nvSpPr>
          <p:cNvPr id="3" name="内容占位符 2"/>
          <p:cNvSpPr>
            <a:spLocks noGrp="1"/>
          </p:cNvSpPr>
          <p:nvPr>
            <p:ph idx="1"/>
          </p:nvPr>
        </p:nvSpPr>
        <p:spPr/>
        <p:txBody>
          <a:bodyPr/>
          <a:p>
            <a:r>
              <a:rPr lang="zh-CN" altLang="en-US"/>
              <a:t>运算按种类可分为算数运算、比较运算、逻辑运算、赋值运算、成员运算、身份运算、位运算，今天我们暂只学习</a:t>
            </a:r>
            <a:r>
              <a:rPr lang="zh-CN" altLang="en-US">
                <a:solidFill>
                  <a:srgbClr val="FF0000"/>
                </a:solidFill>
              </a:rPr>
              <a:t>算数运算、比较运算、逻辑运算、赋值运算、</a:t>
            </a:r>
            <a:r>
              <a:rPr lang="zh-CN" altLang="en-US">
                <a:solidFill>
                  <a:srgbClr val="FF0000"/>
                </a:solidFill>
                <a:sym typeface="+mn-ea"/>
              </a:rPr>
              <a:t>成员运算</a:t>
            </a:r>
            <a:endParaRPr lang="zh-CN" altLang="en-US">
              <a:solidFill>
                <a:srgbClr val="FF0000"/>
              </a:solidFill>
              <a:sym typeface="+mn-ea"/>
            </a:endParaRPr>
          </a:p>
          <a:p>
            <a:r>
              <a:rPr lang="zh-CN" altLang="en-US">
                <a:solidFill>
                  <a:schemeClr val="tx1">
                    <a:lumMod val="75000"/>
                    <a:lumOff val="25000"/>
                  </a:schemeClr>
                </a:solidFill>
                <a:sym typeface="+mn-ea"/>
              </a:rPr>
              <a:t>算数运算</a:t>
            </a:r>
            <a:endParaRPr lang="zh-CN" altLang="en-US">
              <a:solidFill>
                <a:schemeClr val="tx1">
                  <a:lumMod val="75000"/>
                  <a:lumOff val="25000"/>
                </a:schemeClr>
              </a:solidFill>
              <a:sym typeface="+mn-ea"/>
            </a:endParaRPr>
          </a:p>
          <a:p>
            <a:pPr marL="0" indent="0">
              <a:buNone/>
            </a:pPr>
            <a:r>
              <a:rPr lang="en-US" altLang="zh-CN">
                <a:solidFill>
                  <a:schemeClr val="tx1">
                    <a:lumMod val="75000"/>
                    <a:lumOff val="25000"/>
                  </a:schemeClr>
                </a:solidFill>
                <a:sym typeface="+mn-ea"/>
              </a:rPr>
              <a:t>	a=10，b=20</a:t>
            </a:r>
            <a:endParaRPr lang="en-US" altLang="zh-CN">
              <a:solidFill>
                <a:schemeClr val="tx1">
                  <a:lumMod val="75000"/>
                  <a:lumOff val="25000"/>
                </a:schemeClr>
              </a:solidFill>
              <a:sym typeface="+mn-ea"/>
            </a:endParaRPr>
          </a:p>
        </p:txBody>
      </p:sp>
      <p:pic>
        <p:nvPicPr>
          <p:cNvPr id="5" name="图片 4"/>
          <p:cNvPicPr>
            <a:picLocks noChangeAspect="1"/>
          </p:cNvPicPr>
          <p:nvPr/>
        </p:nvPicPr>
        <p:blipFill>
          <a:blip r:embed="rId1"/>
          <a:stretch>
            <a:fillRect/>
          </a:stretch>
        </p:blipFill>
        <p:spPr>
          <a:xfrm>
            <a:off x="3055620" y="3291205"/>
            <a:ext cx="8331835" cy="27387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Python 运算符</a:t>
            </a:r>
            <a:br>
              <a:rPr lang="zh-CN" altLang="en-US"/>
            </a:br>
            <a:endParaRPr lang="zh-CN" altLang="en-US"/>
          </a:p>
        </p:txBody>
      </p:sp>
      <p:sp>
        <p:nvSpPr>
          <p:cNvPr id="3" name="内容占位符 2"/>
          <p:cNvSpPr>
            <a:spLocks noGrp="1"/>
          </p:cNvSpPr>
          <p:nvPr>
            <p:ph idx="1"/>
          </p:nvPr>
        </p:nvSpPr>
        <p:spPr/>
        <p:txBody>
          <a:bodyPr/>
          <a:p>
            <a:r>
              <a:rPr lang="zh-CN" altLang="en-US"/>
              <a:t>比较运算</a:t>
            </a:r>
            <a:endParaRPr lang="zh-CN" altLang="en-US"/>
          </a:p>
          <a:p>
            <a:pPr marL="457200" lvl="1" indent="0">
              <a:buNone/>
            </a:pPr>
            <a:r>
              <a:rPr lang="zh-CN" altLang="en-US"/>
              <a:t>假设变量：a=10，b=20</a:t>
            </a:r>
            <a:endParaRPr lang="zh-CN" altLang="en-US"/>
          </a:p>
        </p:txBody>
      </p:sp>
      <p:pic>
        <p:nvPicPr>
          <p:cNvPr id="5" name="图片 4"/>
          <p:cNvPicPr>
            <a:picLocks noChangeAspect="1"/>
          </p:cNvPicPr>
          <p:nvPr/>
        </p:nvPicPr>
        <p:blipFill>
          <a:blip r:embed="rId1"/>
          <a:stretch>
            <a:fillRect/>
          </a:stretch>
        </p:blipFill>
        <p:spPr>
          <a:xfrm>
            <a:off x="1281430" y="2606675"/>
            <a:ext cx="8662035" cy="37299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Python 运算符</a:t>
            </a:r>
            <a:endParaRPr lang="zh-CN" altLang="en-US"/>
          </a:p>
        </p:txBody>
      </p:sp>
      <p:sp>
        <p:nvSpPr>
          <p:cNvPr id="3" name="内容占位符 2"/>
          <p:cNvSpPr>
            <a:spLocks noGrp="1"/>
          </p:cNvSpPr>
          <p:nvPr>
            <p:ph idx="1"/>
          </p:nvPr>
        </p:nvSpPr>
        <p:spPr/>
        <p:txBody>
          <a:bodyPr/>
          <a:p>
            <a:r>
              <a:rPr lang="zh-CN" altLang="en-US"/>
              <a:t>赋值运算</a:t>
            </a:r>
            <a:endParaRPr lang="zh-CN" altLang="en-US"/>
          </a:p>
          <a:p>
            <a:pPr marL="457200" lvl="1" indent="0">
              <a:buNone/>
            </a:pPr>
            <a:r>
              <a:rPr lang="zh-CN" altLang="en-US"/>
              <a:t>以下假设变量：a=10，b=20</a:t>
            </a:r>
            <a:endParaRPr lang="zh-CN" altLang="en-US"/>
          </a:p>
          <a:p>
            <a:pPr marL="457200" lvl="1" indent="0">
              <a:buNone/>
            </a:pPr>
            <a:endParaRPr lang="zh-CN" altLang="en-US"/>
          </a:p>
        </p:txBody>
      </p:sp>
      <p:pic>
        <p:nvPicPr>
          <p:cNvPr id="4" name="图片 3"/>
          <p:cNvPicPr>
            <a:picLocks noChangeAspect="1"/>
          </p:cNvPicPr>
          <p:nvPr/>
        </p:nvPicPr>
        <p:blipFill>
          <a:blip r:embed="rId1"/>
          <a:stretch>
            <a:fillRect/>
          </a:stretch>
        </p:blipFill>
        <p:spPr>
          <a:xfrm>
            <a:off x="1642110" y="2627630"/>
            <a:ext cx="7225665" cy="33674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Python 运算符</a:t>
            </a:r>
            <a:br>
              <a:rPr lang="zh-CN" altLang="en-US"/>
            </a:br>
            <a:endParaRPr lang="zh-CN" altLang="en-US"/>
          </a:p>
        </p:txBody>
      </p:sp>
      <p:sp>
        <p:nvSpPr>
          <p:cNvPr id="3" name="内容占位符 2"/>
          <p:cNvSpPr>
            <a:spLocks noGrp="1"/>
          </p:cNvSpPr>
          <p:nvPr>
            <p:ph idx="1"/>
          </p:nvPr>
        </p:nvSpPr>
        <p:spPr/>
        <p:txBody>
          <a:bodyPr/>
          <a:p>
            <a:r>
              <a:rPr lang="zh-CN" altLang="en-US"/>
              <a:t>逻辑运算</a:t>
            </a:r>
            <a:endParaRPr lang="zh-CN" altLang="en-US"/>
          </a:p>
          <a:p>
            <a:pPr marL="457200" lvl="1" indent="0">
              <a:buNone/>
            </a:pPr>
            <a:r>
              <a:rPr lang="zh-CN" altLang="en-US"/>
              <a:t>以下假设变量：a=10，b=20</a:t>
            </a:r>
            <a:endParaRPr lang="zh-CN" altLang="en-US"/>
          </a:p>
          <a:p>
            <a:pPr marL="457200" lvl="1" indent="0">
              <a:buNone/>
            </a:pPr>
            <a:endParaRPr lang="zh-CN" altLang="en-US"/>
          </a:p>
          <a:p>
            <a:pPr marL="457200" lvl="1" indent="0">
              <a:buNone/>
            </a:pPr>
            <a:endParaRPr lang="zh-CN" altLang="en-US"/>
          </a:p>
          <a:p>
            <a:pPr marL="342900" lvl="0" indent="-342900">
              <a:buFont typeface="Wingdings" panose="05000000000000000000" charset="0"/>
              <a:buChar char="l"/>
            </a:pPr>
            <a:r>
              <a:rPr lang="zh-CN" altLang="en-US">
                <a:solidFill>
                  <a:schemeClr val="tx1">
                    <a:lumMod val="75000"/>
                    <a:lumOff val="25000"/>
                  </a:schemeClr>
                </a:solidFill>
              </a:rPr>
              <a:t>成员运算</a:t>
            </a:r>
            <a:endParaRPr lang="zh-CN" altLang="en-US">
              <a:solidFill>
                <a:schemeClr val="tx1">
                  <a:lumMod val="75000"/>
                  <a:lumOff val="25000"/>
                </a:schemeClr>
              </a:solidFill>
            </a:endParaRPr>
          </a:p>
          <a:p>
            <a:pPr marL="342900" lvl="0" indent="-342900">
              <a:buFont typeface="Wingdings" panose="05000000000000000000" charset="0"/>
              <a:buChar char="l"/>
            </a:pPr>
            <a:endParaRPr lang="zh-CN" altLang="en-US">
              <a:solidFill>
                <a:schemeClr val="tx1">
                  <a:lumMod val="75000"/>
                  <a:lumOff val="25000"/>
                </a:schemeClr>
              </a:solidFill>
            </a:endParaRPr>
          </a:p>
          <a:p>
            <a:pPr marL="457200" lvl="1" indent="0">
              <a:buNone/>
            </a:pPr>
            <a:endParaRPr lang="zh-CN" altLang="en-US">
              <a:solidFill>
                <a:schemeClr val="tx1">
                  <a:lumMod val="75000"/>
                  <a:lumOff val="25000"/>
                </a:schemeClr>
              </a:solidFill>
            </a:endParaRPr>
          </a:p>
        </p:txBody>
      </p:sp>
      <p:pic>
        <p:nvPicPr>
          <p:cNvPr id="4" name="图片 3"/>
          <p:cNvPicPr>
            <a:picLocks noChangeAspect="1"/>
          </p:cNvPicPr>
          <p:nvPr/>
        </p:nvPicPr>
        <p:blipFill>
          <a:blip r:embed="rId1"/>
          <a:stretch>
            <a:fillRect/>
          </a:stretch>
        </p:blipFill>
        <p:spPr>
          <a:xfrm>
            <a:off x="1447800" y="2808605"/>
            <a:ext cx="8237220" cy="1140460"/>
          </a:xfrm>
          <a:prstGeom prst="rect">
            <a:avLst/>
          </a:prstGeom>
        </p:spPr>
      </p:pic>
      <p:pic>
        <p:nvPicPr>
          <p:cNvPr id="5" name="图片 4"/>
          <p:cNvPicPr>
            <a:picLocks noChangeAspect="1"/>
          </p:cNvPicPr>
          <p:nvPr/>
        </p:nvPicPr>
        <p:blipFill>
          <a:blip r:embed="rId2"/>
          <a:stretch>
            <a:fillRect/>
          </a:stretch>
        </p:blipFill>
        <p:spPr>
          <a:xfrm>
            <a:off x="1447800" y="4565015"/>
            <a:ext cx="8174990" cy="1256030"/>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ae1037bf-5ce7-4c8f-a765-c1dc8640b1ea}"/>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模式">
      <a:majorFont>
        <a:latin typeface="Segoe UI Semibold"/>
        <a:ea typeface="微软雅黑"/>
        <a:cs typeface=""/>
      </a:majorFont>
      <a:minorFont>
        <a:latin typeface="Segoe UI Symbo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enovo主题">
  <a:themeElements>
    <a:clrScheme name="平面">
      <a:dk1>
        <a:srgbClr val="000000"/>
      </a:dk1>
      <a:lt1>
        <a:srgbClr val="FFFFFF"/>
      </a:lt1>
      <a:dk2>
        <a:srgbClr val="778495"/>
      </a:dk2>
      <a:lt2>
        <a:srgbClr val="F0F0F0"/>
      </a:lt2>
      <a:accent1>
        <a:srgbClr val="E2231A"/>
      </a:accent1>
      <a:accent2>
        <a:srgbClr val="FF6A00"/>
      </a:accent2>
      <a:accent3>
        <a:srgbClr val="E96BAF"/>
      </a:accent3>
      <a:accent4>
        <a:srgbClr val="3E8DDD"/>
      </a:accent4>
      <a:accent5>
        <a:srgbClr val="4AC0E0"/>
      </a:accent5>
      <a:accent6>
        <a:srgbClr val="6ABF4A"/>
      </a:accent6>
      <a:hlink>
        <a:srgbClr val="E2231A"/>
      </a:hlink>
      <a:folHlink>
        <a:srgbClr val="BFBFBF"/>
      </a:folHlink>
    </a:clrScheme>
    <a:fontScheme name="常用模式">
      <a:majorFont>
        <a:latin typeface="Segoe UI Semibold"/>
        <a:ea typeface="微软雅黑"/>
        <a:cs typeface=""/>
      </a:majorFont>
      <a:minorFont>
        <a:latin typeface="Segoe UI Symbol"/>
        <a:ea typeface="微软雅黑"/>
        <a:cs typeface=""/>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2378</Words>
  <Application>WWO_dingtalk_20210622162822-68863c3782</Application>
  <PresentationFormat>自定义</PresentationFormat>
  <Paragraphs>189</Paragraphs>
  <Slides>23</Slides>
  <Notes>3</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23</vt:i4>
      </vt:variant>
    </vt:vector>
  </HeadingPairs>
  <TitlesOfParts>
    <vt:vector size="40" baseType="lpstr">
      <vt:lpstr>Arial</vt:lpstr>
      <vt:lpstr>宋体</vt:lpstr>
      <vt:lpstr>Wingdings</vt:lpstr>
      <vt:lpstr>汉仪书宋二KW</vt:lpstr>
      <vt:lpstr>微软雅黑</vt:lpstr>
      <vt:lpstr>汉仪旗黑KW 55S</vt:lpstr>
      <vt:lpstr>Kingsoft Confetti</vt:lpstr>
      <vt:lpstr>Wingdings 3</vt:lpstr>
      <vt:lpstr>Webdings</vt:lpstr>
      <vt:lpstr>Times New Roman</vt:lpstr>
      <vt:lpstr>等线</vt:lpstr>
      <vt:lpstr>汉仪中等线KW</vt:lpstr>
      <vt:lpstr>Wingdings</vt:lpstr>
      <vt:lpstr>Segoe UI Symbol</vt:lpstr>
      <vt:lpstr>Segoe UI Semibold</vt:lpstr>
      <vt:lpstr>自定义设计方案</vt:lpstr>
      <vt:lpstr>Lenovo主题</vt:lpstr>
      <vt:lpstr>python基础（基本语法）</vt:lpstr>
      <vt:lpstr>今日内容</vt:lpstr>
      <vt:lpstr>读取用户指令和输出</vt:lpstr>
      <vt:lpstr>print格式化  引号后的%字符：标记转换说明符的开始           	  </vt:lpstr>
      <vt:lpstr>格式化打印练习</vt:lpstr>
      <vt:lpstr>Python 运算符</vt:lpstr>
      <vt:lpstr>Python 运算符 </vt:lpstr>
      <vt:lpstr>Python 运算符</vt:lpstr>
      <vt:lpstr>Python 运算符 </vt:lpstr>
      <vt:lpstr>流程控制</vt:lpstr>
      <vt:lpstr>练习</vt:lpstr>
      <vt:lpstr>练习</vt:lpstr>
      <vt:lpstr>可迭代对象 </vt:lpstr>
      <vt:lpstr>for循环</vt:lpstr>
      <vt:lpstr>range函数</vt:lpstr>
      <vt:lpstr>练习：</vt:lpstr>
      <vt:lpstr>练习：</vt:lpstr>
      <vt:lpstr>break &amp; continue</vt:lpstr>
      <vt:lpstr>冒泡排序</vt:lpstr>
      <vt:lpstr>实例</vt:lpstr>
      <vt:lpstr>实例</vt:lpstr>
      <vt:lpstr>练习</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python基础（基本语法）</dc:title>
  <dc:creator>Veli Akman</dc:creator>
  <cp:lastModifiedBy>武超</cp:lastModifiedBy>
  <dcterms:created xsi:type="dcterms:W3CDTF">2021-09-15T10:49:41Z</dcterms:created>
  <dcterms:modified xsi:type="dcterms:W3CDTF">2021-09-15T10:49:41Z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6B62DE99CF414AF5ABCEB88885059E39</vt:lpwstr>
  </property>
  <property fmtid="{D5CDD505-2E9C-101B-9397-08002B2CF9AE}" pid="3" name="KSOProductBuildVer">
    <vt:lpwstr>2052-0.0.0.0</vt:lpwstr>
  </property>
</Properties>
</file>