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handoutMasterIdLst>
    <p:handoutMasterId r:id="rId32"/>
  </p:handoutMasterIdLst>
  <p:sldIdLst>
    <p:sldId id="256" r:id="rId4"/>
    <p:sldId id="435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6" r:id="rId16"/>
    <p:sldId id="585" r:id="rId17"/>
    <p:sldId id="587" r:id="rId18"/>
    <p:sldId id="588" r:id="rId19"/>
    <p:sldId id="590" r:id="rId20"/>
    <p:sldId id="589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377" r:id="rId30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212"/>
        <p:guide orient="horz" pos="3891"/>
        <p:guide pos="3915"/>
        <p:guide pos="2265"/>
        <p:guide pos="5485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785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20204" pitchFamily="34" charset="0"/>
              </a:rPr>
              <a:t>2021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基础（循环控制）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2021年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使用range函数编写for循环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编写for循环输出从1到10（包括10）的整数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060" y="2021840"/>
            <a:ext cx="5349240" cy="440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2631440"/>
            <a:ext cx="4515485" cy="1096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笨拙但朴素，暴力但简单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来一道练习题巩固一下吧，请编写程序，输出100以内所有既是2的倍数又是3的倍数的整数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 依次等于0，1， 2 ... 99, 100， 每循环一次，i的值就改变一次，然后进入循环体对i的值进行条件判断，如果符合条件就使用print函数输出i的值。是不是很笨拙，你原以为编程是多么高大上的技术，有着常人所不知道秘密。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2711450"/>
            <a:ext cx="4725670" cy="1210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60" y="2711450"/>
            <a:ext cx="4008755" cy="11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遍历容器数据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遍历列表</a:t>
            </a:r>
            <a:endParaRPr lang="zh-CN" altLang="en-US"/>
          </a:p>
          <a:p>
            <a:pPr lvl="1"/>
            <a:r>
              <a:rPr lang="zh-CN" altLang="en-US"/>
              <a:t>方法1，通过索引遍历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方法2，直接遍历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方法3， 通过enumerate函数遍历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855" y="1887220"/>
            <a:ext cx="234696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3797300"/>
            <a:ext cx="2204085" cy="1050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65" y="5135245"/>
            <a:ext cx="3177540" cy="1036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005" y="5045075"/>
            <a:ext cx="1051560" cy="121666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536305" y="5534660"/>
            <a:ext cx="121158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再重温一下</a:t>
            </a:r>
            <a:r>
              <a:rPr lang="en-US" altLang="zh-CN"/>
              <a:t>-</a:t>
            </a:r>
            <a:r>
              <a:rPr lang="zh-CN" altLang="en-US"/>
              <a:t>找出列表最大值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编写程序找出列表里的最大值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 借助额外的变量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、为什么让 max_value = lst[0]？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、比较的过程为什么不从第2个数开始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、为什么不用max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225" y="1558925"/>
            <a:ext cx="3495040" cy="402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5" y="2340610"/>
            <a:ext cx="3846830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练习题</a:t>
            </a:r>
            <a:r>
              <a:rPr lang="en-US" altLang="zh-CN"/>
              <a:t>-编程是一种创造性活动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倒序输出列表里的数据</a:t>
            </a:r>
            <a:endParaRPr lang="zh-CN" altLang="en-US"/>
          </a:p>
          <a:p>
            <a:pPr lvl="1"/>
            <a:r>
              <a:rPr lang="zh-CN" altLang="en-US"/>
              <a:t>请编写程序，倒序输出列表里的数据，输出内容应该是4， 2， 6， 5， 1</a:t>
            </a:r>
            <a:endParaRPr lang="zh-CN" altLang="en-US"/>
          </a:p>
          <a:p>
            <a:pPr marL="342900" lvl="0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思路分析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思路分析与方法1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思路分析与方法2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思路分析与方法3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1358265"/>
            <a:ext cx="3661410" cy="734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2990850"/>
            <a:ext cx="3411220" cy="100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05" y="3994150"/>
            <a:ext cx="2743200" cy="1165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55" y="5438775"/>
            <a:ext cx="2621280" cy="98298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95370" y="4732655"/>
            <a:ext cx="3794125" cy="8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95370" y="3550285"/>
            <a:ext cx="53911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95370" y="5951855"/>
            <a:ext cx="1035685" cy="8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借助额外的变量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在寻找的过程中，要对两个数进行比较，这就必须借助一个额外的变量，来保存这个最大值，借助额外的变量来</a:t>
            </a:r>
            <a:r>
              <a:rPr lang="zh-CN" altLang="en-US">
                <a:solidFill>
                  <a:srgbClr val="FF0000"/>
                </a:solidFill>
              </a:rPr>
              <a:t>保存中间结果</a:t>
            </a:r>
            <a:r>
              <a:rPr lang="zh-CN" altLang="en-US"/>
              <a:t>或者标识某种状态，这种方式无处不在。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为什么让 max_value = lst[0]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不论怎样，都必须给变量max_value一个</a:t>
            </a:r>
            <a:r>
              <a:rPr lang="zh-CN" altLang="en-US">
                <a:solidFill>
                  <a:srgbClr val="FF0000"/>
                </a:solidFill>
              </a:rPr>
              <a:t>初始值</a:t>
            </a:r>
            <a:r>
              <a:rPr lang="zh-CN" altLang="en-US"/>
              <a:t>，唯有如此，才能用它和列表里的数据进行大小比较，其实，这个值你赋值给列表里的哪个数据都可以，如果你已经知道列表里的最小值是1，你甚至可以让max_value等于1，或者比1小的数，都可以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为什么不用max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肯定会有人会提出这个问题，在这里，我要向你透露一个惊天大秘密，程序员永远不会在工作中自己写算法获取列表的最大值，他们一定使用max函数。那么，我在教程里把它作为一个练习题，还有什么意义么？还有学习的必要吗？</a:t>
            </a:r>
            <a:endParaRPr lang="zh-CN" altLang="en-US"/>
          </a:p>
          <a:p>
            <a:r>
              <a:rPr lang="zh-CN" altLang="en-US"/>
              <a:t>max函数的确很方便，但你想过没有，python里有多少这种方便的内置函数，屈指可数？不足100个，不论你是从事IT行业的程序员还是其他行业的编程爱好者，我们所面临的问题远比找出列表最大值要复杂，如果你能自己完成找出列表最大值的算法，那么这意味着你的能力可以解决其他同等难度的问题，而这些同等难度的问题极有可能是无法用max等内置函数来解决的。至于难度更大的问题，需要你以此为起点，掌握更多的算法，编写更多的代码，更牢固的记忆语法，更熟练的使用它们，在未来才有机会去解决它们。</a:t>
            </a:r>
            <a:endParaRPr lang="zh-CN" altLang="en-US"/>
          </a:p>
          <a:p>
            <a:r>
              <a:rPr lang="zh-CN" altLang="en-US"/>
              <a:t>虚心使人进步，如果本篇教程你能看到这里，大概率你会将python学习的很好，因为你的求知欲可以驱动你耐心的学习教程，认真且努力。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比较的过程为什么不从第2个数开始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前面已经让max_value = lst[0]， 而在循环的过程中，max_value与 lst[0]进行了一次比较，这一次比较毫无意义，为何不从列表里第2个数开始比较呢？</a:t>
            </a:r>
            <a:endParaRPr lang="zh-CN" altLang="en-US"/>
          </a:p>
          <a:p>
            <a:r>
              <a:rPr lang="zh-CN" altLang="en-US"/>
              <a:t>你可以从第2个数开始比较，但我不愿意这样做，因为从第2个数开始比较，就必须写成下面的样子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4365" y="3255010"/>
            <a:ext cx="4772025" cy="3065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3882390"/>
            <a:ext cx="2738120" cy="2219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continue与break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coninue的中文翻译是继续，在循环体里，continue的作用是跳过当前循环的剩余语句，结束本次循环，继续进行下一轮循环，下面用一个简单的例子来演示continue的功能：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3205480"/>
            <a:ext cx="4027170" cy="2397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0" y="2520315"/>
            <a:ext cx="4968240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今日内容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迭代遍历思维</a:t>
            </a:r>
            <a:endParaRPr lang="zh-CN" altLang="en-US"/>
          </a:p>
          <a:p>
            <a:r>
              <a:t>if语句</a:t>
            </a:r>
          </a:p>
          <a:p>
            <a:r>
              <a:rPr lang="zh-CN" altLang="en-US">
                <a:sym typeface="+mn-ea"/>
              </a:rPr>
              <a:t>else</a:t>
            </a:r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elif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if嵌套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 break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满足某个条件时，我们希望能终止循环，这时，你需要使用break语句。不同于continue，break具有很强的破坏力，它的作用是直接停止当前所在的循环。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3229610"/>
            <a:ext cx="4378960" cy="1858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90" y="3354070"/>
            <a:ext cx="1666240" cy="139827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24195" y="4121150"/>
            <a:ext cx="226885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嵌套循环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两层嵌套for循环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程序由上而下执行，因此先要执行最外层的循环 for i in range(3) ，循环会进行3轮，先来看第1轮，第一轮循环时，</a:t>
            </a:r>
            <a:r>
              <a:rPr lang="zh-CN" altLang="en-US">
                <a:solidFill>
                  <a:srgbClr val="FF0000"/>
                </a:solidFill>
              </a:rPr>
              <a:t>i = 0</a:t>
            </a:r>
            <a:r>
              <a:rPr lang="zh-CN" altLang="en-US"/>
              <a:t>，进入循环体执行代码，循环体里的代码如下所示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190750"/>
            <a:ext cx="2895600" cy="1012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70" y="1358265"/>
            <a:ext cx="1117600" cy="2297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嵌套循环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 = 0</a:t>
            </a:r>
            <a:endParaRPr lang="zh-CN" altLang="en-US"/>
          </a:p>
          <a:p>
            <a:pPr lvl="1"/>
            <a:r>
              <a:rPr lang="zh-CN" altLang="en-US"/>
              <a:t>第1轮：</a:t>
            </a:r>
            <a:endParaRPr lang="zh-CN" altLang="en-US"/>
          </a:p>
          <a:p>
            <a:pPr lvl="1"/>
            <a:r>
              <a:rPr lang="zh-CN" altLang="en-US"/>
              <a:t>第2轮：</a:t>
            </a:r>
            <a:endParaRPr lang="zh-CN" altLang="en-US"/>
          </a:p>
          <a:p>
            <a:pPr lvl="1"/>
            <a:r>
              <a:rPr lang="zh-CN" altLang="en-US"/>
              <a:t>第3轮：</a:t>
            </a:r>
            <a:endParaRPr lang="zh-CN" altLang="en-US"/>
          </a:p>
          <a:p>
            <a:r>
              <a:rPr lang="zh-CN" altLang="en-US"/>
              <a:t>3轮之后，内层循环结束，此时开始外层循环的第2轮，i=1，老规矩，进入循环体，而循环体里的代码还是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0" y="1169670"/>
            <a:ext cx="2609850" cy="730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117725"/>
            <a:ext cx="6120130" cy="43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2762885"/>
            <a:ext cx="6261735" cy="451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3356610"/>
            <a:ext cx="6309360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35" y="5017135"/>
            <a:ext cx="3629025" cy="972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410" y="5017135"/>
            <a:ext cx="1062990" cy="1110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5590" y="5017135"/>
            <a:ext cx="972185" cy="99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python中的</a:t>
            </a:r>
            <a:r>
              <a:rPr lang="zh-CN" altLang="en-US">
                <a:solidFill>
                  <a:srgbClr val="FF0000"/>
                </a:solidFill>
              </a:rPr>
              <a:t>while</a:t>
            </a:r>
            <a:r>
              <a:rPr lang="zh-CN" altLang="en-US"/>
              <a:t>语句用于循环执行程序，当给定的判断</a:t>
            </a:r>
            <a:r>
              <a:rPr lang="zh-CN" altLang="en-US">
                <a:solidFill>
                  <a:srgbClr val="FF0000"/>
                </a:solidFill>
              </a:rPr>
              <a:t>条件为True</a:t>
            </a:r>
            <a:r>
              <a:rPr lang="zh-CN" altLang="en-US"/>
              <a:t>时执行循环体，循环体里是一段需要重复执行的代码。每一次执行完循环体都要重新对判断条件进行计算，只有当判断条件为False的时候才会终止循环， 此外，也可以使用break语句终止循环。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3902075"/>
            <a:ext cx="3636010" cy="1277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80" y="3648075"/>
            <a:ext cx="5636895" cy="178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for循环与while循环对比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for循环，本质上是</a:t>
            </a:r>
            <a:r>
              <a:rPr lang="zh-CN" altLang="en-US">
                <a:solidFill>
                  <a:srgbClr val="FF0000"/>
                </a:solidFill>
              </a:rPr>
              <a:t>迭代</a:t>
            </a:r>
            <a:r>
              <a:rPr lang="zh-CN" altLang="en-US"/>
              <a:t>，在循环之前，你基本上是知道要循环多少次的，但是while循环则不然，有时候你知道要循环多少次，但有些while循环，你根本</a:t>
            </a:r>
            <a:r>
              <a:rPr lang="zh-CN" altLang="en-US">
                <a:solidFill>
                  <a:srgbClr val="FF0000"/>
                </a:solidFill>
              </a:rPr>
              <a:t>不知道要循环多少次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判断回文</a:t>
            </a:r>
            <a:endParaRPr lang="zh-CN" altLang="en-US"/>
          </a:p>
          <a:p>
            <a:pPr lvl="1"/>
            <a:r>
              <a:rPr lang="zh-CN" altLang="en-US"/>
              <a:t>题目要求：使用input函数接收用户的输入，用户输入一个字符串，请判断这个字符串是不是回文，回文是一种对称的字符串，从左向右看和从右向左看是一样的，比如abcba</a:t>
            </a:r>
            <a:endParaRPr lang="zh-CN" altLang="en-US"/>
          </a:p>
          <a:p>
            <a:pPr lvl="1"/>
            <a:r>
              <a:rPr lang="zh-CN" altLang="en-US"/>
              <a:t>思路分析：解决问题的关键在于回文的对称性，假设字符串是string，那么先比较string[0] 和 string[-1]，如果他们相等，则继续比较string[1]和string[-2]，这就需要对字符串进行遍历，由于回文的对称性，只需要遍历到一半就可以了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示例代码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100" y="1409065"/>
            <a:ext cx="8081010" cy="4321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普通人的思维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现在，请你用最快的速度说出列表里最大的数，你可以轻而易举的给出正确答案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070" y="1545590"/>
            <a:ext cx="4813935" cy="815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30" y="3399155"/>
            <a:ext cx="2756535" cy="2778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6335" y="4535170"/>
            <a:ext cx="5096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任何人，只要智商正常，只需要看一眼就知道9是这5个数中的最大值，这就是</a:t>
            </a:r>
            <a:r>
              <a:rPr lang="zh-CN" altLang="en-US" sz="4000" b="1">
                <a:solidFill>
                  <a:srgbClr val="FF0000"/>
                </a:solidFill>
              </a:rPr>
              <a:t>普通人的思维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迭代遍历思维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现在让我们做一个思想实验，借此引出迭代遍历思维。刚才的列表里只有5个数字，实在太少了。在这个思想实验里，列表里的数据多达</a:t>
            </a:r>
            <a:r>
              <a:rPr lang="zh-CN" altLang="en-US">
                <a:solidFill>
                  <a:srgbClr val="FF0000"/>
                </a:solidFill>
              </a:rPr>
              <a:t>1亿</a:t>
            </a:r>
            <a:r>
              <a:rPr lang="zh-CN" altLang="en-US"/>
              <a:t>个，你可以想象一下，</a:t>
            </a:r>
            <a:r>
              <a:rPr lang="zh-CN" altLang="en-US">
                <a:solidFill>
                  <a:srgbClr val="FF0000"/>
                </a:solidFill>
              </a:rPr>
              <a:t>1亿</a:t>
            </a:r>
            <a:r>
              <a:rPr lang="zh-CN" altLang="en-US"/>
              <a:t>个数据，整个屏幕都装不下了，那么请你从这1亿个数据中找出最大的数值，你应该怎么办？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4102100"/>
            <a:ext cx="10485755" cy="643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迭代遍历思维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很显然，你不能再像之前那样一眼就看出答案，那种几乎无需思考的方法只能解决小数据量的问题，当问题的规模扩大到一定程度后，必须使用新的方法，这个方法就是</a:t>
            </a:r>
            <a:r>
              <a:rPr lang="zh-CN" altLang="en-US">
                <a:solidFill>
                  <a:srgbClr val="FF0000"/>
                </a:solidFill>
              </a:rPr>
              <a:t>迭代遍历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准备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一张纸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一支笔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一个橡皮擦</a:t>
            </a:r>
            <a:r>
              <a:rPr lang="zh-CN" altLang="en-US"/>
              <a:t>，在纸上记录这1亿个数中的第一个，从现在开始，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假设这个数就是最大的</a:t>
            </a:r>
            <a:r>
              <a:rPr lang="zh-CN" altLang="en-US"/>
              <a:t>，接下来，将这1亿个数逐个与纸上的数值进行比较，如果比纸上记录的数值大，则修改纸上的数值，这个方法看起来比较笨，但却十分有效，它不会遗漏任何数值，当1亿个数都比较一遍后，这张纸上的数值就是这1亿个数中的最大值，这就是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迭代遍历思维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下面使用for循环来遍历列表，找出最大值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2343150"/>
            <a:ext cx="9384030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转变思维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当问题的规模很小时，我们很自然的采用普通人的思维，当问题的规模变的很大时，你也会很自然的切换到工程师的思维。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学习编程过程中，要求你主动的摒弃掉普通人的思维，完全的使用工程师的思维，哪怕这个列表里只有3个数据，也要使用for循环遍历数据找出最大值。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假如你对python的学习已经有些基础，你会提出使用</a:t>
            </a:r>
            <a:r>
              <a:rPr lang="zh-CN" altLang="en-US">
                <a:solidFill>
                  <a:srgbClr val="FF0000"/>
                </a:solidFill>
              </a:rPr>
              <a:t>max</a:t>
            </a:r>
            <a:r>
              <a:rPr lang="zh-CN" altLang="en-US"/>
              <a:t>函数找出最大值，似乎与遍历无关，但需要知道，</a:t>
            </a:r>
            <a:r>
              <a:rPr lang="zh-CN" altLang="en-US">
                <a:solidFill>
                  <a:srgbClr val="FF0000"/>
                </a:solidFill>
              </a:rPr>
              <a:t>max</a:t>
            </a:r>
            <a:r>
              <a:rPr lang="zh-CN" altLang="en-US"/>
              <a:t>的实现，仍然需要遍历整个列表。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for循环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Python for循环可以遍历任何可迭代对象，比如字符串</a:t>
            </a:r>
            <a:r>
              <a:rPr lang="en-US" altLang="zh-CN"/>
              <a:t>, </a:t>
            </a:r>
            <a:r>
              <a:rPr lang="zh-CN" altLang="en-US"/>
              <a:t>列表，字典，集合等，通过for循环，可以对可迭代对象里的每一个元组执行一组语句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右图是for循环的一般形式</a:t>
            </a:r>
            <a:endParaRPr lang="zh-CN" altLang="en-US"/>
          </a:p>
          <a:p>
            <a:pPr lvl="1"/>
            <a:r>
              <a:rPr lang="zh-CN" altLang="en-US"/>
              <a:t>1. tmpVar 是临时变量</a:t>
            </a:r>
            <a:endParaRPr lang="zh-CN" altLang="en-US"/>
          </a:p>
          <a:p>
            <a:pPr lvl="1"/>
            <a:r>
              <a:rPr lang="zh-CN" altLang="en-US"/>
              <a:t>2. Iterable 是可迭代对象</a:t>
            </a:r>
            <a:endParaRPr lang="zh-CN" altLang="en-US"/>
          </a:p>
          <a:p>
            <a:pPr lvl="1"/>
            <a:r>
              <a:rPr lang="zh-CN" altLang="en-US"/>
              <a:t>3. 绿色区域是循环条件，当对可迭代对象的迭代遍历结束时，for循环也就结束</a:t>
            </a:r>
            <a:endParaRPr lang="zh-CN" altLang="en-US"/>
          </a:p>
          <a:p>
            <a:pPr lvl="1"/>
            <a:r>
              <a:rPr lang="zh-CN" altLang="en-US"/>
              <a:t>4. block是循环体，每一次循环，程序都要进入到这个block内来执行代码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255" y="2846070"/>
            <a:ext cx="5196840" cy="198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for循环，从形式上可以分为两种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使用range函数自由控制循环次数</a:t>
            </a:r>
            <a:endParaRPr lang="zh-CN" altLang="en-US"/>
          </a:p>
          <a:p>
            <a:pPr lvl="1"/>
            <a:r>
              <a:rPr lang="zh-CN" altLang="en-US"/>
              <a:t>range函数返回一个对象，该对象产生一个整数序列</a:t>
            </a:r>
            <a:endParaRPr lang="zh-CN" altLang="en-US" sz="2000"/>
          </a:p>
          <a:p>
            <a:pPr lvl="1"/>
            <a:r>
              <a:rPr lang="zh-CN" altLang="en-US"/>
              <a:t>range函数有3个参数</a:t>
            </a:r>
            <a:endParaRPr lang="zh-CN" altLang="en-US"/>
          </a:p>
          <a:p>
            <a:pPr lvl="2"/>
            <a:r>
              <a:rPr lang="zh-CN" altLang="en-US"/>
              <a:t>1. start 整数序列开始的位置</a:t>
            </a:r>
            <a:endParaRPr lang="zh-CN" altLang="en-US"/>
          </a:p>
          <a:p>
            <a:pPr lvl="2"/>
            <a:r>
              <a:rPr lang="zh-CN" altLang="en-US"/>
              <a:t>2. stop 整数序列结束的位置</a:t>
            </a:r>
            <a:endParaRPr lang="zh-CN" altLang="en-US"/>
          </a:p>
          <a:p>
            <a:pPr lvl="2"/>
            <a:r>
              <a:rPr lang="zh-CN" altLang="en-US"/>
              <a:t>3. step 步长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3060" y="3355975"/>
            <a:ext cx="5761355" cy="2491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3073</Words>
  <Application>WWO_dingtalk_20210622162822-68863c3782</Application>
  <PresentationFormat>自定义</PresentationFormat>
  <Paragraphs>177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汉仪书宋二KW</vt:lpstr>
      <vt:lpstr>微软雅黑</vt:lpstr>
      <vt:lpstr>汉仪旗黑KW 55S</vt:lpstr>
      <vt:lpstr>Kingsoft Confetti</vt:lpstr>
      <vt:lpstr>Wingdings 3</vt:lpstr>
      <vt:lpstr>Webdings</vt:lpstr>
      <vt:lpstr>Times New Roman</vt:lpstr>
      <vt:lpstr>等线</vt:lpstr>
      <vt:lpstr>汉仪中等线KW</vt:lpstr>
      <vt:lpstr>Wingdings</vt:lpstr>
      <vt:lpstr>Segoe UI Symbol</vt:lpstr>
      <vt:lpstr>自定义设计方案</vt:lpstr>
      <vt:lpstr>Lenovo主题</vt:lpstr>
      <vt:lpstr>python基础（循环控制）</vt:lpstr>
      <vt:lpstr>今日内容</vt:lpstr>
      <vt:lpstr>普通人的思维</vt:lpstr>
      <vt:lpstr>迭代遍历思维</vt:lpstr>
      <vt:lpstr>迭代遍历思维</vt:lpstr>
      <vt:lpstr>迭代遍历思维</vt:lpstr>
      <vt:lpstr>转变思维</vt:lpstr>
      <vt:lpstr>for循环</vt:lpstr>
      <vt:lpstr>for循环，从形式上可以分为两种</vt:lpstr>
      <vt:lpstr>使用range函数编写for循环</vt:lpstr>
      <vt:lpstr>笨拙但朴素，暴力但简单</vt:lpstr>
      <vt:lpstr>遍历容器数据</vt:lpstr>
      <vt:lpstr>再重温一下-找出列表最大值</vt:lpstr>
      <vt:lpstr>练习题-编程是一种创造性活动</vt:lpstr>
      <vt:lpstr>借助额外的变量</vt:lpstr>
      <vt:lpstr>为什么让 max_value = lst[0]</vt:lpstr>
      <vt:lpstr>为什么不用max</vt:lpstr>
      <vt:lpstr>比较的过程为什么不从第2个数开始</vt:lpstr>
      <vt:lpstr>continue与break</vt:lpstr>
      <vt:lpstr> break</vt:lpstr>
      <vt:lpstr>嵌套循环</vt:lpstr>
      <vt:lpstr>嵌套循环</vt:lpstr>
      <vt:lpstr>while循环</vt:lpstr>
      <vt:lpstr>for循环与while循环对比</vt:lpstr>
      <vt:lpstr>练习题：</vt:lpstr>
      <vt:lpstr>示例代码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python基础（循环控制）</dc:title>
  <dc:creator>Veli Akman</dc:creator>
  <cp:lastModifiedBy>武超</cp:lastModifiedBy>
  <dcterms:created xsi:type="dcterms:W3CDTF">2021-09-17T07:29:37Z</dcterms:created>
  <dcterms:modified xsi:type="dcterms:W3CDTF">2021-09-17T07:29:37Z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2052-0.0.0.0</vt:lpwstr>
  </property>
</Properties>
</file>