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435" r:id="rId5"/>
    <p:sldId id="402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377" r:id="rId20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212"/>
        <p:guide orient="horz" pos="3904"/>
        <p:guide pos="3935"/>
        <p:guide pos="2279"/>
        <p:guide pos="5485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20204" pitchFamily="34" charset="0"/>
              </a:rPr>
              <a:t>2021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基础（流程控制）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2021年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练习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使用input函数接收用户的输入，用户输入一种颜色，如果是红色，程序输出“红灯停”,如果是绿色，则输出“绿灯行”,如果是黄色，则输出“等一等”，如果是其他颜色，则输出“无法识别”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9535" y="3296285"/>
            <a:ext cx="844613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思路分析：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input返回的颜色，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根据颜色进行判断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如果用户输入的颜色不等于判断的颜色，进入下一个判断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1088390"/>
            <a:ext cx="6282690" cy="5313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80" y="2129155"/>
            <a:ext cx="462407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比较两个数大小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使用input函数接收用户输入，用户会输入两个整数，中间用空格分割，程序输出两个数中最大的一个。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6495" y="2870200"/>
            <a:ext cx="707517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思路分析:</a:t>
            </a:r>
            <a:endParaRPr lang="en-US" altLang="zh-CN"/>
          </a:p>
          <a:p>
            <a:pPr algn="l"/>
            <a:r>
              <a:rPr lang="en-US" altLang="zh-CN"/>
              <a:t>1. input函数返回的数据是一个字符串.</a:t>
            </a:r>
            <a:endParaRPr lang="en-US" altLang="zh-CN"/>
          </a:p>
          <a:p>
            <a:pPr algn="l"/>
            <a:r>
              <a:rPr lang="en-US" altLang="zh-CN"/>
              <a:t>2.使用字符串split方法可以将字符串解析成一个列表</a:t>
            </a:r>
            <a:endParaRPr lang="en-US" altLang="zh-CN"/>
          </a:p>
          <a:p>
            <a:pPr algn="l"/>
            <a:r>
              <a:rPr lang="en-US" altLang="zh-CN"/>
              <a:t>3.列表里有两个字符串，将他们转换成int类型数据</a:t>
            </a:r>
            <a:endParaRPr lang="en-US" altLang="zh-CN"/>
          </a:p>
          <a:p>
            <a:pPr algn="l"/>
            <a:r>
              <a:rPr lang="en-US" altLang="zh-CN"/>
              <a:t>4.分别赋值给变量a,b，对这两个数值进行比较，</a:t>
            </a:r>
            <a:endParaRPr lang="en-US" altLang="zh-CN"/>
          </a:p>
          <a:p>
            <a:pPr algn="l"/>
            <a:r>
              <a:rPr lang="en-US" altLang="zh-CN"/>
              <a:t>输出最大的一个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流程图</a:t>
            </a:r>
            <a:r>
              <a:rPr lang="en-US" altLang="zh-CN"/>
              <a:t>+示例代码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910" y="1169670"/>
            <a:ext cx="4535805" cy="5243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15" y="1917700"/>
            <a:ext cx="6245225" cy="249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-比较三个数大小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使用input函数接收用户输入，用户会输入三个整数，中间用空格分割，程序输出三个数中最大的一个。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流程图</a:t>
            </a:r>
            <a:r>
              <a:rPr lang="en-US" altLang="zh-CN">
                <a:sym typeface="+mn-ea"/>
              </a:rPr>
              <a:t>+示例代码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1266825"/>
            <a:ext cx="4305300" cy="4961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610" y="1344930"/>
            <a:ext cx="5702935" cy="416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另一种算法</a:t>
            </a:r>
            <a:r>
              <a:rPr lang="en-US" altLang="zh-CN"/>
              <a:t>,</a:t>
            </a:r>
            <a:r>
              <a:rPr lang="zh-CN" altLang="en-US"/>
              <a:t>可供参考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0" y="1313180"/>
            <a:ext cx="705739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今日内容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如何画程序流程图</a:t>
            </a:r>
            <a:endParaRPr lang="zh-CN" altLang="en-US"/>
          </a:p>
          <a:p>
            <a:r>
              <a:t>if语句</a:t>
            </a:r>
          </a:p>
          <a:p>
            <a:r>
              <a:rPr lang="zh-CN" altLang="en-US">
                <a:sym typeface="+mn-ea"/>
              </a:rPr>
              <a:t>else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elif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if嵌套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 为什么要画程序流程图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学编程还需要画流程图？</a:t>
            </a:r>
          </a:p>
          <a:p>
            <a:pPr lvl="1"/>
            <a:r>
              <a:t>不要质疑，确实需要</a:t>
            </a:r>
          </a:p>
          <a:p>
            <a:pPr lvl="1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初学者写代码常见问题</a:t>
            </a:r>
            <a:endParaRPr 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一看就会，一写就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费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78625" y="1358265"/>
            <a:ext cx="3367405" cy="267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怎么能学的快，学的好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画程序流程图非常有效的学习手段，好处如下：</a:t>
            </a:r>
            <a:endParaRPr lang="zh-CN" altLang="en-US"/>
          </a:p>
          <a:p>
            <a:pPr lvl="1"/>
            <a:r>
              <a:rPr lang="zh-CN" altLang="en-US"/>
              <a:t>1. 让思路更加清晰，逻辑更清楚</a:t>
            </a:r>
            <a:endParaRPr lang="zh-CN" altLang="en-US"/>
          </a:p>
          <a:p>
            <a:pPr lvl="1"/>
            <a:r>
              <a:rPr lang="zh-CN" altLang="en-US"/>
              <a:t>2. 避免功能，逻辑有遗漏</a:t>
            </a:r>
            <a:endParaRPr lang="zh-CN" altLang="en-US"/>
          </a:p>
          <a:p>
            <a:pPr lvl="1"/>
            <a:r>
              <a:rPr lang="zh-CN" altLang="en-US"/>
              <a:t>3. 有助于建立严谨的思维</a:t>
            </a:r>
            <a:endParaRPr lang="zh-CN" altLang="en-US"/>
          </a:p>
          <a:p>
            <a:pPr lvl="1"/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程序流程图则可以有效的帮助你梳理程序的逻辑，流程图画的熟练，组织代码的能力也会渐渐随之提高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 descr="1211c81a9e43bc414deeed28e39f40667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1420" y="73152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流程图的符号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其实，流程图的符号很少，也很好理解,初学阶段，只需要掌握以下符号，就可以画出程序流程图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505" y="2113280"/>
            <a:ext cx="508127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流程图示例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用户输入的整数是偶数，则使用print函数输出如下格式的字符串： 你输入的整数是:xxx, 它是偶数。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7285" y="2707005"/>
            <a:ext cx="4671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分析结果：</a:t>
            </a:r>
            <a:endParaRPr lang="zh-CN" altLang="en-US" sz="1800" b="1"/>
          </a:p>
          <a:p>
            <a:r>
              <a:rPr lang="zh-CN" altLang="en-US" sz="1800"/>
              <a:t>1. input接收用户输入，返回的是字符串</a:t>
            </a:r>
            <a:endParaRPr lang="zh-CN" altLang="en-US" sz="1800"/>
          </a:p>
          <a:p>
            <a:r>
              <a:rPr lang="zh-CN" altLang="en-US" sz="1800"/>
              <a:t>2. 将用户输入数据转成int类型数据</a:t>
            </a:r>
            <a:endParaRPr lang="zh-CN" altLang="en-US" sz="1800"/>
          </a:p>
          <a:p>
            <a:r>
              <a:rPr lang="zh-CN" altLang="en-US" sz="1800"/>
              <a:t>3. 使用if语句，如果数据是偶数，则输出它是偶数的结论</a:t>
            </a: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37285" y="4352925"/>
            <a:ext cx="4671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掌握以下的知识点：</a:t>
            </a:r>
            <a:endParaRPr lang="zh-CN" altLang="en-US" sz="1800" b="1"/>
          </a:p>
          <a:p>
            <a:r>
              <a:rPr lang="zh-CN" altLang="en-US" sz="1800"/>
              <a:t>1. input函数</a:t>
            </a:r>
            <a:endParaRPr lang="zh-CN" altLang="en-US" sz="1800"/>
          </a:p>
          <a:p>
            <a:r>
              <a:rPr lang="zh-CN" altLang="en-US" sz="1800"/>
              <a:t>2. int函数</a:t>
            </a:r>
            <a:endParaRPr lang="zh-CN" altLang="en-US" sz="1800"/>
          </a:p>
          <a:p>
            <a:r>
              <a:rPr lang="zh-CN" altLang="en-US" sz="1800"/>
              <a:t>3. if条件语句</a:t>
            </a:r>
            <a:endParaRPr lang="zh-CN" altLang="en-US" sz="1800"/>
          </a:p>
          <a:p>
            <a:r>
              <a:rPr lang="zh-CN" altLang="en-US" sz="1800"/>
              <a:t>4. % 取模运算</a:t>
            </a:r>
            <a:endParaRPr lang="zh-CN" altLang="en-US" sz="1800"/>
          </a:p>
          <a:p>
            <a:r>
              <a:rPr lang="zh-CN" altLang="en-US" sz="1800"/>
              <a:t>5. 字符串格式化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4925" y="1979295"/>
            <a:ext cx="3123565" cy="459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4620260"/>
            <a:ext cx="4364355" cy="130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流程图示例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6144895" cy="279844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用户输入的整数是偶数，则使用print函数输出如下格式的字符串： 你输入的整数是:xxx, 它是偶数，如果是奇数，则</a:t>
            </a:r>
            <a:r>
              <a:rPr lang="zh-CN" altLang="en-US">
                <a:sym typeface="+mn-ea"/>
              </a:rPr>
              <a:t>输出如下格式的字符串： 你输入的整数是:xxx, 它是奇数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1158240"/>
            <a:ext cx="4259580" cy="5161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" y="4156710"/>
            <a:ext cx="6250940" cy="196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使用input函数接收用户的输入，用户输入3个正整数，中间用空格分开，请写程序判断这3个整数能否构成三角形,下面是输入，输出示例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7765" y="2778125"/>
            <a:ext cx="47028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思路分析：</a:t>
            </a:r>
            <a:endParaRPr lang="zh-CN" altLang="en-US"/>
          </a:p>
          <a:p>
            <a:pPr algn="l"/>
            <a:r>
              <a:rPr lang="en-US" altLang="zh-CN" sz="1800"/>
              <a:t>1. </a:t>
            </a:r>
            <a:r>
              <a:rPr lang="zh-CN" altLang="en-US" sz="1800"/>
              <a:t>input返回的数据是字符串，</a:t>
            </a:r>
            <a:endParaRPr lang="zh-CN" altLang="en-US" sz="1800"/>
          </a:p>
          <a:p>
            <a:pPr algn="l"/>
            <a:r>
              <a:rPr lang="en-US" altLang="zh-CN" sz="1800"/>
              <a:t>2. </a:t>
            </a:r>
            <a:r>
              <a:rPr lang="zh-CN" altLang="en-US" sz="1800"/>
              <a:t>3个整数用空格分开，需要使用字符串的split方法进行分割，</a:t>
            </a:r>
            <a:endParaRPr lang="zh-CN" altLang="en-US" sz="1800"/>
          </a:p>
          <a:p>
            <a:pPr algn="l"/>
            <a:r>
              <a:rPr lang="en-US" altLang="zh-CN" sz="1800"/>
              <a:t>3. </a:t>
            </a:r>
            <a:r>
              <a:rPr lang="zh-CN" altLang="en-US" sz="1800"/>
              <a:t>得到结果是一个列表。</a:t>
            </a:r>
            <a:endParaRPr lang="zh-CN" altLang="en-US" sz="1800"/>
          </a:p>
          <a:p>
            <a:pPr algn="l"/>
            <a:r>
              <a:rPr lang="en-US" altLang="zh-CN" sz="1800"/>
              <a:t>4.  </a:t>
            </a:r>
            <a:r>
              <a:rPr lang="zh-CN" altLang="en-US" sz="1800"/>
              <a:t>三角形的两条边之和一定大于第三边，初中的几何知识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560" y="2498725"/>
            <a:ext cx="4404360" cy="423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示例代码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030" y="1588770"/>
            <a:ext cx="10184130" cy="3938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312,&quot;width&quot;:4176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自定义</PresentationFormat>
  <Paragraphs>103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 3</vt:lpstr>
      <vt:lpstr>Times New Roman</vt:lpstr>
      <vt:lpstr>等线</vt:lpstr>
      <vt:lpstr>Wingdings</vt:lpstr>
      <vt:lpstr>Segoe UI Symbol</vt:lpstr>
      <vt:lpstr>Arial Unicode MS</vt:lpstr>
      <vt:lpstr>Segoe UI Semibold</vt:lpstr>
      <vt:lpstr>Calibri</vt:lpstr>
      <vt:lpstr>自定义设计方案</vt:lpstr>
      <vt:lpstr>Lenovo主题</vt:lpstr>
      <vt:lpstr>python基础（基本语法）</vt:lpstr>
      <vt:lpstr>今日内容</vt:lpstr>
      <vt:lpstr>读取用户指令和输出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1003</cp:revision>
  <dcterms:created xsi:type="dcterms:W3CDTF">2011-10-24T18:59:00Z</dcterms:created>
  <dcterms:modified xsi:type="dcterms:W3CDTF">2021-09-16T14:40:08Z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2052-11.1.0.10314</vt:lpwstr>
  </property>
</Properties>
</file>