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4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6CBCAC-1343-465F-8CB0-2AF009EF7C5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1CFA6DD-EACF-47DD-8ACC-4FA516B15FEF}">
      <dgm:prSet phldrT="[Text]"/>
      <dgm:spPr/>
      <dgm:t>
        <a:bodyPr/>
        <a:lstStyle/>
        <a:p>
          <a:r>
            <a:rPr lang="en-US" dirty="0"/>
            <a:t>Future </a:t>
          </a:r>
          <a:endParaRPr lang="en-IN" dirty="0"/>
        </a:p>
      </dgm:t>
    </dgm:pt>
    <dgm:pt modelId="{715B67BF-2AA9-4472-A8B9-45323A8C248F}" type="parTrans" cxnId="{DBA675A8-CD6C-4FB6-B700-3BFC4B94464C}">
      <dgm:prSet/>
      <dgm:spPr/>
      <dgm:t>
        <a:bodyPr/>
        <a:lstStyle/>
        <a:p>
          <a:endParaRPr lang="en-IN"/>
        </a:p>
      </dgm:t>
    </dgm:pt>
    <dgm:pt modelId="{673B0C52-F79E-4DF9-BCA9-9D957DAC31B7}" type="sibTrans" cxnId="{DBA675A8-CD6C-4FB6-B700-3BFC4B94464C}">
      <dgm:prSet/>
      <dgm:spPr/>
      <dgm:t>
        <a:bodyPr/>
        <a:lstStyle/>
        <a:p>
          <a:endParaRPr lang="en-IN"/>
        </a:p>
      </dgm:t>
    </dgm:pt>
    <dgm:pt modelId="{5DE5780C-4F9E-48A5-83ED-41F258DDE987}">
      <dgm:prSet phldrT="[Text]"/>
      <dgm:spPr/>
      <dgm:t>
        <a:bodyPr/>
        <a:lstStyle/>
        <a:p>
          <a:r>
            <a:rPr lang="en-US" dirty="0"/>
            <a:t>Sales</a:t>
          </a:r>
          <a:endParaRPr lang="en-IN" dirty="0"/>
        </a:p>
      </dgm:t>
    </dgm:pt>
    <dgm:pt modelId="{D2988AE6-903E-4673-A72E-2B2025D7A090}" type="parTrans" cxnId="{0980D9AE-F5B0-40C0-A774-ABAD271A875F}">
      <dgm:prSet/>
      <dgm:spPr/>
      <dgm:t>
        <a:bodyPr/>
        <a:lstStyle/>
        <a:p>
          <a:endParaRPr lang="en-IN"/>
        </a:p>
      </dgm:t>
    </dgm:pt>
    <dgm:pt modelId="{1A4ABCBD-996D-465C-B0F5-88BBFD12BD4B}" type="sibTrans" cxnId="{0980D9AE-F5B0-40C0-A774-ABAD271A875F}">
      <dgm:prSet/>
      <dgm:spPr/>
      <dgm:t>
        <a:bodyPr/>
        <a:lstStyle/>
        <a:p>
          <a:endParaRPr lang="en-IN"/>
        </a:p>
      </dgm:t>
    </dgm:pt>
    <dgm:pt modelId="{AC9E1567-5A28-4438-A850-E754FC259256}">
      <dgm:prSet phldrT="[Text]"/>
      <dgm:spPr/>
      <dgm:t>
        <a:bodyPr/>
        <a:lstStyle/>
        <a:p>
          <a:r>
            <a:rPr lang="en-US" dirty="0"/>
            <a:t>Prediction</a:t>
          </a:r>
          <a:endParaRPr lang="en-IN" dirty="0"/>
        </a:p>
      </dgm:t>
    </dgm:pt>
    <dgm:pt modelId="{FD81A839-163B-4A09-AD26-FCF7E2B624EA}" type="parTrans" cxnId="{FD8EC451-C8DD-4AA1-87AD-CE97E2B3ED47}">
      <dgm:prSet/>
      <dgm:spPr/>
      <dgm:t>
        <a:bodyPr/>
        <a:lstStyle/>
        <a:p>
          <a:endParaRPr lang="en-IN"/>
        </a:p>
      </dgm:t>
    </dgm:pt>
    <dgm:pt modelId="{EF9C28C5-83BC-4177-ADD0-C5AF81E48F9A}" type="sibTrans" cxnId="{FD8EC451-C8DD-4AA1-87AD-CE97E2B3ED47}">
      <dgm:prSet/>
      <dgm:spPr/>
      <dgm:t>
        <a:bodyPr/>
        <a:lstStyle/>
        <a:p>
          <a:endParaRPr lang="en-IN"/>
        </a:p>
      </dgm:t>
    </dgm:pt>
    <dgm:pt modelId="{C5094289-3C53-4B3B-9857-21F979DCDAE6}" type="pres">
      <dgm:prSet presAssocID="{336CBCAC-1343-465F-8CB0-2AF009EF7C59}" presName="CompostProcess" presStyleCnt="0">
        <dgm:presLayoutVars>
          <dgm:dir/>
          <dgm:resizeHandles val="exact"/>
        </dgm:presLayoutVars>
      </dgm:prSet>
      <dgm:spPr/>
    </dgm:pt>
    <dgm:pt modelId="{94EC503D-5FB1-4C42-9419-F3C01E7C02E2}" type="pres">
      <dgm:prSet presAssocID="{336CBCAC-1343-465F-8CB0-2AF009EF7C59}" presName="arrow" presStyleLbl="bgShp" presStyleIdx="0" presStyleCnt="1"/>
      <dgm:spPr/>
    </dgm:pt>
    <dgm:pt modelId="{568B17FB-0BD0-4A9C-9AFB-4AFD9227A7EA}" type="pres">
      <dgm:prSet presAssocID="{336CBCAC-1343-465F-8CB0-2AF009EF7C59}" presName="linearProcess" presStyleCnt="0"/>
      <dgm:spPr/>
    </dgm:pt>
    <dgm:pt modelId="{4DDECE27-F22D-4156-B076-7E0BF38FBDED}" type="pres">
      <dgm:prSet presAssocID="{31CFA6DD-EACF-47DD-8ACC-4FA516B15FEF}" presName="textNode" presStyleLbl="node1" presStyleIdx="0" presStyleCnt="3">
        <dgm:presLayoutVars>
          <dgm:bulletEnabled val="1"/>
        </dgm:presLayoutVars>
      </dgm:prSet>
      <dgm:spPr/>
    </dgm:pt>
    <dgm:pt modelId="{7FD2C0FB-4219-451E-9A96-2EA9B18D2E92}" type="pres">
      <dgm:prSet presAssocID="{673B0C52-F79E-4DF9-BCA9-9D957DAC31B7}" presName="sibTrans" presStyleCnt="0"/>
      <dgm:spPr/>
    </dgm:pt>
    <dgm:pt modelId="{BE8886AF-B502-4295-BC5B-ECFFE25E76D6}" type="pres">
      <dgm:prSet presAssocID="{5DE5780C-4F9E-48A5-83ED-41F258DDE987}" presName="textNode" presStyleLbl="node1" presStyleIdx="1" presStyleCnt="3">
        <dgm:presLayoutVars>
          <dgm:bulletEnabled val="1"/>
        </dgm:presLayoutVars>
      </dgm:prSet>
      <dgm:spPr/>
    </dgm:pt>
    <dgm:pt modelId="{D5B93BEE-912E-4E27-ADCF-6AE7C5F5E61E}" type="pres">
      <dgm:prSet presAssocID="{1A4ABCBD-996D-465C-B0F5-88BBFD12BD4B}" presName="sibTrans" presStyleCnt="0"/>
      <dgm:spPr/>
    </dgm:pt>
    <dgm:pt modelId="{9D61C504-1238-4EAB-82FC-F0264D8E296E}" type="pres">
      <dgm:prSet presAssocID="{AC9E1567-5A28-4438-A850-E754FC259256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70243862-0205-4230-980F-95BE5BA9E6A8}" type="presOf" srcId="{5DE5780C-4F9E-48A5-83ED-41F258DDE987}" destId="{BE8886AF-B502-4295-BC5B-ECFFE25E76D6}" srcOrd="0" destOrd="0" presId="urn:microsoft.com/office/officeart/2005/8/layout/hProcess9"/>
    <dgm:cxn modelId="{FD8EC451-C8DD-4AA1-87AD-CE97E2B3ED47}" srcId="{336CBCAC-1343-465F-8CB0-2AF009EF7C59}" destId="{AC9E1567-5A28-4438-A850-E754FC259256}" srcOrd="2" destOrd="0" parTransId="{FD81A839-163B-4A09-AD26-FCF7E2B624EA}" sibTransId="{EF9C28C5-83BC-4177-ADD0-C5AF81E48F9A}"/>
    <dgm:cxn modelId="{DBA675A8-CD6C-4FB6-B700-3BFC4B94464C}" srcId="{336CBCAC-1343-465F-8CB0-2AF009EF7C59}" destId="{31CFA6DD-EACF-47DD-8ACC-4FA516B15FEF}" srcOrd="0" destOrd="0" parTransId="{715B67BF-2AA9-4472-A8B9-45323A8C248F}" sibTransId="{673B0C52-F79E-4DF9-BCA9-9D957DAC31B7}"/>
    <dgm:cxn modelId="{0980D9AE-F5B0-40C0-A774-ABAD271A875F}" srcId="{336CBCAC-1343-465F-8CB0-2AF009EF7C59}" destId="{5DE5780C-4F9E-48A5-83ED-41F258DDE987}" srcOrd="1" destOrd="0" parTransId="{D2988AE6-903E-4673-A72E-2B2025D7A090}" sibTransId="{1A4ABCBD-996D-465C-B0F5-88BBFD12BD4B}"/>
    <dgm:cxn modelId="{87636AB5-E5D5-4D0B-B32A-9C9135122368}" type="presOf" srcId="{31CFA6DD-EACF-47DD-8ACC-4FA516B15FEF}" destId="{4DDECE27-F22D-4156-B076-7E0BF38FBDED}" srcOrd="0" destOrd="0" presId="urn:microsoft.com/office/officeart/2005/8/layout/hProcess9"/>
    <dgm:cxn modelId="{3E2276BC-C82B-415F-A91A-A782A836BC1A}" type="presOf" srcId="{336CBCAC-1343-465F-8CB0-2AF009EF7C59}" destId="{C5094289-3C53-4B3B-9857-21F979DCDAE6}" srcOrd="0" destOrd="0" presId="urn:microsoft.com/office/officeart/2005/8/layout/hProcess9"/>
    <dgm:cxn modelId="{4DAA52DE-56BD-4A54-A29D-EFD249128525}" type="presOf" srcId="{AC9E1567-5A28-4438-A850-E754FC259256}" destId="{9D61C504-1238-4EAB-82FC-F0264D8E296E}" srcOrd="0" destOrd="0" presId="urn:microsoft.com/office/officeart/2005/8/layout/hProcess9"/>
    <dgm:cxn modelId="{57D4C277-6CFD-467C-98C1-9C07D6F27ACB}" type="presParOf" srcId="{C5094289-3C53-4B3B-9857-21F979DCDAE6}" destId="{94EC503D-5FB1-4C42-9419-F3C01E7C02E2}" srcOrd="0" destOrd="0" presId="urn:microsoft.com/office/officeart/2005/8/layout/hProcess9"/>
    <dgm:cxn modelId="{4A426304-502E-48F3-8158-162544878B2C}" type="presParOf" srcId="{C5094289-3C53-4B3B-9857-21F979DCDAE6}" destId="{568B17FB-0BD0-4A9C-9AFB-4AFD9227A7EA}" srcOrd="1" destOrd="0" presId="urn:microsoft.com/office/officeart/2005/8/layout/hProcess9"/>
    <dgm:cxn modelId="{11142372-019B-4C4D-93E7-7CDB2D6DF482}" type="presParOf" srcId="{568B17FB-0BD0-4A9C-9AFB-4AFD9227A7EA}" destId="{4DDECE27-F22D-4156-B076-7E0BF38FBDED}" srcOrd="0" destOrd="0" presId="urn:microsoft.com/office/officeart/2005/8/layout/hProcess9"/>
    <dgm:cxn modelId="{FDA29E82-BEF4-4C2B-81B3-1A1EB7CA9538}" type="presParOf" srcId="{568B17FB-0BD0-4A9C-9AFB-4AFD9227A7EA}" destId="{7FD2C0FB-4219-451E-9A96-2EA9B18D2E92}" srcOrd="1" destOrd="0" presId="urn:microsoft.com/office/officeart/2005/8/layout/hProcess9"/>
    <dgm:cxn modelId="{55D20896-8B52-4384-B378-515E2D803B4F}" type="presParOf" srcId="{568B17FB-0BD0-4A9C-9AFB-4AFD9227A7EA}" destId="{BE8886AF-B502-4295-BC5B-ECFFE25E76D6}" srcOrd="2" destOrd="0" presId="urn:microsoft.com/office/officeart/2005/8/layout/hProcess9"/>
    <dgm:cxn modelId="{BEBCAB13-EDF4-44CC-B62B-E69345B3087C}" type="presParOf" srcId="{568B17FB-0BD0-4A9C-9AFB-4AFD9227A7EA}" destId="{D5B93BEE-912E-4E27-ADCF-6AE7C5F5E61E}" srcOrd="3" destOrd="0" presId="urn:microsoft.com/office/officeart/2005/8/layout/hProcess9"/>
    <dgm:cxn modelId="{0D0345E3-334D-43EC-A02C-04DE2658FA1F}" type="presParOf" srcId="{568B17FB-0BD0-4A9C-9AFB-4AFD9227A7EA}" destId="{9D61C504-1238-4EAB-82FC-F0264D8E296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BC022C-1A41-4713-B621-B4E40097A426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B8DCF80-6B05-44B3-BFA6-D49A812142AF}">
      <dgm:prSet phldrT="[Text]"/>
      <dgm:spPr/>
      <dgm:t>
        <a:bodyPr/>
        <a:lstStyle/>
        <a:p>
          <a:r>
            <a:rPr lang="en-US" dirty="0"/>
            <a:t>Members</a:t>
          </a:r>
          <a:endParaRPr lang="en-IN" dirty="0"/>
        </a:p>
      </dgm:t>
    </dgm:pt>
    <dgm:pt modelId="{0B0CC8B6-CAFB-4A2D-AF5A-D05756861EC0}" type="parTrans" cxnId="{71AA389E-F2B3-4CE3-9263-A1B797733AE9}">
      <dgm:prSet/>
      <dgm:spPr/>
      <dgm:t>
        <a:bodyPr/>
        <a:lstStyle/>
        <a:p>
          <a:endParaRPr lang="en-IN"/>
        </a:p>
      </dgm:t>
    </dgm:pt>
    <dgm:pt modelId="{483ACF66-78A5-4EF2-8A5B-F8E1422FAE7C}" type="sibTrans" cxnId="{71AA389E-F2B3-4CE3-9263-A1B797733AE9}">
      <dgm:prSet/>
      <dgm:spPr/>
      <dgm:t>
        <a:bodyPr/>
        <a:lstStyle/>
        <a:p>
          <a:endParaRPr lang="en-IN"/>
        </a:p>
      </dgm:t>
    </dgm:pt>
    <dgm:pt modelId="{2307B41F-5351-4AE5-8FC1-EB74913227C8}">
      <dgm:prSet phldrT="[Text]"/>
      <dgm:spPr/>
      <dgm:t>
        <a:bodyPr/>
        <a:lstStyle/>
        <a:p>
          <a:r>
            <a:rPr lang="en-US" dirty="0"/>
            <a:t>Pradeepa . R</a:t>
          </a:r>
        </a:p>
      </dgm:t>
    </dgm:pt>
    <dgm:pt modelId="{9DD1D9A4-E0EC-49CA-BC11-8884CB282959}" type="parTrans" cxnId="{580D89FC-D6BB-4917-956D-F514201BC956}">
      <dgm:prSet/>
      <dgm:spPr/>
      <dgm:t>
        <a:bodyPr/>
        <a:lstStyle/>
        <a:p>
          <a:endParaRPr lang="en-IN"/>
        </a:p>
      </dgm:t>
    </dgm:pt>
    <dgm:pt modelId="{EA4DC598-EC81-4A61-A565-32555CCADA50}" type="sibTrans" cxnId="{580D89FC-D6BB-4917-956D-F514201BC956}">
      <dgm:prSet/>
      <dgm:spPr/>
      <dgm:t>
        <a:bodyPr/>
        <a:lstStyle/>
        <a:p>
          <a:endParaRPr lang="en-IN"/>
        </a:p>
      </dgm:t>
    </dgm:pt>
    <dgm:pt modelId="{CF135CD2-857F-4A7F-AB9D-6D717F45D518}">
      <dgm:prSet phldrT="[Text]"/>
      <dgm:spPr/>
      <dgm:t>
        <a:bodyPr/>
        <a:lstStyle/>
        <a:p>
          <a:r>
            <a:rPr lang="en-US" dirty="0" err="1"/>
            <a:t>Aafrin</a:t>
          </a:r>
          <a:r>
            <a:rPr lang="en-US" dirty="0"/>
            <a:t> </a:t>
          </a:r>
          <a:r>
            <a:rPr lang="en-US" dirty="0" err="1"/>
            <a:t>zahira</a:t>
          </a:r>
          <a:r>
            <a:rPr lang="en-US" dirty="0"/>
            <a:t> . S </a:t>
          </a:r>
        </a:p>
        <a:p>
          <a:r>
            <a:rPr lang="en-IN" dirty="0"/>
            <a:t>Harini . M</a:t>
          </a:r>
        </a:p>
      </dgm:t>
    </dgm:pt>
    <dgm:pt modelId="{25DADCC1-D363-4A77-BB3F-BBC04602F589}" type="parTrans" cxnId="{69825278-839B-48E0-BA4B-CD242E600F78}">
      <dgm:prSet/>
      <dgm:spPr/>
      <dgm:t>
        <a:bodyPr/>
        <a:lstStyle/>
        <a:p>
          <a:endParaRPr lang="en-IN"/>
        </a:p>
      </dgm:t>
    </dgm:pt>
    <dgm:pt modelId="{D9A8DDDA-7133-4382-9B18-310529CD9FC9}" type="sibTrans" cxnId="{69825278-839B-48E0-BA4B-CD242E600F78}">
      <dgm:prSet/>
      <dgm:spPr/>
      <dgm:t>
        <a:bodyPr/>
        <a:lstStyle/>
        <a:p>
          <a:endParaRPr lang="en-IN"/>
        </a:p>
      </dgm:t>
    </dgm:pt>
    <dgm:pt modelId="{72E9A7CE-A30A-4639-AFB6-14E206868E27}">
      <dgm:prSet phldrT="[Text]"/>
      <dgm:spPr/>
      <dgm:t>
        <a:bodyPr/>
        <a:lstStyle/>
        <a:p>
          <a:r>
            <a:rPr lang="en-US" dirty="0" err="1"/>
            <a:t>Iynul</a:t>
          </a:r>
          <a:r>
            <a:rPr lang="en-US" dirty="0"/>
            <a:t> </a:t>
          </a:r>
          <a:r>
            <a:rPr lang="en-US" dirty="0" err="1"/>
            <a:t>zariya</a:t>
          </a:r>
          <a:r>
            <a:rPr lang="en-US" dirty="0"/>
            <a:t> . U</a:t>
          </a:r>
          <a:endParaRPr lang="en-IN" dirty="0"/>
        </a:p>
      </dgm:t>
    </dgm:pt>
    <dgm:pt modelId="{B425CCD4-540A-40CF-93DE-EF4233542B1A}" type="parTrans" cxnId="{E71850B1-0AF1-4E16-BBF9-9A9111F277DA}">
      <dgm:prSet/>
      <dgm:spPr/>
      <dgm:t>
        <a:bodyPr/>
        <a:lstStyle/>
        <a:p>
          <a:endParaRPr lang="en-IN"/>
        </a:p>
      </dgm:t>
    </dgm:pt>
    <dgm:pt modelId="{117B4090-DA44-4360-96D9-2C03B1FC6AC7}" type="sibTrans" cxnId="{E71850B1-0AF1-4E16-BBF9-9A9111F277DA}">
      <dgm:prSet/>
      <dgm:spPr/>
      <dgm:t>
        <a:bodyPr/>
        <a:lstStyle/>
        <a:p>
          <a:endParaRPr lang="en-IN"/>
        </a:p>
      </dgm:t>
    </dgm:pt>
    <dgm:pt modelId="{25A7FB0E-1872-488E-A5A7-1274A3A5AEBA}" type="pres">
      <dgm:prSet presAssocID="{B8BC022C-1A41-4713-B621-B4E40097A426}" presName="vert0" presStyleCnt="0">
        <dgm:presLayoutVars>
          <dgm:dir/>
          <dgm:animOne val="branch"/>
          <dgm:animLvl val="lvl"/>
        </dgm:presLayoutVars>
      </dgm:prSet>
      <dgm:spPr/>
    </dgm:pt>
    <dgm:pt modelId="{53FCB3E8-9A2A-4D46-8A29-48B56DE61B3A}" type="pres">
      <dgm:prSet presAssocID="{7B8DCF80-6B05-44B3-BFA6-D49A812142AF}" presName="thickLine" presStyleLbl="alignNode1" presStyleIdx="0" presStyleCnt="1"/>
      <dgm:spPr/>
    </dgm:pt>
    <dgm:pt modelId="{915E20FE-F37B-40EE-A8FD-A91CE9118E0B}" type="pres">
      <dgm:prSet presAssocID="{7B8DCF80-6B05-44B3-BFA6-D49A812142AF}" presName="horz1" presStyleCnt="0"/>
      <dgm:spPr/>
    </dgm:pt>
    <dgm:pt modelId="{E9E2197E-DB86-4F36-B78B-F659760C9CE2}" type="pres">
      <dgm:prSet presAssocID="{7B8DCF80-6B05-44B3-BFA6-D49A812142AF}" presName="tx1" presStyleLbl="revTx" presStyleIdx="0" presStyleCnt="4"/>
      <dgm:spPr/>
    </dgm:pt>
    <dgm:pt modelId="{62118D2E-C33B-40EC-929D-CB7E74B9C84C}" type="pres">
      <dgm:prSet presAssocID="{7B8DCF80-6B05-44B3-BFA6-D49A812142AF}" presName="vert1" presStyleCnt="0"/>
      <dgm:spPr/>
    </dgm:pt>
    <dgm:pt modelId="{4AA73E03-EBBF-4C19-AD02-6CA77372EA80}" type="pres">
      <dgm:prSet presAssocID="{2307B41F-5351-4AE5-8FC1-EB74913227C8}" presName="vertSpace2a" presStyleCnt="0"/>
      <dgm:spPr/>
    </dgm:pt>
    <dgm:pt modelId="{53383958-6700-4639-9F41-55C98351BCDB}" type="pres">
      <dgm:prSet presAssocID="{2307B41F-5351-4AE5-8FC1-EB74913227C8}" presName="horz2" presStyleCnt="0"/>
      <dgm:spPr/>
    </dgm:pt>
    <dgm:pt modelId="{D2340E8E-9718-48BB-91E0-2548F087F02F}" type="pres">
      <dgm:prSet presAssocID="{2307B41F-5351-4AE5-8FC1-EB74913227C8}" presName="horzSpace2" presStyleCnt="0"/>
      <dgm:spPr/>
    </dgm:pt>
    <dgm:pt modelId="{B2EE2C92-8767-4BF6-B869-480571C0D551}" type="pres">
      <dgm:prSet presAssocID="{2307B41F-5351-4AE5-8FC1-EB74913227C8}" presName="tx2" presStyleLbl="revTx" presStyleIdx="1" presStyleCnt="4"/>
      <dgm:spPr/>
    </dgm:pt>
    <dgm:pt modelId="{926CC5F4-EE96-462F-8AC9-654A1163E1C3}" type="pres">
      <dgm:prSet presAssocID="{2307B41F-5351-4AE5-8FC1-EB74913227C8}" presName="vert2" presStyleCnt="0"/>
      <dgm:spPr/>
    </dgm:pt>
    <dgm:pt modelId="{ACCFD8F9-1C10-4B04-8165-45D7551D04A7}" type="pres">
      <dgm:prSet presAssocID="{2307B41F-5351-4AE5-8FC1-EB74913227C8}" presName="thinLine2b" presStyleLbl="callout" presStyleIdx="0" presStyleCnt="3"/>
      <dgm:spPr/>
    </dgm:pt>
    <dgm:pt modelId="{D174CA72-6EAC-4F05-8924-169B6B2694F3}" type="pres">
      <dgm:prSet presAssocID="{2307B41F-5351-4AE5-8FC1-EB74913227C8}" presName="vertSpace2b" presStyleCnt="0"/>
      <dgm:spPr/>
    </dgm:pt>
    <dgm:pt modelId="{6830C342-B015-424A-8516-86EE14B64465}" type="pres">
      <dgm:prSet presAssocID="{CF135CD2-857F-4A7F-AB9D-6D717F45D518}" presName="horz2" presStyleCnt="0"/>
      <dgm:spPr/>
    </dgm:pt>
    <dgm:pt modelId="{DEDD3731-B062-496D-B1A2-ED3854C4F4F0}" type="pres">
      <dgm:prSet presAssocID="{CF135CD2-857F-4A7F-AB9D-6D717F45D518}" presName="horzSpace2" presStyleCnt="0"/>
      <dgm:spPr/>
    </dgm:pt>
    <dgm:pt modelId="{6A8CEE4F-EA56-47BF-987C-6197099FE66F}" type="pres">
      <dgm:prSet presAssocID="{CF135CD2-857F-4A7F-AB9D-6D717F45D518}" presName="tx2" presStyleLbl="revTx" presStyleIdx="2" presStyleCnt="4" custScaleX="81231" custScaleY="180931"/>
      <dgm:spPr/>
    </dgm:pt>
    <dgm:pt modelId="{0D6B4B48-D115-4D26-8DCD-DF60FCF4C2FD}" type="pres">
      <dgm:prSet presAssocID="{CF135CD2-857F-4A7F-AB9D-6D717F45D518}" presName="vert2" presStyleCnt="0"/>
      <dgm:spPr/>
    </dgm:pt>
    <dgm:pt modelId="{161BE40E-FEE0-4FBC-9EC9-11034835AE18}" type="pres">
      <dgm:prSet presAssocID="{CF135CD2-857F-4A7F-AB9D-6D717F45D518}" presName="thinLine2b" presStyleLbl="callout" presStyleIdx="1" presStyleCnt="3"/>
      <dgm:spPr/>
    </dgm:pt>
    <dgm:pt modelId="{AD2DE071-CB06-417A-9BD1-0100B7D741DE}" type="pres">
      <dgm:prSet presAssocID="{CF135CD2-857F-4A7F-AB9D-6D717F45D518}" presName="vertSpace2b" presStyleCnt="0"/>
      <dgm:spPr/>
    </dgm:pt>
    <dgm:pt modelId="{3E54F57F-9048-47E1-946D-4329DC1D21CD}" type="pres">
      <dgm:prSet presAssocID="{72E9A7CE-A30A-4639-AFB6-14E206868E27}" presName="horz2" presStyleCnt="0"/>
      <dgm:spPr/>
    </dgm:pt>
    <dgm:pt modelId="{96367ACD-DD0D-4594-ACFB-21357E8DD535}" type="pres">
      <dgm:prSet presAssocID="{72E9A7CE-A30A-4639-AFB6-14E206868E27}" presName="horzSpace2" presStyleCnt="0"/>
      <dgm:spPr/>
    </dgm:pt>
    <dgm:pt modelId="{253E3F88-96EA-40D8-8ACF-DD8A1EB5AC8E}" type="pres">
      <dgm:prSet presAssocID="{72E9A7CE-A30A-4639-AFB6-14E206868E27}" presName="tx2" presStyleLbl="revTx" presStyleIdx="3" presStyleCnt="4"/>
      <dgm:spPr/>
    </dgm:pt>
    <dgm:pt modelId="{630EADEE-3CD1-48A6-8370-505ED3D4FBEC}" type="pres">
      <dgm:prSet presAssocID="{72E9A7CE-A30A-4639-AFB6-14E206868E27}" presName="vert2" presStyleCnt="0"/>
      <dgm:spPr/>
    </dgm:pt>
    <dgm:pt modelId="{751FF465-6C6A-4C72-9626-F1FE5A1D71B5}" type="pres">
      <dgm:prSet presAssocID="{72E9A7CE-A30A-4639-AFB6-14E206868E27}" presName="thinLine2b" presStyleLbl="callout" presStyleIdx="2" presStyleCnt="3"/>
      <dgm:spPr/>
    </dgm:pt>
    <dgm:pt modelId="{8AFBB727-5A45-4B6B-A7B6-6A5BA126EC25}" type="pres">
      <dgm:prSet presAssocID="{72E9A7CE-A30A-4639-AFB6-14E206868E27}" presName="vertSpace2b" presStyleCnt="0"/>
      <dgm:spPr/>
    </dgm:pt>
  </dgm:ptLst>
  <dgm:cxnLst>
    <dgm:cxn modelId="{82888C21-E71B-48E3-852C-28CD07D07C60}" type="presOf" srcId="{72E9A7CE-A30A-4639-AFB6-14E206868E27}" destId="{253E3F88-96EA-40D8-8ACF-DD8A1EB5AC8E}" srcOrd="0" destOrd="0" presId="urn:microsoft.com/office/officeart/2008/layout/LinedList"/>
    <dgm:cxn modelId="{62DFD933-D4C5-43EA-9D48-66F85BDF6082}" type="presOf" srcId="{2307B41F-5351-4AE5-8FC1-EB74913227C8}" destId="{B2EE2C92-8767-4BF6-B869-480571C0D551}" srcOrd="0" destOrd="0" presId="urn:microsoft.com/office/officeart/2008/layout/LinedList"/>
    <dgm:cxn modelId="{7E313768-A3DF-4BBB-A4A7-696839F35FF4}" type="presOf" srcId="{B8BC022C-1A41-4713-B621-B4E40097A426}" destId="{25A7FB0E-1872-488E-A5A7-1274A3A5AEBA}" srcOrd="0" destOrd="0" presId="urn:microsoft.com/office/officeart/2008/layout/LinedList"/>
    <dgm:cxn modelId="{2895866F-7CFD-4900-8157-21739769FF81}" type="presOf" srcId="{CF135CD2-857F-4A7F-AB9D-6D717F45D518}" destId="{6A8CEE4F-EA56-47BF-987C-6197099FE66F}" srcOrd="0" destOrd="0" presId="urn:microsoft.com/office/officeart/2008/layout/LinedList"/>
    <dgm:cxn modelId="{69825278-839B-48E0-BA4B-CD242E600F78}" srcId="{7B8DCF80-6B05-44B3-BFA6-D49A812142AF}" destId="{CF135CD2-857F-4A7F-AB9D-6D717F45D518}" srcOrd="1" destOrd="0" parTransId="{25DADCC1-D363-4A77-BB3F-BBC04602F589}" sibTransId="{D9A8DDDA-7133-4382-9B18-310529CD9FC9}"/>
    <dgm:cxn modelId="{71AA389E-F2B3-4CE3-9263-A1B797733AE9}" srcId="{B8BC022C-1A41-4713-B621-B4E40097A426}" destId="{7B8DCF80-6B05-44B3-BFA6-D49A812142AF}" srcOrd="0" destOrd="0" parTransId="{0B0CC8B6-CAFB-4A2D-AF5A-D05756861EC0}" sibTransId="{483ACF66-78A5-4EF2-8A5B-F8E1422FAE7C}"/>
    <dgm:cxn modelId="{255888AA-0C56-4C9B-B4FE-1D349C9EB81C}" type="presOf" srcId="{7B8DCF80-6B05-44B3-BFA6-D49A812142AF}" destId="{E9E2197E-DB86-4F36-B78B-F659760C9CE2}" srcOrd="0" destOrd="0" presId="urn:microsoft.com/office/officeart/2008/layout/LinedList"/>
    <dgm:cxn modelId="{E71850B1-0AF1-4E16-BBF9-9A9111F277DA}" srcId="{7B8DCF80-6B05-44B3-BFA6-D49A812142AF}" destId="{72E9A7CE-A30A-4639-AFB6-14E206868E27}" srcOrd="2" destOrd="0" parTransId="{B425CCD4-540A-40CF-93DE-EF4233542B1A}" sibTransId="{117B4090-DA44-4360-96D9-2C03B1FC6AC7}"/>
    <dgm:cxn modelId="{580D89FC-D6BB-4917-956D-F514201BC956}" srcId="{7B8DCF80-6B05-44B3-BFA6-D49A812142AF}" destId="{2307B41F-5351-4AE5-8FC1-EB74913227C8}" srcOrd="0" destOrd="0" parTransId="{9DD1D9A4-E0EC-49CA-BC11-8884CB282959}" sibTransId="{EA4DC598-EC81-4A61-A565-32555CCADA50}"/>
    <dgm:cxn modelId="{32104A85-28FC-4D39-9536-2E948F27FF35}" type="presParOf" srcId="{25A7FB0E-1872-488E-A5A7-1274A3A5AEBA}" destId="{53FCB3E8-9A2A-4D46-8A29-48B56DE61B3A}" srcOrd="0" destOrd="0" presId="urn:microsoft.com/office/officeart/2008/layout/LinedList"/>
    <dgm:cxn modelId="{2582E30C-0ECB-46C2-B9D1-4D539B568DF7}" type="presParOf" srcId="{25A7FB0E-1872-488E-A5A7-1274A3A5AEBA}" destId="{915E20FE-F37B-40EE-A8FD-A91CE9118E0B}" srcOrd="1" destOrd="0" presId="urn:microsoft.com/office/officeart/2008/layout/LinedList"/>
    <dgm:cxn modelId="{BC2987CF-0653-4856-B90D-AE4C4C604BAD}" type="presParOf" srcId="{915E20FE-F37B-40EE-A8FD-A91CE9118E0B}" destId="{E9E2197E-DB86-4F36-B78B-F659760C9CE2}" srcOrd="0" destOrd="0" presId="urn:microsoft.com/office/officeart/2008/layout/LinedList"/>
    <dgm:cxn modelId="{A808A455-1786-4445-A52B-8B659FFED94B}" type="presParOf" srcId="{915E20FE-F37B-40EE-A8FD-A91CE9118E0B}" destId="{62118D2E-C33B-40EC-929D-CB7E74B9C84C}" srcOrd="1" destOrd="0" presId="urn:microsoft.com/office/officeart/2008/layout/LinedList"/>
    <dgm:cxn modelId="{4FD10689-A5FE-4D2F-A82C-5B4F972E2202}" type="presParOf" srcId="{62118D2E-C33B-40EC-929D-CB7E74B9C84C}" destId="{4AA73E03-EBBF-4C19-AD02-6CA77372EA80}" srcOrd="0" destOrd="0" presId="urn:microsoft.com/office/officeart/2008/layout/LinedList"/>
    <dgm:cxn modelId="{DBD15A68-4595-4697-BA43-EE1CD85B29F4}" type="presParOf" srcId="{62118D2E-C33B-40EC-929D-CB7E74B9C84C}" destId="{53383958-6700-4639-9F41-55C98351BCDB}" srcOrd="1" destOrd="0" presId="urn:microsoft.com/office/officeart/2008/layout/LinedList"/>
    <dgm:cxn modelId="{92ECA412-3CDD-4E93-803B-B5F80CE5D7AA}" type="presParOf" srcId="{53383958-6700-4639-9F41-55C98351BCDB}" destId="{D2340E8E-9718-48BB-91E0-2548F087F02F}" srcOrd="0" destOrd="0" presId="urn:microsoft.com/office/officeart/2008/layout/LinedList"/>
    <dgm:cxn modelId="{4C62380D-5AB7-41A5-88AF-1B48F6A86D69}" type="presParOf" srcId="{53383958-6700-4639-9F41-55C98351BCDB}" destId="{B2EE2C92-8767-4BF6-B869-480571C0D551}" srcOrd="1" destOrd="0" presId="urn:microsoft.com/office/officeart/2008/layout/LinedList"/>
    <dgm:cxn modelId="{E4DFA8D1-4BB4-428E-8B49-CB561BEA59C1}" type="presParOf" srcId="{53383958-6700-4639-9F41-55C98351BCDB}" destId="{926CC5F4-EE96-462F-8AC9-654A1163E1C3}" srcOrd="2" destOrd="0" presId="urn:microsoft.com/office/officeart/2008/layout/LinedList"/>
    <dgm:cxn modelId="{B12A1D6A-17E9-45F1-A3F5-F71E48DE6492}" type="presParOf" srcId="{62118D2E-C33B-40EC-929D-CB7E74B9C84C}" destId="{ACCFD8F9-1C10-4B04-8165-45D7551D04A7}" srcOrd="2" destOrd="0" presId="urn:microsoft.com/office/officeart/2008/layout/LinedList"/>
    <dgm:cxn modelId="{74BB1312-7E23-4A3C-9FC2-E35B1F8FBE98}" type="presParOf" srcId="{62118D2E-C33B-40EC-929D-CB7E74B9C84C}" destId="{D174CA72-6EAC-4F05-8924-169B6B2694F3}" srcOrd="3" destOrd="0" presId="urn:microsoft.com/office/officeart/2008/layout/LinedList"/>
    <dgm:cxn modelId="{4C534D32-12A4-46AD-BD8B-FD0C59FF682B}" type="presParOf" srcId="{62118D2E-C33B-40EC-929D-CB7E74B9C84C}" destId="{6830C342-B015-424A-8516-86EE14B64465}" srcOrd="4" destOrd="0" presId="urn:microsoft.com/office/officeart/2008/layout/LinedList"/>
    <dgm:cxn modelId="{1F9FFC54-B222-4F07-AAFB-E427DA3413A9}" type="presParOf" srcId="{6830C342-B015-424A-8516-86EE14B64465}" destId="{DEDD3731-B062-496D-B1A2-ED3854C4F4F0}" srcOrd="0" destOrd="0" presId="urn:microsoft.com/office/officeart/2008/layout/LinedList"/>
    <dgm:cxn modelId="{C08F4D75-FAF4-472E-8085-16918109DCD3}" type="presParOf" srcId="{6830C342-B015-424A-8516-86EE14B64465}" destId="{6A8CEE4F-EA56-47BF-987C-6197099FE66F}" srcOrd="1" destOrd="0" presId="urn:microsoft.com/office/officeart/2008/layout/LinedList"/>
    <dgm:cxn modelId="{7A774829-EFD8-42D8-924B-C5401BF2BE1A}" type="presParOf" srcId="{6830C342-B015-424A-8516-86EE14B64465}" destId="{0D6B4B48-D115-4D26-8DCD-DF60FCF4C2FD}" srcOrd="2" destOrd="0" presId="urn:microsoft.com/office/officeart/2008/layout/LinedList"/>
    <dgm:cxn modelId="{AEDA4E0F-C94F-4596-A9B2-5775796291A7}" type="presParOf" srcId="{62118D2E-C33B-40EC-929D-CB7E74B9C84C}" destId="{161BE40E-FEE0-4FBC-9EC9-11034835AE18}" srcOrd="5" destOrd="0" presId="urn:microsoft.com/office/officeart/2008/layout/LinedList"/>
    <dgm:cxn modelId="{17F326AB-B4EC-48D9-9ADB-262F15FE6361}" type="presParOf" srcId="{62118D2E-C33B-40EC-929D-CB7E74B9C84C}" destId="{AD2DE071-CB06-417A-9BD1-0100B7D741DE}" srcOrd="6" destOrd="0" presId="urn:microsoft.com/office/officeart/2008/layout/LinedList"/>
    <dgm:cxn modelId="{19E7BCA7-A63C-4044-B311-FFF28FBCBFAD}" type="presParOf" srcId="{62118D2E-C33B-40EC-929D-CB7E74B9C84C}" destId="{3E54F57F-9048-47E1-946D-4329DC1D21CD}" srcOrd="7" destOrd="0" presId="urn:microsoft.com/office/officeart/2008/layout/LinedList"/>
    <dgm:cxn modelId="{2A23185E-3E70-400B-9189-34242FD765F8}" type="presParOf" srcId="{3E54F57F-9048-47E1-946D-4329DC1D21CD}" destId="{96367ACD-DD0D-4594-ACFB-21357E8DD535}" srcOrd="0" destOrd="0" presId="urn:microsoft.com/office/officeart/2008/layout/LinedList"/>
    <dgm:cxn modelId="{F7EE4E23-2B93-4428-BEA4-EEBB5B87064B}" type="presParOf" srcId="{3E54F57F-9048-47E1-946D-4329DC1D21CD}" destId="{253E3F88-96EA-40D8-8ACF-DD8A1EB5AC8E}" srcOrd="1" destOrd="0" presId="urn:microsoft.com/office/officeart/2008/layout/LinedList"/>
    <dgm:cxn modelId="{66E959B2-D6A6-4719-9828-34EF7BB80529}" type="presParOf" srcId="{3E54F57F-9048-47E1-946D-4329DC1D21CD}" destId="{630EADEE-3CD1-48A6-8370-505ED3D4FBEC}" srcOrd="2" destOrd="0" presId="urn:microsoft.com/office/officeart/2008/layout/LinedList"/>
    <dgm:cxn modelId="{65D11057-B73F-4D59-A4DE-D9FBA670A762}" type="presParOf" srcId="{62118D2E-C33B-40EC-929D-CB7E74B9C84C}" destId="{751FF465-6C6A-4C72-9626-F1FE5A1D71B5}" srcOrd="8" destOrd="0" presId="urn:microsoft.com/office/officeart/2008/layout/LinedList"/>
    <dgm:cxn modelId="{4DF9C8B8-FFB0-4732-8EF9-41537654AF46}" type="presParOf" srcId="{62118D2E-C33B-40EC-929D-CB7E74B9C84C}" destId="{8AFBB727-5A45-4B6B-A7B6-6A5BA126EC25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4C0707-6BF7-42FF-ADB3-0DA3D2B3BE0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37D404D-7E65-46C3-9853-9A4441380203}">
      <dgm:prSet phldrT="[Text]"/>
      <dgm:spPr/>
      <dgm:t>
        <a:bodyPr/>
        <a:lstStyle/>
        <a:p>
          <a:r>
            <a:rPr lang="en-US" dirty="0"/>
            <a:t>Data preprocessing</a:t>
          </a:r>
          <a:endParaRPr lang="en-IN" dirty="0"/>
        </a:p>
      </dgm:t>
    </dgm:pt>
    <dgm:pt modelId="{79144BEE-DBEB-412D-8AB0-0313B6EA3AE5}" type="parTrans" cxnId="{311EF45C-692F-4806-8D54-5D8B444459F6}">
      <dgm:prSet/>
      <dgm:spPr/>
      <dgm:t>
        <a:bodyPr/>
        <a:lstStyle/>
        <a:p>
          <a:endParaRPr lang="en-IN"/>
        </a:p>
      </dgm:t>
    </dgm:pt>
    <dgm:pt modelId="{EB574238-0456-4CFF-9669-B33F5630C34C}" type="sibTrans" cxnId="{311EF45C-692F-4806-8D54-5D8B444459F6}">
      <dgm:prSet/>
      <dgm:spPr/>
      <dgm:t>
        <a:bodyPr/>
        <a:lstStyle/>
        <a:p>
          <a:endParaRPr lang="en-IN"/>
        </a:p>
      </dgm:t>
    </dgm:pt>
    <dgm:pt modelId="{BE2D16B0-54D4-45E5-8C9D-AA4F3B94D9CE}">
      <dgm:prSet phldrT="[Text]"/>
      <dgm:spPr/>
      <dgm:t>
        <a:bodyPr/>
        <a:lstStyle/>
        <a:p>
          <a:r>
            <a:rPr lang="en-US" dirty="0"/>
            <a:t>Clean the data </a:t>
          </a:r>
          <a:endParaRPr lang="en-IN" dirty="0"/>
        </a:p>
      </dgm:t>
    </dgm:pt>
    <dgm:pt modelId="{437DC5AE-6FCA-449E-92AC-D36554C5DA82}" type="parTrans" cxnId="{27FD99B7-800B-4203-8C18-0C871A4F3550}">
      <dgm:prSet/>
      <dgm:spPr/>
      <dgm:t>
        <a:bodyPr/>
        <a:lstStyle/>
        <a:p>
          <a:endParaRPr lang="en-IN"/>
        </a:p>
      </dgm:t>
    </dgm:pt>
    <dgm:pt modelId="{B9C15BA4-3837-4EFD-8C7F-25FD2A1A8A2A}" type="sibTrans" cxnId="{27FD99B7-800B-4203-8C18-0C871A4F3550}">
      <dgm:prSet/>
      <dgm:spPr/>
      <dgm:t>
        <a:bodyPr/>
        <a:lstStyle/>
        <a:p>
          <a:endParaRPr lang="en-IN"/>
        </a:p>
      </dgm:t>
    </dgm:pt>
    <dgm:pt modelId="{E4CFDBFE-4B91-4E1B-8DD5-DF863568FEB9}">
      <dgm:prSet phldrT="[Text]"/>
      <dgm:spPr/>
      <dgm:t>
        <a:bodyPr/>
        <a:lstStyle/>
        <a:p>
          <a:r>
            <a:rPr lang="en-US" dirty="0"/>
            <a:t>Split the data into training and testing set</a:t>
          </a:r>
          <a:endParaRPr lang="en-IN" dirty="0"/>
        </a:p>
      </dgm:t>
    </dgm:pt>
    <dgm:pt modelId="{3FB680E9-112A-4303-9427-925B15AFA6BF}" type="parTrans" cxnId="{FBB98FB2-EC1B-4CA2-9606-02DECB5A8608}">
      <dgm:prSet/>
      <dgm:spPr/>
      <dgm:t>
        <a:bodyPr/>
        <a:lstStyle/>
        <a:p>
          <a:endParaRPr lang="en-IN"/>
        </a:p>
      </dgm:t>
    </dgm:pt>
    <dgm:pt modelId="{78182A2E-A18F-4C2E-AF6E-C3621663A2BA}" type="sibTrans" cxnId="{FBB98FB2-EC1B-4CA2-9606-02DECB5A8608}">
      <dgm:prSet/>
      <dgm:spPr/>
      <dgm:t>
        <a:bodyPr/>
        <a:lstStyle/>
        <a:p>
          <a:endParaRPr lang="en-IN"/>
        </a:p>
      </dgm:t>
    </dgm:pt>
    <dgm:pt modelId="{2E26BBEA-155D-4572-B283-E6484A98C9EA}">
      <dgm:prSet phldrT="[Text]"/>
      <dgm:spPr/>
      <dgm:t>
        <a:bodyPr/>
        <a:lstStyle/>
        <a:p>
          <a:r>
            <a:rPr lang="en-US" dirty="0"/>
            <a:t>EDA</a:t>
          </a:r>
          <a:endParaRPr lang="en-IN" dirty="0"/>
        </a:p>
      </dgm:t>
    </dgm:pt>
    <dgm:pt modelId="{8EEC2256-CF64-4F08-8A3D-F8D86BFD2AE0}" type="parTrans" cxnId="{0412C3F5-9ABE-4ADD-AE66-CEED322BB53D}">
      <dgm:prSet/>
      <dgm:spPr/>
      <dgm:t>
        <a:bodyPr/>
        <a:lstStyle/>
        <a:p>
          <a:endParaRPr lang="en-IN"/>
        </a:p>
      </dgm:t>
    </dgm:pt>
    <dgm:pt modelId="{791E897C-928F-4644-BB5C-5BC176EBCEB1}" type="sibTrans" cxnId="{0412C3F5-9ABE-4ADD-AE66-CEED322BB53D}">
      <dgm:prSet/>
      <dgm:spPr/>
      <dgm:t>
        <a:bodyPr/>
        <a:lstStyle/>
        <a:p>
          <a:endParaRPr lang="en-IN"/>
        </a:p>
      </dgm:t>
    </dgm:pt>
    <dgm:pt modelId="{72134261-F3FE-49E2-9D99-B246B6A543A5}">
      <dgm:prSet phldrT="[Text]"/>
      <dgm:spPr/>
      <dgm:t>
        <a:bodyPr/>
        <a:lstStyle/>
        <a:p>
          <a:r>
            <a:rPr lang="en-US" dirty="0"/>
            <a:t>Visualize data to understand trends , patterns , and correlation</a:t>
          </a:r>
          <a:endParaRPr lang="en-IN" dirty="0"/>
        </a:p>
      </dgm:t>
    </dgm:pt>
    <dgm:pt modelId="{55076365-927E-44E1-8FEE-E92B72DCA357}" type="parTrans" cxnId="{461888B8-AD87-4142-9817-C5E4D29D0547}">
      <dgm:prSet/>
      <dgm:spPr/>
      <dgm:t>
        <a:bodyPr/>
        <a:lstStyle/>
        <a:p>
          <a:endParaRPr lang="en-IN"/>
        </a:p>
      </dgm:t>
    </dgm:pt>
    <dgm:pt modelId="{3C0DC51E-2FC1-4B75-9EA5-AE9A664AF34F}" type="sibTrans" cxnId="{461888B8-AD87-4142-9817-C5E4D29D0547}">
      <dgm:prSet/>
      <dgm:spPr/>
      <dgm:t>
        <a:bodyPr/>
        <a:lstStyle/>
        <a:p>
          <a:endParaRPr lang="en-IN"/>
        </a:p>
      </dgm:t>
    </dgm:pt>
    <dgm:pt modelId="{3FCD8EF8-856C-46A7-9F51-4860F1C4E34F}">
      <dgm:prSet phldrT="[Text]"/>
      <dgm:spPr/>
      <dgm:t>
        <a:bodyPr/>
        <a:lstStyle/>
        <a:p>
          <a:r>
            <a:rPr lang="en-US" dirty="0"/>
            <a:t>Identify seasonality and trends in product demand</a:t>
          </a:r>
          <a:endParaRPr lang="en-IN" dirty="0"/>
        </a:p>
      </dgm:t>
    </dgm:pt>
    <dgm:pt modelId="{1E0A78FE-B159-458D-B767-FBDD37235CB7}" type="parTrans" cxnId="{30A57DB4-F990-4655-87B2-3AE3819A3256}">
      <dgm:prSet/>
      <dgm:spPr/>
      <dgm:t>
        <a:bodyPr/>
        <a:lstStyle/>
        <a:p>
          <a:endParaRPr lang="en-IN"/>
        </a:p>
      </dgm:t>
    </dgm:pt>
    <dgm:pt modelId="{B279922D-7359-47C6-9731-569C596CDAA3}" type="sibTrans" cxnId="{30A57DB4-F990-4655-87B2-3AE3819A3256}">
      <dgm:prSet/>
      <dgm:spPr/>
      <dgm:t>
        <a:bodyPr/>
        <a:lstStyle/>
        <a:p>
          <a:endParaRPr lang="en-IN"/>
        </a:p>
      </dgm:t>
    </dgm:pt>
    <dgm:pt modelId="{98593E00-5A3A-49C4-BCCB-526129797811}">
      <dgm:prSet phldrT="[Text]"/>
      <dgm:spPr/>
      <dgm:t>
        <a:bodyPr/>
        <a:lstStyle/>
        <a:p>
          <a:r>
            <a:rPr lang="en-US" dirty="0"/>
            <a:t>Model selection</a:t>
          </a:r>
          <a:endParaRPr lang="en-IN" dirty="0"/>
        </a:p>
      </dgm:t>
    </dgm:pt>
    <dgm:pt modelId="{B8E5BD96-6F20-4822-9B8B-F5653E84F7B9}" type="parTrans" cxnId="{26D3BA1E-0D11-4DF2-BAA4-0F83C3BF2A67}">
      <dgm:prSet/>
      <dgm:spPr/>
      <dgm:t>
        <a:bodyPr/>
        <a:lstStyle/>
        <a:p>
          <a:endParaRPr lang="en-IN"/>
        </a:p>
      </dgm:t>
    </dgm:pt>
    <dgm:pt modelId="{F52992D5-94F6-4ED2-8059-D3A15D41AEF6}" type="sibTrans" cxnId="{26D3BA1E-0D11-4DF2-BAA4-0F83C3BF2A67}">
      <dgm:prSet/>
      <dgm:spPr/>
      <dgm:t>
        <a:bodyPr/>
        <a:lstStyle/>
        <a:p>
          <a:endParaRPr lang="en-IN"/>
        </a:p>
      </dgm:t>
    </dgm:pt>
    <dgm:pt modelId="{B11DB1CB-92B0-4636-AC21-5E33CF733D74}">
      <dgm:prSet phldrT="[Text]"/>
      <dgm:spPr/>
      <dgm:t>
        <a:bodyPr/>
        <a:lstStyle/>
        <a:p>
          <a:r>
            <a:rPr lang="en-US" dirty="0"/>
            <a:t>Choosing appropriate ML algorithm</a:t>
          </a:r>
          <a:endParaRPr lang="en-IN" dirty="0"/>
        </a:p>
      </dgm:t>
    </dgm:pt>
    <dgm:pt modelId="{2A9A169F-B6DA-48E2-B02B-A5D9919A0EB4}" type="parTrans" cxnId="{9F4C5B19-D6BD-4DE7-A889-D22B247F598A}">
      <dgm:prSet/>
      <dgm:spPr/>
      <dgm:t>
        <a:bodyPr/>
        <a:lstStyle/>
        <a:p>
          <a:endParaRPr lang="en-IN"/>
        </a:p>
      </dgm:t>
    </dgm:pt>
    <dgm:pt modelId="{7DCC1259-6760-4E0E-9A53-BC9E9DAE29DF}" type="sibTrans" cxnId="{9F4C5B19-D6BD-4DE7-A889-D22B247F598A}">
      <dgm:prSet/>
      <dgm:spPr/>
      <dgm:t>
        <a:bodyPr/>
        <a:lstStyle/>
        <a:p>
          <a:endParaRPr lang="en-IN"/>
        </a:p>
      </dgm:t>
    </dgm:pt>
    <dgm:pt modelId="{7B2740B5-EE65-4030-A0EA-855642B33261}">
      <dgm:prSet phldrT="[Text]"/>
      <dgm:spPr/>
      <dgm:t>
        <a:bodyPr/>
        <a:lstStyle/>
        <a:p>
          <a:r>
            <a:rPr lang="en-US" dirty="0"/>
            <a:t>Random forest</a:t>
          </a:r>
          <a:endParaRPr lang="en-IN" dirty="0"/>
        </a:p>
      </dgm:t>
    </dgm:pt>
    <dgm:pt modelId="{E4ECCE5B-F568-49D4-A491-CBCF07D921E8}" type="parTrans" cxnId="{1E35D38C-5FF4-4F6A-91FA-C9CCE06825B6}">
      <dgm:prSet/>
      <dgm:spPr/>
      <dgm:t>
        <a:bodyPr/>
        <a:lstStyle/>
        <a:p>
          <a:endParaRPr lang="en-IN"/>
        </a:p>
      </dgm:t>
    </dgm:pt>
    <dgm:pt modelId="{D91ECE28-9D62-44FE-BF50-A20861864959}" type="sibTrans" cxnId="{1E35D38C-5FF4-4F6A-91FA-C9CCE06825B6}">
      <dgm:prSet/>
      <dgm:spPr/>
      <dgm:t>
        <a:bodyPr/>
        <a:lstStyle/>
        <a:p>
          <a:endParaRPr lang="en-IN"/>
        </a:p>
      </dgm:t>
    </dgm:pt>
    <dgm:pt modelId="{80B98DC2-FD02-4554-9812-12152398C684}">
      <dgm:prSet phldrT="[Text]"/>
      <dgm:spPr/>
      <dgm:t>
        <a:bodyPr/>
        <a:lstStyle/>
        <a:p>
          <a:r>
            <a:rPr lang="en-US" dirty="0"/>
            <a:t>Handle missing values</a:t>
          </a:r>
          <a:endParaRPr lang="en-IN" dirty="0"/>
        </a:p>
      </dgm:t>
    </dgm:pt>
    <dgm:pt modelId="{A1634C1C-41C6-44EE-953F-C26E14841B66}" type="parTrans" cxnId="{D8CC0BAE-4842-4489-A643-5F5C187585A0}">
      <dgm:prSet/>
      <dgm:spPr/>
      <dgm:t>
        <a:bodyPr/>
        <a:lstStyle/>
        <a:p>
          <a:endParaRPr lang="en-IN"/>
        </a:p>
      </dgm:t>
    </dgm:pt>
    <dgm:pt modelId="{F7C2F55B-524C-4042-B8D5-9F5CE51460B3}" type="sibTrans" cxnId="{D8CC0BAE-4842-4489-A643-5F5C187585A0}">
      <dgm:prSet/>
      <dgm:spPr/>
      <dgm:t>
        <a:bodyPr/>
        <a:lstStyle/>
        <a:p>
          <a:endParaRPr lang="en-IN"/>
        </a:p>
      </dgm:t>
    </dgm:pt>
    <dgm:pt modelId="{9D8675E2-2B35-478C-AFB1-13817D0BC174}">
      <dgm:prSet phldrT="[Text]"/>
      <dgm:spPr/>
      <dgm:t>
        <a:bodyPr/>
        <a:lstStyle/>
        <a:p>
          <a:r>
            <a:rPr lang="en-US" dirty="0"/>
            <a:t>Remove duplicates</a:t>
          </a:r>
          <a:endParaRPr lang="en-IN" dirty="0"/>
        </a:p>
      </dgm:t>
    </dgm:pt>
    <dgm:pt modelId="{11D5DAB6-9BE8-4345-9FD5-BBB6B906B377}" type="parTrans" cxnId="{AAF68A49-F39B-48DD-9AAC-CA36BB0EFE39}">
      <dgm:prSet/>
      <dgm:spPr/>
      <dgm:t>
        <a:bodyPr/>
        <a:lstStyle/>
        <a:p>
          <a:endParaRPr lang="en-IN"/>
        </a:p>
      </dgm:t>
    </dgm:pt>
    <dgm:pt modelId="{77A9C5A9-65A1-45C1-9503-9BF6839969D9}" type="sibTrans" cxnId="{AAF68A49-F39B-48DD-9AAC-CA36BB0EFE39}">
      <dgm:prSet/>
      <dgm:spPr/>
      <dgm:t>
        <a:bodyPr/>
        <a:lstStyle/>
        <a:p>
          <a:endParaRPr lang="en-IN"/>
        </a:p>
      </dgm:t>
    </dgm:pt>
    <dgm:pt modelId="{1C85294B-6C2B-4DA3-8FA0-E074283B3ED8}">
      <dgm:prSet phldrT="[Text]"/>
      <dgm:spPr/>
      <dgm:t>
        <a:bodyPr/>
        <a:lstStyle/>
        <a:p>
          <a:r>
            <a:rPr lang="en-US" dirty="0"/>
            <a:t>Regression </a:t>
          </a:r>
          <a:endParaRPr lang="en-IN" dirty="0"/>
        </a:p>
      </dgm:t>
    </dgm:pt>
    <dgm:pt modelId="{A54B220F-F8F9-4D36-AC1B-A615243A00E9}" type="parTrans" cxnId="{1F593E27-4122-41FA-B1A5-959C60273F34}">
      <dgm:prSet/>
      <dgm:spPr/>
      <dgm:t>
        <a:bodyPr/>
        <a:lstStyle/>
        <a:p>
          <a:endParaRPr lang="en-IN"/>
        </a:p>
      </dgm:t>
    </dgm:pt>
    <dgm:pt modelId="{90923DD0-5CDE-491D-8AE1-0B8185E4AA2B}" type="sibTrans" cxnId="{1F593E27-4122-41FA-B1A5-959C60273F34}">
      <dgm:prSet/>
      <dgm:spPr/>
      <dgm:t>
        <a:bodyPr/>
        <a:lstStyle/>
        <a:p>
          <a:endParaRPr lang="en-IN"/>
        </a:p>
      </dgm:t>
    </dgm:pt>
    <dgm:pt modelId="{FBD227D8-97DF-4F6D-822B-39FAE026ABF6}">
      <dgm:prSet phldrT="[Text]"/>
      <dgm:spPr/>
      <dgm:t>
        <a:bodyPr/>
        <a:lstStyle/>
        <a:p>
          <a:r>
            <a:rPr lang="en-US" dirty="0"/>
            <a:t>Decision trees</a:t>
          </a:r>
          <a:endParaRPr lang="en-IN" dirty="0"/>
        </a:p>
      </dgm:t>
    </dgm:pt>
    <dgm:pt modelId="{885A8D80-8BB9-4043-ABB3-D1DA49730C10}" type="parTrans" cxnId="{2B0FAE1D-FBC8-4D4D-9CA5-D3068A3EC35C}">
      <dgm:prSet/>
      <dgm:spPr/>
      <dgm:t>
        <a:bodyPr/>
        <a:lstStyle/>
        <a:p>
          <a:endParaRPr lang="en-IN"/>
        </a:p>
      </dgm:t>
    </dgm:pt>
    <dgm:pt modelId="{FFA49302-1F3C-4229-BB88-3E69A2D5A12D}" type="sibTrans" cxnId="{2B0FAE1D-FBC8-4D4D-9CA5-D3068A3EC35C}">
      <dgm:prSet/>
      <dgm:spPr/>
      <dgm:t>
        <a:bodyPr/>
        <a:lstStyle/>
        <a:p>
          <a:endParaRPr lang="en-IN"/>
        </a:p>
      </dgm:t>
    </dgm:pt>
    <dgm:pt modelId="{1D6940D8-3BE4-4E67-8C40-0982FE53B1CE}" type="pres">
      <dgm:prSet presAssocID="{EF4C0707-6BF7-42FF-ADB3-0DA3D2B3BE04}" presName="linearFlow" presStyleCnt="0">
        <dgm:presLayoutVars>
          <dgm:dir/>
          <dgm:animLvl val="lvl"/>
          <dgm:resizeHandles val="exact"/>
        </dgm:presLayoutVars>
      </dgm:prSet>
      <dgm:spPr/>
    </dgm:pt>
    <dgm:pt modelId="{BCBED15D-775A-4FC5-9871-13B23F926D37}" type="pres">
      <dgm:prSet presAssocID="{F37D404D-7E65-46C3-9853-9A4441380203}" presName="composite" presStyleCnt="0"/>
      <dgm:spPr/>
    </dgm:pt>
    <dgm:pt modelId="{923FDD47-C467-45E5-B1E8-A6DD43832D8D}" type="pres">
      <dgm:prSet presAssocID="{F37D404D-7E65-46C3-9853-9A444138020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95216077-5582-4040-8F61-A981941647D2}" type="pres">
      <dgm:prSet presAssocID="{F37D404D-7E65-46C3-9853-9A4441380203}" presName="descendantText" presStyleLbl="alignAcc1" presStyleIdx="0" presStyleCnt="3">
        <dgm:presLayoutVars>
          <dgm:bulletEnabled val="1"/>
        </dgm:presLayoutVars>
      </dgm:prSet>
      <dgm:spPr/>
    </dgm:pt>
    <dgm:pt modelId="{51E45C6F-1DFF-4597-9A8B-200E1C348501}" type="pres">
      <dgm:prSet presAssocID="{EB574238-0456-4CFF-9669-B33F5630C34C}" presName="sp" presStyleCnt="0"/>
      <dgm:spPr/>
    </dgm:pt>
    <dgm:pt modelId="{682BFAA2-1281-47E7-9137-486894ABA211}" type="pres">
      <dgm:prSet presAssocID="{2E26BBEA-155D-4572-B283-E6484A98C9EA}" presName="composite" presStyleCnt="0"/>
      <dgm:spPr/>
    </dgm:pt>
    <dgm:pt modelId="{405E64EF-5C91-446C-9373-E630DCA1D60D}" type="pres">
      <dgm:prSet presAssocID="{2E26BBEA-155D-4572-B283-E6484A98C9E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BC339DE-F7FD-435F-BFFD-EEF00CEB940E}" type="pres">
      <dgm:prSet presAssocID="{2E26BBEA-155D-4572-B283-E6484A98C9EA}" presName="descendantText" presStyleLbl="alignAcc1" presStyleIdx="1" presStyleCnt="3">
        <dgm:presLayoutVars>
          <dgm:bulletEnabled val="1"/>
        </dgm:presLayoutVars>
      </dgm:prSet>
      <dgm:spPr/>
    </dgm:pt>
    <dgm:pt modelId="{856C284B-C260-40D6-9998-0E2C4208D6F5}" type="pres">
      <dgm:prSet presAssocID="{791E897C-928F-4644-BB5C-5BC176EBCEB1}" presName="sp" presStyleCnt="0"/>
      <dgm:spPr/>
    </dgm:pt>
    <dgm:pt modelId="{D9802321-11C3-4851-B704-29E59BC7FE5C}" type="pres">
      <dgm:prSet presAssocID="{98593E00-5A3A-49C4-BCCB-526129797811}" presName="composite" presStyleCnt="0"/>
      <dgm:spPr/>
    </dgm:pt>
    <dgm:pt modelId="{32703E64-4655-4EF2-B116-0DFDDCDFB234}" type="pres">
      <dgm:prSet presAssocID="{98593E00-5A3A-49C4-BCCB-52612979781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C2645A0-7EB0-44CB-90AE-857288A1E912}" type="pres">
      <dgm:prSet presAssocID="{98593E00-5A3A-49C4-BCCB-52612979781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E49E805-1E35-47A9-878A-1E67957EDDCB}" type="presOf" srcId="{9D8675E2-2B35-478C-AFB1-13817D0BC174}" destId="{95216077-5582-4040-8F61-A981941647D2}" srcOrd="0" destOrd="2" presId="urn:microsoft.com/office/officeart/2005/8/layout/chevron2"/>
    <dgm:cxn modelId="{6CF46713-2D04-4843-8BDA-32D7D1FEC873}" type="presOf" srcId="{98593E00-5A3A-49C4-BCCB-526129797811}" destId="{32703E64-4655-4EF2-B116-0DFDDCDFB234}" srcOrd="0" destOrd="0" presId="urn:microsoft.com/office/officeart/2005/8/layout/chevron2"/>
    <dgm:cxn modelId="{9F4C5B19-D6BD-4DE7-A889-D22B247F598A}" srcId="{98593E00-5A3A-49C4-BCCB-526129797811}" destId="{B11DB1CB-92B0-4636-AC21-5E33CF733D74}" srcOrd="0" destOrd="0" parTransId="{2A9A169F-B6DA-48E2-B02B-A5D9919A0EB4}" sibTransId="{7DCC1259-6760-4E0E-9A53-BC9E9DAE29DF}"/>
    <dgm:cxn modelId="{2B0FAE1D-FBC8-4D4D-9CA5-D3068A3EC35C}" srcId="{98593E00-5A3A-49C4-BCCB-526129797811}" destId="{FBD227D8-97DF-4F6D-822B-39FAE026ABF6}" srcOrd="2" destOrd="0" parTransId="{885A8D80-8BB9-4043-ABB3-D1DA49730C10}" sibTransId="{FFA49302-1F3C-4229-BB88-3E69A2D5A12D}"/>
    <dgm:cxn modelId="{26D3BA1E-0D11-4DF2-BAA4-0F83C3BF2A67}" srcId="{EF4C0707-6BF7-42FF-ADB3-0DA3D2B3BE04}" destId="{98593E00-5A3A-49C4-BCCB-526129797811}" srcOrd="2" destOrd="0" parTransId="{B8E5BD96-6F20-4822-9B8B-F5653E84F7B9}" sibTransId="{F52992D5-94F6-4ED2-8059-D3A15D41AEF6}"/>
    <dgm:cxn modelId="{1F593E27-4122-41FA-B1A5-959C60273F34}" srcId="{98593E00-5A3A-49C4-BCCB-526129797811}" destId="{1C85294B-6C2B-4DA3-8FA0-E074283B3ED8}" srcOrd="1" destOrd="0" parTransId="{A54B220F-F8F9-4D36-AC1B-A615243A00E9}" sibTransId="{90923DD0-5CDE-491D-8AE1-0B8185E4AA2B}"/>
    <dgm:cxn modelId="{CD6D0933-CAC1-49E5-ABA5-DB09CFBDAC9E}" type="presOf" srcId="{2E26BBEA-155D-4572-B283-E6484A98C9EA}" destId="{405E64EF-5C91-446C-9373-E630DCA1D60D}" srcOrd="0" destOrd="0" presId="urn:microsoft.com/office/officeart/2005/8/layout/chevron2"/>
    <dgm:cxn modelId="{BDD93737-FB49-4F77-82E8-F435143CB51F}" type="presOf" srcId="{EF4C0707-6BF7-42FF-ADB3-0DA3D2B3BE04}" destId="{1D6940D8-3BE4-4E67-8C40-0982FE53B1CE}" srcOrd="0" destOrd="0" presId="urn:microsoft.com/office/officeart/2005/8/layout/chevron2"/>
    <dgm:cxn modelId="{311EF45C-692F-4806-8D54-5D8B444459F6}" srcId="{EF4C0707-6BF7-42FF-ADB3-0DA3D2B3BE04}" destId="{F37D404D-7E65-46C3-9853-9A4441380203}" srcOrd="0" destOrd="0" parTransId="{79144BEE-DBEB-412D-8AB0-0313B6EA3AE5}" sibTransId="{EB574238-0456-4CFF-9669-B33F5630C34C}"/>
    <dgm:cxn modelId="{AAF68A49-F39B-48DD-9AAC-CA36BB0EFE39}" srcId="{F37D404D-7E65-46C3-9853-9A4441380203}" destId="{9D8675E2-2B35-478C-AFB1-13817D0BC174}" srcOrd="2" destOrd="0" parTransId="{11D5DAB6-9BE8-4345-9FD5-BBB6B906B377}" sibTransId="{77A9C5A9-65A1-45C1-9503-9BF6839969D9}"/>
    <dgm:cxn modelId="{F2A98B4E-B0BE-406C-94C5-7412282A1104}" type="presOf" srcId="{F37D404D-7E65-46C3-9853-9A4441380203}" destId="{923FDD47-C467-45E5-B1E8-A6DD43832D8D}" srcOrd="0" destOrd="0" presId="urn:microsoft.com/office/officeart/2005/8/layout/chevron2"/>
    <dgm:cxn modelId="{4B60A870-2D05-47C3-9CAE-31B5F1AF98EE}" type="presOf" srcId="{1C85294B-6C2B-4DA3-8FA0-E074283B3ED8}" destId="{1C2645A0-7EB0-44CB-90AE-857288A1E912}" srcOrd="0" destOrd="1" presId="urn:microsoft.com/office/officeart/2005/8/layout/chevron2"/>
    <dgm:cxn modelId="{32296A78-078B-4EA9-ADC6-1307CB187B8E}" type="presOf" srcId="{B11DB1CB-92B0-4636-AC21-5E33CF733D74}" destId="{1C2645A0-7EB0-44CB-90AE-857288A1E912}" srcOrd="0" destOrd="0" presId="urn:microsoft.com/office/officeart/2005/8/layout/chevron2"/>
    <dgm:cxn modelId="{1E35D38C-5FF4-4F6A-91FA-C9CCE06825B6}" srcId="{98593E00-5A3A-49C4-BCCB-526129797811}" destId="{7B2740B5-EE65-4030-A0EA-855642B33261}" srcOrd="3" destOrd="0" parTransId="{E4ECCE5B-F568-49D4-A491-CBCF07D921E8}" sibTransId="{D91ECE28-9D62-44FE-BF50-A20861864959}"/>
    <dgm:cxn modelId="{F2A00F93-9A03-46D4-B234-9CC5CADA91C5}" type="presOf" srcId="{3FCD8EF8-856C-46A7-9F51-4860F1C4E34F}" destId="{ABC339DE-F7FD-435F-BFFD-EEF00CEB940E}" srcOrd="0" destOrd="1" presId="urn:microsoft.com/office/officeart/2005/8/layout/chevron2"/>
    <dgm:cxn modelId="{A0774494-9CAE-4F98-A8A6-26394C28E1CF}" type="presOf" srcId="{E4CFDBFE-4B91-4E1B-8DD5-DF863568FEB9}" destId="{95216077-5582-4040-8F61-A981941647D2}" srcOrd="0" destOrd="3" presId="urn:microsoft.com/office/officeart/2005/8/layout/chevron2"/>
    <dgm:cxn modelId="{FAC73B97-4FC8-444C-9D6C-6E30F38EC6A5}" type="presOf" srcId="{7B2740B5-EE65-4030-A0EA-855642B33261}" destId="{1C2645A0-7EB0-44CB-90AE-857288A1E912}" srcOrd="0" destOrd="3" presId="urn:microsoft.com/office/officeart/2005/8/layout/chevron2"/>
    <dgm:cxn modelId="{1022089B-D962-46E4-9FEF-691A771D6857}" type="presOf" srcId="{FBD227D8-97DF-4F6D-822B-39FAE026ABF6}" destId="{1C2645A0-7EB0-44CB-90AE-857288A1E912}" srcOrd="0" destOrd="2" presId="urn:microsoft.com/office/officeart/2005/8/layout/chevron2"/>
    <dgm:cxn modelId="{9403B3AD-6FAC-400F-B559-83A6E03533CE}" type="presOf" srcId="{BE2D16B0-54D4-45E5-8C9D-AA4F3B94D9CE}" destId="{95216077-5582-4040-8F61-A981941647D2}" srcOrd="0" destOrd="0" presId="urn:microsoft.com/office/officeart/2005/8/layout/chevron2"/>
    <dgm:cxn modelId="{D8CC0BAE-4842-4489-A643-5F5C187585A0}" srcId="{F37D404D-7E65-46C3-9853-9A4441380203}" destId="{80B98DC2-FD02-4554-9812-12152398C684}" srcOrd="1" destOrd="0" parTransId="{A1634C1C-41C6-44EE-953F-C26E14841B66}" sibTransId="{F7C2F55B-524C-4042-B8D5-9F5CE51460B3}"/>
    <dgm:cxn modelId="{FBB98FB2-EC1B-4CA2-9606-02DECB5A8608}" srcId="{F37D404D-7E65-46C3-9853-9A4441380203}" destId="{E4CFDBFE-4B91-4E1B-8DD5-DF863568FEB9}" srcOrd="3" destOrd="0" parTransId="{3FB680E9-112A-4303-9427-925B15AFA6BF}" sibTransId="{78182A2E-A18F-4C2E-AF6E-C3621663A2BA}"/>
    <dgm:cxn modelId="{30A57DB4-F990-4655-87B2-3AE3819A3256}" srcId="{2E26BBEA-155D-4572-B283-E6484A98C9EA}" destId="{3FCD8EF8-856C-46A7-9F51-4860F1C4E34F}" srcOrd="1" destOrd="0" parTransId="{1E0A78FE-B159-458D-B767-FBDD37235CB7}" sibTransId="{B279922D-7359-47C6-9731-569C596CDAA3}"/>
    <dgm:cxn modelId="{27FD99B7-800B-4203-8C18-0C871A4F3550}" srcId="{F37D404D-7E65-46C3-9853-9A4441380203}" destId="{BE2D16B0-54D4-45E5-8C9D-AA4F3B94D9CE}" srcOrd="0" destOrd="0" parTransId="{437DC5AE-6FCA-449E-92AC-D36554C5DA82}" sibTransId="{B9C15BA4-3837-4EFD-8C7F-25FD2A1A8A2A}"/>
    <dgm:cxn modelId="{461888B8-AD87-4142-9817-C5E4D29D0547}" srcId="{2E26BBEA-155D-4572-B283-E6484A98C9EA}" destId="{72134261-F3FE-49E2-9D99-B246B6A543A5}" srcOrd="0" destOrd="0" parTransId="{55076365-927E-44E1-8FEE-E92B72DCA357}" sibTransId="{3C0DC51E-2FC1-4B75-9EA5-AE9A664AF34F}"/>
    <dgm:cxn modelId="{6B3987BF-D3C1-490B-9757-0C16CA9CDC0D}" type="presOf" srcId="{72134261-F3FE-49E2-9D99-B246B6A543A5}" destId="{ABC339DE-F7FD-435F-BFFD-EEF00CEB940E}" srcOrd="0" destOrd="0" presId="urn:microsoft.com/office/officeart/2005/8/layout/chevron2"/>
    <dgm:cxn modelId="{FD4E07D6-E64C-4A35-9703-64F29D436542}" type="presOf" srcId="{80B98DC2-FD02-4554-9812-12152398C684}" destId="{95216077-5582-4040-8F61-A981941647D2}" srcOrd="0" destOrd="1" presId="urn:microsoft.com/office/officeart/2005/8/layout/chevron2"/>
    <dgm:cxn modelId="{0412C3F5-9ABE-4ADD-AE66-CEED322BB53D}" srcId="{EF4C0707-6BF7-42FF-ADB3-0DA3D2B3BE04}" destId="{2E26BBEA-155D-4572-B283-E6484A98C9EA}" srcOrd="1" destOrd="0" parTransId="{8EEC2256-CF64-4F08-8A3D-F8D86BFD2AE0}" sibTransId="{791E897C-928F-4644-BB5C-5BC176EBCEB1}"/>
    <dgm:cxn modelId="{2D68B691-0C89-42B5-9505-53CD6CE11D95}" type="presParOf" srcId="{1D6940D8-3BE4-4E67-8C40-0982FE53B1CE}" destId="{BCBED15D-775A-4FC5-9871-13B23F926D37}" srcOrd="0" destOrd="0" presId="urn:microsoft.com/office/officeart/2005/8/layout/chevron2"/>
    <dgm:cxn modelId="{D73C6967-B9F4-4923-8EFC-07830F1F1AC4}" type="presParOf" srcId="{BCBED15D-775A-4FC5-9871-13B23F926D37}" destId="{923FDD47-C467-45E5-B1E8-A6DD43832D8D}" srcOrd="0" destOrd="0" presId="urn:microsoft.com/office/officeart/2005/8/layout/chevron2"/>
    <dgm:cxn modelId="{F4454450-10BF-4C0D-96DF-DEAA86E553AF}" type="presParOf" srcId="{BCBED15D-775A-4FC5-9871-13B23F926D37}" destId="{95216077-5582-4040-8F61-A981941647D2}" srcOrd="1" destOrd="0" presId="urn:microsoft.com/office/officeart/2005/8/layout/chevron2"/>
    <dgm:cxn modelId="{06FE3FB6-7983-47F0-BEB9-5287705585DC}" type="presParOf" srcId="{1D6940D8-3BE4-4E67-8C40-0982FE53B1CE}" destId="{51E45C6F-1DFF-4597-9A8B-200E1C348501}" srcOrd="1" destOrd="0" presId="urn:microsoft.com/office/officeart/2005/8/layout/chevron2"/>
    <dgm:cxn modelId="{7059D635-7A46-4651-9483-7DE11F261C63}" type="presParOf" srcId="{1D6940D8-3BE4-4E67-8C40-0982FE53B1CE}" destId="{682BFAA2-1281-47E7-9137-486894ABA211}" srcOrd="2" destOrd="0" presId="urn:microsoft.com/office/officeart/2005/8/layout/chevron2"/>
    <dgm:cxn modelId="{93627CE1-9EA6-457B-8D86-F0F816C81038}" type="presParOf" srcId="{682BFAA2-1281-47E7-9137-486894ABA211}" destId="{405E64EF-5C91-446C-9373-E630DCA1D60D}" srcOrd="0" destOrd="0" presId="urn:microsoft.com/office/officeart/2005/8/layout/chevron2"/>
    <dgm:cxn modelId="{7CAF566D-62A6-482E-95D2-DBED80CC156D}" type="presParOf" srcId="{682BFAA2-1281-47E7-9137-486894ABA211}" destId="{ABC339DE-F7FD-435F-BFFD-EEF00CEB940E}" srcOrd="1" destOrd="0" presId="urn:microsoft.com/office/officeart/2005/8/layout/chevron2"/>
    <dgm:cxn modelId="{2DB40533-24D3-474D-910C-78590D30C984}" type="presParOf" srcId="{1D6940D8-3BE4-4E67-8C40-0982FE53B1CE}" destId="{856C284B-C260-40D6-9998-0E2C4208D6F5}" srcOrd="3" destOrd="0" presId="urn:microsoft.com/office/officeart/2005/8/layout/chevron2"/>
    <dgm:cxn modelId="{923520C0-4086-4F07-B02D-A7F5870E571B}" type="presParOf" srcId="{1D6940D8-3BE4-4E67-8C40-0982FE53B1CE}" destId="{D9802321-11C3-4851-B704-29E59BC7FE5C}" srcOrd="4" destOrd="0" presId="urn:microsoft.com/office/officeart/2005/8/layout/chevron2"/>
    <dgm:cxn modelId="{3F8B6017-363F-4746-BC41-3B44CD0611E1}" type="presParOf" srcId="{D9802321-11C3-4851-B704-29E59BC7FE5C}" destId="{32703E64-4655-4EF2-B116-0DFDDCDFB234}" srcOrd="0" destOrd="0" presId="urn:microsoft.com/office/officeart/2005/8/layout/chevron2"/>
    <dgm:cxn modelId="{91BBEE4D-D304-47B2-A8CA-A6F815481EB5}" type="presParOf" srcId="{D9802321-11C3-4851-B704-29E59BC7FE5C}" destId="{1C2645A0-7EB0-44CB-90AE-857288A1E91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308ED9-D27A-4EC5-ADB1-C3DC737B4D7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04776C9-23FF-4D09-AD9B-D08CDB6FC221}">
      <dgm:prSet phldrT="[Text]"/>
      <dgm:spPr/>
      <dgm:t>
        <a:bodyPr/>
        <a:lstStyle/>
        <a:p>
          <a:r>
            <a:rPr lang="en-US" dirty="0"/>
            <a:t>Model training</a:t>
          </a:r>
          <a:endParaRPr lang="en-IN" dirty="0"/>
        </a:p>
      </dgm:t>
    </dgm:pt>
    <dgm:pt modelId="{B2C49D38-2945-4B3B-A341-FE1346CC2493}" type="parTrans" cxnId="{A8F357E3-1D08-4403-9F91-8F66AB7C50DB}">
      <dgm:prSet/>
      <dgm:spPr/>
      <dgm:t>
        <a:bodyPr/>
        <a:lstStyle/>
        <a:p>
          <a:endParaRPr lang="en-IN"/>
        </a:p>
      </dgm:t>
    </dgm:pt>
    <dgm:pt modelId="{15BC10A1-5245-458C-93E5-2ECCF1C68885}" type="sibTrans" cxnId="{A8F357E3-1D08-4403-9F91-8F66AB7C50DB}">
      <dgm:prSet/>
      <dgm:spPr/>
      <dgm:t>
        <a:bodyPr/>
        <a:lstStyle/>
        <a:p>
          <a:endParaRPr lang="en-IN"/>
        </a:p>
      </dgm:t>
    </dgm:pt>
    <dgm:pt modelId="{10084D1F-5338-43F2-B22B-664B0A46D9B7}">
      <dgm:prSet phldrT="[Text]"/>
      <dgm:spPr/>
      <dgm:t>
        <a:bodyPr/>
        <a:lstStyle/>
        <a:p>
          <a:r>
            <a:rPr lang="en-US" dirty="0"/>
            <a:t>Train the selected models on the training dataset.</a:t>
          </a:r>
          <a:endParaRPr lang="en-IN" dirty="0"/>
        </a:p>
      </dgm:t>
    </dgm:pt>
    <dgm:pt modelId="{75D5E6FE-0EFD-4A55-8B85-D99BE0974F2A}" type="parTrans" cxnId="{282BFD99-5495-45DB-8F7B-CD2F43E1D93E}">
      <dgm:prSet/>
      <dgm:spPr/>
      <dgm:t>
        <a:bodyPr/>
        <a:lstStyle/>
        <a:p>
          <a:endParaRPr lang="en-IN"/>
        </a:p>
      </dgm:t>
    </dgm:pt>
    <dgm:pt modelId="{78A09AD4-91A7-4A29-8D3E-0A8928645804}" type="sibTrans" cxnId="{282BFD99-5495-45DB-8F7B-CD2F43E1D93E}">
      <dgm:prSet/>
      <dgm:spPr/>
      <dgm:t>
        <a:bodyPr/>
        <a:lstStyle/>
        <a:p>
          <a:endParaRPr lang="en-IN"/>
        </a:p>
      </dgm:t>
    </dgm:pt>
    <dgm:pt modelId="{55FE2BB0-FFD6-4F3B-AFC5-765598499607}">
      <dgm:prSet phldrT="[Text]"/>
      <dgm:spPr/>
      <dgm:t>
        <a:bodyPr/>
        <a:lstStyle/>
        <a:p>
          <a:r>
            <a:rPr lang="en-US" dirty="0"/>
            <a:t>Perform hyperparameter tuning using techniques like grid search or random search.</a:t>
          </a:r>
          <a:endParaRPr lang="en-IN" dirty="0"/>
        </a:p>
      </dgm:t>
    </dgm:pt>
    <dgm:pt modelId="{9F74F314-ED77-4928-A0D0-9FEE4F0A09EE}" type="parTrans" cxnId="{58FBA655-C1E1-47C1-88AF-1E7EB34B7BB9}">
      <dgm:prSet/>
      <dgm:spPr/>
      <dgm:t>
        <a:bodyPr/>
        <a:lstStyle/>
        <a:p>
          <a:endParaRPr lang="en-IN"/>
        </a:p>
      </dgm:t>
    </dgm:pt>
    <dgm:pt modelId="{FBEDCE8C-0F52-485B-92D0-C6767C832E55}" type="sibTrans" cxnId="{58FBA655-C1E1-47C1-88AF-1E7EB34B7BB9}">
      <dgm:prSet/>
      <dgm:spPr/>
      <dgm:t>
        <a:bodyPr/>
        <a:lstStyle/>
        <a:p>
          <a:endParaRPr lang="en-IN"/>
        </a:p>
      </dgm:t>
    </dgm:pt>
    <dgm:pt modelId="{D49E4714-8F18-4E85-AA2D-6BF1CC3FC84E}">
      <dgm:prSet phldrT="[Text]"/>
      <dgm:spPr/>
      <dgm:t>
        <a:bodyPr/>
        <a:lstStyle/>
        <a:p>
          <a:r>
            <a:rPr lang="en-US" b="1" dirty="0"/>
            <a:t>Model Evaluation:</a:t>
          </a:r>
          <a:endParaRPr lang="en-IN" dirty="0"/>
        </a:p>
      </dgm:t>
    </dgm:pt>
    <dgm:pt modelId="{F1145413-4978-4846-A1C2-9DA16B8F7B7F}" type="parTrans" cxnId="{676F6CA8-4C23-4C8C-9D8A-C2E9058B29B2}">
      <dgm:prSet/>
      <dgm:spPr/>
      <dgm:t>
        <a:bodyPr/>
        <a:lstStyle/>
        <a:p>
          <a:endParaRPr lang="en-IN"/>
        </a:p>
      </dgm:t>
    </dgm:pt>
    <dgm:pt modelId="{55082D6B-E051-4A70-8EAB-C15E08C629ED}" type="sibTrans" cxnId="{676F6CA8-4C23-4C8C-9D8A-C2E9058B29B2}">
      <dgm:prSet/>
      <dgm:spPr/>
      <dgm:t>
        <a:bodyPr/>
        <a:lstStyle/>
        <a:p>
          <a:endParaRPr lang="en-IN"/>
        </a:p>
      </dgm:t>
    </dgm:pt>
    <dgm:pt modelId="{B44E2D67-2EDB-43F3-A6FB-A217BACEF646}">
      <dgm:prSet phldrT="[Text]"/>
      <dgm:spPr/>
      <dgm:t>
        <a:bodyPr/>
        <a:lstStyle/>
        <a:p>
          <a:r>
            <a:rPr lang="en-US" dirty="0"/>
            <a:t>Evaluate model performance on the test dataset.</a:t>
          </a:r>
          <a:endParaRPr lang="en-IN" dirty="0"/>
        </a:p>
      </dgm:t>
    </dgm:pt>
    <dgm:pt modelId="{CFBBB0D6-06EB-4BA0-9109-A353B26FA03D}" type="parTrans" cxnId="{E6CA6BBB-5D39-4FE2-A3A2-2FDB51B341F3}">
      <dgm:prSet/>
      <dgm:spPr/>
      <dgm:t>
        <a:bodyPr/>
        <a:lstStyle/>
        <a:p>
          <a:endParaRPr lang="en-IN"/>
        </a:p>
      </dgm:t>
    </dgm:pt>
    <dgm:pt modelId="{DB5AA7B4-0149-41C6-9190-32930D59E66D}" type="sibTrans" cxnId="{E6CA6BBB-5D39-4FE2-A3A2-2FDB51B341F3}">
      <dgm:prSet/>
      <dgm:spPr/>
      <dgm:t>
        <a:bodyPr/>
        <a:lstStyle/>
        <a:p>
          <a:endParaRPr lang="en-IN"/>
        </a:p>
      </dgm:t>
    </dgm:pt>
    <dgm:pt modelId="{F3ACF384-33E2-4109-BD3A-93C32BB77D34}">
      <dgm:prSet phldrT="[Text]"/>
      <dgm:spPr/>
      <dgm:t>
        <a:bodyPr/>
        <a:lstStyle/>
        <a:p>
          <a:r>
            <a:rPr lang="en-US" dirty="0"/>
            <a:t>Visualize forecasted vs. actual demand to assess accuracy.</a:t>
          </a:r>
          <a:endParaRPr lang="en-IN" dirty="0"/>
        </a:p>
      </dgm:t>
    </dgm:pt>
    <dgm:pt modelId="{0A1A2C47-3F5A-437B-AF78-B1E9DE953093}" type="parTrans" cxnId="{DB1AABEA-B15B-43BE-BED3-D60CCACA2B2B}">
      <dgm:prSet/>
      <dgm:spPr/>
      <dgm:t>
        <a:bodyPr/>
        <a:lstStyle/>
        <a:p>
          <a:endParaRPr lang="en-IN"/>
        </a:p>
      </dgm:t>
    </dgm:pt>
    <dgm:pt modelId="{30C2398C-9577-4419-8199-7BEEFFEACB71}" type="sibTrans" cxnId="{DB1AABEA-B15B-43BE-BED3-D60CCACA2B2B}">
      <dgm:prSet/>
      <dgm:spPr/>
      <dgm:t>
        <a:bodyPr/>
        <a:lstStyle/>
        <a:p>
          <a:endParaRPr lang="en-IN"/>
        </a:p>
      </dgm:t>
    </dgm:pt>
    <dgm:pt modelId="{1C69BB02-C402-45A2-9769-3328D13CB964}">
      <dgm:prSet phldrT="[Text]"/>
      <dgm:spPr/>
      <dgm:t>
        <a:bodyPr/>
        <a:lstStyle/>
        <a:p>
          <a:r>
            <a:rPr lang="en-US" b="1" dirty="0"/>
            <a:t>Deployment:</a:t>
          </a:r>
          <a:endParaRPr lang="en-IN" dirty="0"/>
        </a:p>
      </dgm:t>
    </dgm:pt>
    <dgm:pt modelId="{D0F0F080-E7A6-45D8-890F-49D6534CEFAF}" type="parTrans" cxnId="{150733D6-2CB5-4390-8201-B46A9127F65D}">
      <dgm:prSet/>
      <dgm:spPr/>
      <dgm:t>
        <a:bodyPr/>
        <a:lstStyle/>
        <a:p>
          <a:endParaRPr lang="en-IN"/>
        </a:p>
      </dgm:t>
    </dgm:pt>
    <dgm:pt modelId="{317C3E58-3517-4C06-85C8-5F3063D29DF0}" type="sibTrans" cxnId="{150733D6-2CB5-4390-8201-B46A9127F65D}">
      <dgm:prSet/>
      <dgm:spPr/>
      <dgm:t>
        <a:bodyPr/>
        <a:lstStyle/>
        <a:p>
          <a:endParaRPr lang="en-IN"/>
        </a:p>
      </dgm:t>
    </dgm:pt>
    <dgm:pt modelId="{F1AAAAC1-B45E-4825-B230-4A69F6638ACF}">
      <dgm:prSet phldrT="[Text]"/>
      <dgm:spPr/>
      <dgm:t>
        <a:bodyPr/>
        <a:lstStyle/>
        <a:p>
          <a:r>
            <a:rPr lang="en-US" dirty="0"/>
            <a:t>Deploy the chosen model to a production environment.</a:t>
          </a:r>
          <a:endParaRPr lang="en-IN" dirty="0"/>
        </a:p>
      </dgm:t>
    </dgm:pt>
    <dgm:pt modelId="{D2C086BC-63F0-4849-9F9D-5295E6772DB6}" type="parTrans" cxnId="{2C7E8EE2-EA71-445F-A6FA-41AD9848668D}">
      <dgm:prSet/>
      <dgm:spPr/>
      <dgm:t>
        <a:bodyPr/>
        <a:lstStyle/>
        <a:p>
          <a:endParaRPr lang="en-IN"/>
        </a:p>
      </dgm:t>
    </dgm:pt>
    <dgm:pt modelId="{ADA54274-9DED-49DC-84F7-0454CDB3E6BB}" type="sibTrans" cxnId="{2C7E8EE2-EA71-445F-A6FA-41AD9848668D}">
      <dgm:prSet/>
      <dgm:spPr/>
      <dgm:t>
        <a:bodyPr/>
        <a:lstStyle/>
        <a:p>
          <a:endParaRPr lang="en-IN"/>
        </a:p>
      </dgm:t>
    </dgm:pt>
    <dgm:pt modelId="{99A15854-D66B-462E-B8B5-6C85805E4248}">
      <dgm:prSet phldrT="[Text]"/>
      <dgm:spPr/>
      <dgm:t>
        <a:bodyPr/>
        <a:lstStyle/>
        <a:p>
          <a:r>
            <a:rPr lang="en-US" dirty="0"/>
            <a:t>Implement APIs or scripts to automate the prediction process.</a:t>
          </a:r>
          <a:endParaRPr lang="en-IN" dirty="0"/>
        </a:p>
      </dgm:t>
    </dgm:pt>
    <dgm:pt modelId="{D49070FF-CF7D-465E-BE19-5160FC57A2D0}" type="parTrans" cxnId="{C0513580-DD75-4491-A806-5A904CFBB203}">
      <dgm:prSet/>
      <dgm:spPr/>
      <dgm:t>
        <a:bodyPr/>
        <a:lstStyle/>
        <a:p>
          <a:endParaRPr lang="en-IN"/>
        </a:p>
      </dgm:t>
    </dgm:pt>
    <dgm:pt modelId="{50F84E9F-08A0-49B5-A57B-6ED8587AACCA}" type="sibTrans" cxnId="{C0513580-DD75-4491-A806-5A904CFBB203}">
      <dgm:prSet/>
      <dgm:spPr/>
      <dgm:t>
        <a:bodyPr/>
        <a:lstStyle/>
        <a:p>
          <a:endParaRPr lang="en-IN"/>
        </a:p>
      </dgm:t>
    </dgm:pt>
    <dgm:pt modelId="{52EC38D8-B821-4BC7-AEE1-37B366C59F32}">
      <dgm:prSet phldrT="[Text]"/>
      <dgm:spPr/>
      <dgm:t>
        <a:bodyPr/>
        <a:lstStyle/>
        <a:p>
          <a:r>
            <a:rPr lang="en-US" dirty="0"/>
            <a:t>Cross-validate models to ensure robustness.</a:t>
          </a:r>
          <a:endParaRPr lang="en-IN" dirty="0"/>
        </a:p>
      </dgm:t>
    </dgm:pt>
    <dgm:pt modelId="{1FC4A200-796B-4092-9E9D-A6F94581C50D}" type="parTrans" cxnId="{ED5A5ACE-F1D3-48B5-942C-2C2C5E9D14F6}">
      <dgm:prSet/>
      <dgm:spPr/>
      <dgm:t>
        <a:bodyPr/>
        <a:lstStyle/>
        <a:p>
          <a:endParaRPr lang="en-IN"/>
        </a:p>
      </dgm:t>
    </dgm:pt>
    <dgm:pt modelId="{70937843-0200-4238-8053-CED3E59CF33D}" type="sibTrans" cxnId="{ED5A5ACE-F1D3-48B5-942C-2C2C5E9D14F6}">
      <dgm:prSet/>
      <dgm:spPr/>
      <dgm:t>
        <a:bodyPr/>
        <a:lstStyle/>
        <a:p>
          <a:endParaRPr lang="en-IN"/>
        </a:p>
      </dgm:t>
    </dgm:pt>
    <dgm:pt modelId="{86CA341B-5B95-4ED2-84EE-5DFE3F5A4324}">
      <dgm:prSet phldrT="[Text]"/>
      <dgm:spPr/>
      <dgm:t>
        <a:bodyPr/>
        <a:lstStyle/>
        <a:p>
          <a:r>
            <a:rPr lang="en-US" dirty="0"/>
            <a:t>Compare different models to select the best-performing one.</a:t>
          </a:r>
          <a:endParaRPr lang="en-IN" dirty="0"/>
        </a:p>
      </dgm:t>
    </dgm:pt>
    <dgm:pt modelId="{21D98322-F916-450C-9739-A7E8EC0E8B72}" type="parTrans" cxnId="{FEDAC38A-27F2-4AA8-A401-4E1251540668}">
      <dgm:prSet/>
      <dgm:spPr/>
      <dgm:t>
        <a:bodyPr/>
        <a:lstStyle/>
        <a:p>
          <a:endParaRPr lang="en-IN"/>
        </a:p>
      </dgm:t>
    </dgm:pt>
    <dgm:pt modelId="{54587C3E-85D6-432E-B130-6B80A73BF152}" type="sibTrans" cxnId="{FEDAC38A-27F2-4AA8-A401-4E1251540668}">
      <dgm:prSet/>
      <dgm:spPr/>
      <dgm:t>
        <a:bodyPr/>
        <a:lstStyle/>
        <a:p>
          <a:endParaRPr lang="en-IN"/>
        </a:p>
      </dgm:t>
    </dgm:pt>
    <dgm:pt modelId="{23017181-E46D-4D2E-9D46-DB145DCEF4D9}">
      <dgm:prSet phldrT="[Text]"/>
      <dgm:spPr/>
      <dgm:t>
        <a:bodyPr/>
        <a:lstStyle/>
        <a:p>
          <a:r>
            <a:rPr lang="en-US" dirty="0"/>
            <a:t>Implement APIs or scripts to automate the prediction process.</a:t>
          </a:r>
          <a:endParaRPr lang="en-IN" dirty="0"/>
        </a:p>
      </dgm:t>
    </dgm:pt>
    <dgm:pt modelId="{C04A1F15-66D5-4EDB-8444-A5AD05ECA927}" type="parTrans" cxnId="{54046560-DDBC-4752-8E10-2AED23511D2B}">
      <dgm:prSet/>
      <dgm:spPr/>
      <dgm:t>
        <a:bodyPr/>
        <a:lstStyle/>
        <a:p>
          <a:endParaRPr lang="en-IN"/>
        </a:p>
      </dgm:t>
    </dgm:pt>
    <dgm:pt modelId="{B3E7ED92-72BA-4973-86D2-0DAE83F934BF}" type="sibTrans" cxnId="{54046560-DDBC-4752-8E10-2AED23511D2B}">
      <dgm:prSet/>
      <dgm:spPr/>
      <dgm:t>
        <a:bodyPr/>
        <a:lstStyle/>
        <a:p>
          <a:endParaRPr lang="en-IN"/>
        </a:p>
      </dgm:t>
    </dgm:pt>
    <dgm:pt modelId="{7E370E82-5A1A-4C68-B6BA-3ABCCCCDF7B7}" type="pres">
      <dgm:prSet presAssocID="{38308ED9-D27A-4EC5-ADB1-C3DC737B4D71}" presName="linearFlow" presStyleCnt="0">
        <dgm:presLayoutVars>
          <dgm:dir/>
          <dgm:animLvl val="lvl"/>
          <dgm:resizeHandles val="exact"/>
        </dgm:presLayoutVars>
      </dgm:prSet>
      <dgm:spPr/>
    </dgm:pt>
    <dgm:pt modelId="{5885B776-B476-4CAB-8150-6E81C7D44A53}" type="pres">
      <dgm:prSet presAssocID="{004776C9-23FF-4D09-AD9B-D08CDB6FC221}" presName="composite" presStyleCnt="0"/>
      <dgm:spPr/>
    </dgm:pt>
    <dgm:pt modelId="{FF6976AE-0CDE-403B-81D1-094369E3DB04}" type="pres">
      <dgm:prSet presAssocID="{004776C9-23FF-4D09-AD9B-D08CDB6FC22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98E7648D-EC00-4687-8657-135DB34A955A}" type="pres">
      <dgm:prSet presAssocID="{004776C9-23FF-4D09-AD9B-D08CDB6FC221}" presName="descendantText" presStyleLbl="alignAcc1" presStyleIdx="0" presStyleCnt="3">
        <dgm:presLayoutVars>
          <dgm:bulletEnabled val="1"/>
        </dgm:presLayoutVars>
      </dgm:prSet>
      <dgm:spPr/>
    </dgm:pt>
    <dgm:pt modelId="{056A222E-B5F9-496E-80C6-F762E021BE4E}" type="pres">
      <dgm:prSet presAssocID="{15BC10A1-5245-458C-93E5-2ECCF1C68885}" presName="sp" presStyleCnt="0"/>
      <dgm:spPr/>
    </dgm:pt>
    <dgm:pt modelId="{07B44813-3668-48FD-B8FB-7864C9B0D6D0}" type="pres">
      <dgm:prSet presAssocID="{D49E4714-8F18-4E85-AA2D-6BF1CC3FC84E}" presName="composite" presStyleCnt="0"/>
      <dgm:spPr/>
    </dgm:pt>
    <dgm:pt modelId="{31342EDE-B0D0-455C-A3AF-326CD85E8D13}" type="pres">
      <dgm:prSet presAssocID="{D49E4714-8F18-4E85-AA2D-6BF1CC3FC84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47F31A2-4368-4068-A672-E6048FEBFEF3}" type="pres">
      <dgm:prSet presAssocID="{D49E4714-8F18-4E85-AA2D-6BF1CC3FC84E}" presName="descendantText" presStyleLbl="alignAcc1" presStyleIdx="1" presStyleCnt="3">
        <dgm:presLayoutVars>
          <dgm:bulletEnabled val="1"/>
        </dgm:presLayoutVars>
      </dgm:prSet>
      <dgm:spPr/>
    </dgm:pt>
    <dgm:pt modelId="{815C75B7-7E28-4A37-AF48-479E51B8D540}" type="pres">
      <dgm:prSet presAssocID="{55082D6B-E051-4A70-8EAB-C15E08C629ED}" presName="sp" presStyleCnt="0"/>
      <dgm:spPr/>
    </dgm:pt>
    <dgm:pt modelId="{18654149-52F0-4133-AC87-2E9B146900AB}" type="pres">
      <dgm:prSet presAssocID="{1C69BB02-C402-45A2-9769-3328D13CB964}" presName="composite" presStyleCnt="0"/>
      <dgm:spPr/>
    </dgm:pt>
    <dgm:pt modelId="{91AF2455-91A6-47FE-BF28-CAB6E1DA94EA}" type="pres">
      <dgm:prSet presAssocID="{1C69BB02-C402-45A2-9769-3328D13CB96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BF309E6-9F7A-4BB7-ABAB-4E13DAB46263}" type="pres">
      <dgm:prSet presAssocID="{1C69BB02-C402-45A2-9769-3328D13CB96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A7D8B311-A31B-45A5-989F-B4FBC30F5D78}" type="presOf" srcId="{55FE2BB0-FFD6-4F3B-AFC5-765598499607}" destId="{98E7648D-EC00-4687-8657-135DB34A955A}" srcOrd="0" destOrd="1" presId="urn:microsoft.com/office/officeart/2005/8/layout/chevron2"/>
    <dgm:cxn modelId="{7E27F027-74E6-4E9B-A8EA-F9F8A33B087F}" type="presOf" srcId="{004776C9-23FF-4D09-AD9B-D08CDB6FC221}" destId="{FF6976AE-0CDE-403B-81D1-094369E3DB04}" srcOrd="0" destOrd="0" presId="urn:microsoft.com/office/officeart/2005/8/layout/chevron2"/>
    <dgm:cxn modelId="{54046560-DDBC-4752-8E10-2AED23511D2B}" srcId="{1C69BB02-C402-45A2-9769-3328D13CB964}" destId="{23017181-E46D-4D2E-9D46-DB145DCEF4D9}" srcOrd="2" destOrd="0" parTransId="{C04A1F15-66D5-4EDB-8444-A5AD05ECA927}" sibTransId="{B3E7ED92-72BA-4973-86D2-0DAE83F934BF}"/>
    <dgm:cxn modelId="{72D2C362-22DC-478B-AE1A-6C1ACE90B5C6}" type="presOf" srcId="{86CA341B-5B95-4ED2-84EE-5DFE3F5A4324}" destId="{A47F31A2-4368-4068-A672-E6048FEBFEF3}" srcOrd="0" destOrd="1" presId="urn:microsoft.com/office/officeart/2005/8/layout/chevron2"/>
    <dgm:cxn modelId="{16EF2044-A52C-4929-8164-E8A127B9E667}" type="presOf" srcId="{F1AAAAC1-B45E-4825-B230-4A69F6638ACF}" destId="{ABF309E6-9F7A-4BB7-ABAB-4E13DAB46263}" srcOrd="0" destOrd="0" presId="urn:microsoft.com/office/officeart/2005/8/layout/chevron2"/>
    <dgm:cxn modelId="{3CB7C56E-FE76-4434-A927-F3B5823F8577}" type="presOf" srcId="{99A15854-D66B-462E-B8B5-6C85805E4248}" destId="{ABF309E6-9F7A-4BB7-ABAB-4E13DAB46263}" srcOrd="0" destOrd="1" presId="urn:microsoft.com/office/officeart/2005/8/layout/chevron2"/>
    <dgm:cxn modelId="{58FBA655-C1E1-47C1-88AF-1E7EB34B7BB9}" srcId="{004776C9-23FF-4D09-AD9B-D08CDB6FC221}" destId="{55FE2BB0-FFD6-4F3B-AFC5-765598499607}" srcOrd="1" destOrd="0" parTransId="{9F74F314-ED77-4928-A0D0-9FEE4F0A09EE}" sibTransId="{FBEDCE8C-0F52-485B-92D0-C6767C832E55}"/>
    <dgm:cxn modelId="{C0513580-DD75-4491-A806-5A904CFBB203}" srcId="{1C69BB02-C402-45A2-9769-3328D13CB964}" destId="{99A15854-D66B-462E-B8B5-6C85805E4248}" srcOrd="1" destOrd="0" parTransId="{D49070FF-CF7D-465E-BE19-5160FC57A2D0}" sibTransId="{50F84E9F-08A0-49B5-A57B-6ED8587AACCA}"/>
    <dgm:cxn modelId="{FEDAC38A-27F2-4AA8-A401-4E1251540668}" srcId="{D49E4714-8F18-4E85-AA2D-6BF1CC3FC84E}" destId="{86CA341B-5B95-4ED2-84EE-5DFE3F5A4324}" srcOrd="1" destOrd="0" parTransId="{21D98322-F916-450C-9739-A7E8EC0E8B72}" sibTransId="{54587C3E-85D6-432E-B130-6B80A73BF152}"/>
    <dgm:cxn modelId="{FA2F2999-8B6C-4341-B0A3-97A4957293F8}" type="presOf" srcId="{23017181-E46D-4D2E-9D46-DB145DCEF4D9}" destId="{ABF309E6-9F7A-4BB7-ABAB-4E13DAB46263}" srcOrd="0" destOrd="2" presId="urn:microsoft.com/office/officeart/2005/8/layout/chevron2"/>
    <dgm:cxn modelId="{282BFD99-5495-45DB-8F7B-CD2F43E1D93E}" srcId="{004776C9-23FF-4D09-AD9B-D08CDB6FC221}" destId="{10084D1F-5338-43F2-B22B-664B0A46D9B7}" srcOrd="0" destOrd="0" parTransId="{75D5E6FE-0EFD-4A55-8B85-D99BE0974F2A}" sibTransId="{78A09AD4-91A7-4A29-8D3E-0A8928645804}"/>
    <dgm:cxn modelId="{676F6CA8-4C23-4C8C-9D8A-C2E9058B29B2}" srcId="{38308ED9-D27A-4EC5-ADB1-C3DC737B4D71}" destId="{D49E4714-8F18-4E85-AA2D-6BF1CC3FC84E}" srcOrd="1" destOrd="0" parTransId="{F1145413-4978-4846-A1C2-9DA16B8F7B7F}" sibTransId="{55082D6B-E051-4A70-8EAB-C15E08C629ED}"/>
    <dgm:cxn modelId="{23AFBCAA-5A32-4DA4-BEB7-CDFC1C6515A2}" type="presOf" srcId="{52EC38D8-B821-4BC7-AEE1-37B366C59F32}" destId="{98E7648D-EC00-4687-8657-135DB34A955A}" srcOrd="0" destOrd="2" presId="urn:microsoft.com/office/officeart/2005/8/layout/chevron2"/>
    <dgm:cxn modelId="{E6CA6BBB-5D39-4FE2-A3A2-2FDB51B341F3}" srcId="{D49E4714-8F18-4E85-AA2D-6BF1CC3FC84E}" destId="{B44E2D67-2EDB-43F3-A6FB-A217BACEF646}" srcOrd="0" destOrd="0" parTransId="{CFBBB0D6-06EB-4BA0-9109-A353B26FA03D}" sibTransId="{DB5AA7B4-0149-41C6-9190-32930D59E66D}"/>
    <dgm:cxn modelId="{ED5A5ACE-F1D3-48B5-942C-2C2C5E9D14F6}" srcId="{004776C9-23FF-4D09-AD9B-D08CDB6FC221}" destId="{52EC38D8-B821-4BC7-AEE1-37B366C59F32}" srcOrd="2" destOrd="0" parTransId="{1FC4A200-796B-4092-9E9D-A6F94581C50D}" sibTransId="{70937843-0200-4238-8053-CED3E59CF33D}"/>
    <dgm:cxn modelId="{150733D6-2CB5-4390-8201-B46A9127F65D}" srcId="{38308ED9-D27A-4EC5-ADB1-C3DC737B4D71}" destId="{1C69BB02-C402-45A2-9769-3328D13CB964}" srcOrd="2" destOrd="0" parTransId="{D0F0F080-E7A6-45D8-890F-49D6534CEFAF}" sibTransId="{317C3E58-3517-4C06-85C8-5F3063D29DF0}"/>
    <dgm:cxn modelId="{8B4F97DB-9E9C-4229-82BE-3DF9AED9D708}" type="presOf" srcId="{B44E2D67-2EDB-43F3-A6FB-A217BACEF646}" destId="{A47F31A2-4368-4068-A672-E6048FEBFEF3}" srcOrd="0" destOrd="0" presId="urn:microsoft.com/office/officeart/2005/8/layout/chevron2"/>
    <dgm:cxn modelId="{F4DE34E2-FEAC-476E-B88D-0C0EC939D1B0}" type="presOf" srcId="{D49E4714-8F18-4E85-AA2D-6BF1CC3FC84E}" destId="{31342EDE-B0D0-455C-A3AF-326CD85E8D13}" srcOrd="0" destOrd="0" presId="urn:microsoft.com/office/officeart/2005/8/layout/chevron2"/>
    <dgm:cxn modelId="{2C7E8EE2-EA71-445F-A6FA-41AD9848668D}" srcId="{1C69BB02-C402-45A2-9769-3328D13CB964}" destId="{F1AAAAC1-B45E-4825-B230-4A69F6638ACF}" srcOrd="0" destOrd="0" parTransId="{D2C086BC-63F0-4849-9F9D-5295E6772DB6}" sibTransId="{ADA54274-9DED-49DC-84F7-0454CDB3E6BB}"/>
    <dgm:cxn modelId="{A8F357E3-1D08-4403-9F91-8F66AB7C50DB}" srcId="{38308ED9-D27A-4EC5-ADB1-C3DC737B4D71}" destId="{004776C9-23FF-4D09-AD9B-D08CDB6FC221}" srcOrd="0" destOrd="0" parTransId="{B2C49D38-2945-4B3B-A341-FE1346CC2493}" sibTransId="{15BC10A1-5245-458C-93E5-2ECCF1C68885}"/>
    <dgm:cxn modelId="{C9084AE7-CF73-4E44-9EFF-08B8656B1180}" type="presOf" srcId="{1C69BB02-C402-45A2-9769-3328D13CB964}" destId="{91AF2455-91A6-47FE-BF28-CAB6E1DA94EA}" srcOrd="0" destOrd="0" presId="urn:microsoft.com/office/officeart/2005/8/layout/chevron2"/>
    <dgm:cxn modelId="{108977E7-2B15-414A-985E-072AD88DABC7}" type="presOf" srcId="{10084D1F-5338-43F2-B22B-664B0A46D9B7}" destId="{98E7648D-EC00-4687-8657-135DB34A955A}" srcOrd="0" destOrd="0" presId="urn:microsoft.com/office/officeart/2005/8/layout/chevron2"/>
    <dgm:cxn modelId="{DB1AABEA-B15B-43BE-BED3-D60CCACA2B2B}" srcId="{D49E4714-8F18-4E85-AA2D-6BF1CC3FC84E}" destId="{F3ACF384-33E2-4109-BD3A-93C32BB77D34}" srcOrd="2" destOrd="0" parTransId="{0A1A2C47-3F5A-437B-AF78-B1E9DE953093}" sibTransId="{30C2398C-9577-4419-8199-7BEEFFEACB71}"/>
    <dgm:cxn modelId="{043438FD-6C78-40FE-AA19-1AFF0B54605E}" type="presOf" srcId="{38308ED9-D27A-4EC5-ADB1-C3DC737B4D71}" destId="{7E370E82-5A1A-4C68-B6BA-3ABCCCCDF7B7}" srcOrd="0" destOrd="0" presId="urn:microsoft.com/office/officeart/2005/8/layout/chevron2"/>
    <dgm:cxn modelId="{2BFCDDFE-CCB0-426D-8CE7-30A752872FD0}" type="presOf" srcId="{F3ACF384-33E2-4109-BD3A-93C32BB77D34}" destId="{A47F31A2-4368-4068-A672-E6048FEBFEF3}" srcOrd="0" destOrd="2" presId="urn:microsoft.com/office/officeart/2005/8/layout/chevron2"/>
    <dgm:cxn modelId="{E5D56410-46B2-4DF0-8B30-F85815DF4FD9}" type="presParOf" srcId="{7E370E82-5A1A-4C68-B6BA-3ABCCCCDF7B7}" destId="{5885B776-B476-4CAB-8150-6E81C7D44A53}" srcOrd="0" destOrd="0" presId="urn:microsoft.com/office/officeart/2005/8/layout/chevron2"/>
    <dgm:cxn modelId="{2903AD1A-2F3A-49DE-B2A1-5E9898FD1CA0}" type="presParOf" srcId="{5885B776-B476-4CAB-8150-6E81C7D44A53}" destId="{FF6976AE-0CDE-403B-81D1-094369E3DB04}" srcOrd="0" destOrd="0" presId="urn:microsoft.com/office/officeart/2005/8/layout/chevron2"/>
    <dgm:cxn modelId="{67AB3F31-8533-49B2-A188-89F132A16942}" type="presParOf" srcId="{5885B776-B476-4CAB-8150-6E81C7D44A53}" destId="{98E7648D-EC00-4687-8657-135DB34A955A}" srcOrd="1" destOrd="0" presId="urn:microsoft.com/office/officeart/2005/8/layout/chevron2"/>
    <dgm:cxn modelId="{EC7AF6FE-F1A3-43D7-A025-83932670AA9C}" type="presParOf" srcId="{7E370E82-5A1A-4C68-B6BA-3ABCCCCDF7B7}" destId="{056A222E-B5F9-496E-80C6-F762E021BE4E}" srcOrd="1" destOrd="0" presId="urn:microsoft.com/office/officeart/2005/8/layout/chevron2"/>
    <dgm:cxn modelId="{29D19448-BCD7-4623-BBCE-0BCD15AA3772}" type="presParOf" srcId="{7E370E82-5A1A-4C68-B6BA-3ABCCCCDF7B7}" destId="{07B44813-3668-48FD-B8FB-7864C9B0D6D0}" srcOrd="2" destOrd="0" presId="urn:microsoft.com/office/officeart/2005/8/layout/chevron2"/>
    <dgm:cxn modelId="{AC0CACD4-0BF0-4290-91B6-B398220FD7B9}" type="presParOf" srcId="{07B44813-3668-48FD-B8FB-7864C9B0D6D0}" destId="{31342EDE-B0D0-455C-A3AF-326CD85E8D13}" srcOrd="0" destOrd="0" presId="urn:microsoft.com/office/officeart/2005/8/layout/chevron2"/>
    <dgm:cxn modelId="{7AFBEB9A-C47B-4143-9EA1-DFEAC7F8646B}" type="presParOf" srcId="{07B44813-3668-48FD-B8FB-7864C9B0D6D0}" destId="{A47F31A2-4368-4068-A672-E6048FEBFEF3}" srcOrd="1" destOrd="0" presId="urn:microsoft.com/office/officeart/2005/8/layout/chevron2"/>
    <dgm:cxn modelId="{C48C4B51-D06F-4267-A214-C471544684F7}" type="presParOf" srcId="{7E370E82-5A1A-4C68-B6BA-3ABCCCCDF7B7}" destId="{815C75B7-7E28-4A37-AF48-479E51B8D540}" srcOrd="3" destOrd="0" presId="urn:microsoft.com/office/officeart/2005/8/layout/chevron2"/>
    <dgm:cxn modelId="{956CE793-4B51-4EB0-9BF0-1B1CFACF1EB0}" type="presParOf" srcId="{7E370E82-5A1A-4C68-B6BA-3ABCCCCDF7B7}" destId="{18654149-52F0-4133-AC87-2E9B146900AB}" srcOrd="4" destOrd="0" presId="urn:microsoft.com/office/officeart/2005/8/layout/chevron2"/>
    <dgm:cxn modelId="{2FC37A6A-177D-48F8-B4AA-ACFF2226B56C}" type="presParOf" srcId="{18654149-52F0-4133-AC87-2E9B146900AB}" destId="{91AF2455-91A6-47FE-BF28-CAB6E1DA94EA}" srcOrd="0" destOrd="0" presId="urn:microsoft.com/office/officeart/2005/8/layout/chevron2"/>
    <dgm:cxn modelId="{FA9ED17F-9C14-48B6-8088-5EE44F19C7D0}" type="presParOf" srcId="{18654149-52F0-4133-AC87-2E9B146900AB}" destId="{ABF309E6-9F7A-4BB7-ABAB-4E13DAB4626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67A034-EE16-4453-8D19-076F91B05F5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DD07135-B02F-42C9-AF41-ED2E3EE85E1B}">
      <dgm:prSet phldrT="[Text]"/>
      <dgm:spPr/>
      <dgm:t>
        <a:bodyPr/>
        <a:lstStyle/>
        <a:p>
          <a:r>
            <a:rPr lang="en-US" b="1" dirty="0"/>
            <a:t>Monitoring and Maintenance:</a:t>
          </a:r>
          <a:endParaRPr lang="en-IN" dirty="0"/>
        </a:p>
      </dgm:t>
    </dgm:pt>
    <dgm:pt modelId="{8C2A9420-9BB0-43D3-928F-3AA715AA56DE}" type="parTrans" cxnId="{4BCD85E0-6E93-4995-88CC-3651FCDC4E6E}">
      <dgm:prSet/>
      <dgm:spPr/>
      <dgm:t>
        <a:bodyPr/>
        <a:lstStyle/>
        <a:p>
          <a:endParaRPr lang="en-IN"/>
        </a:p>
      </dgm:t>
    </dgm:pt>
    <dgm:pt modelId="{32B11E35-A9CE-4F3B-BD2C-F735659F013D}" type="sibTrans" cxnId="{4BCD85E0-6E93-4995-88CC-3651FCDC4E6E}">
      <dgm:prSet/>
      <dgm:spPr/>
      <dgm:t>
        <a:bodyPr/>
        <a:lstStyle/>
        <a:p>
          <a:endParaRPr lang="en-IN"/>
        </a:p>
      </dgm:t>
    </dgm:pt>
    <dgm:pt modelId="{9711CC35-F856-4DE8-8E97-8CA4BECA7588}">
      <dgm:prSet phldrT="[Text]"/>
      <dgm:spPr/>
      <dgm:t>
        <a:bodyPr/>
        <a:lstStyle/>
        <a:p>
          <a:r>
            <a:rPr lang="en-US" dirty="0"/>
            <a:t>Continuously monitor the model's performance in production.</a:t>
          </a:r>
          <a:endParaRPr lang="en-IN" dirty="0"/>
        </a:p>
      </dgm:t>
    </dgm:pt>
    <dgm:pt modelId="{816DBE29-457C-46BE-8C15-76FF1E12E81F}" type="parTrans" cxnId="{68B94985-6370-45D2-A48D-AA16C7735FE4}">
      <dgm:prSet/>
      <dgm:spPr/>
      <dgm:t>
        <a:bodyPr/>
        <a:lstStyle/>
        <a:p>
          <a:endParaRPr lang="en-IN"/>
        </a:p>
      </dgm:t>
    </dgm:pt>
    <dgm:pt modelId="{68B13B9A-12B1-4EE8-B0A1-45BCF6EBE91C}" type="sibTrans" cxnId="{68B94985-6370-45D2-A48D-AA16C7735FE4}">
      <dgm:prSet/>
      <dgm:spPr/>
      <dgm:t>
        <a:bodyPr/>
        <a:lstStyle/>
        <a:p>
          <a:endParaRPr lang="en-IN"/>
        </a:p>
      </dgm:t>
    </dgm:pt>
    <dgm:pt modelId="{8A1EA39A-4D87-42C6-9239-6DFFFF69CF19}">
      <dgm:prSet phldrT="[Text]"/>
      <dgm:spPr/>
      <dgm:t>
        <a:bodyPr/>
        <a:lstStyle/>
        <a:p>
          <a:r>
            <a:rPr lang="en-US" dirty="0"/>
            <a:t>Update the model as needed to account for changing business conditions.</a:t>
          </a:r>
          <a:endParaRPr lang="en-IN" dirty="0"/>
        </a:p>
      </dgm:t>
    </dgm:pt>
    <dgm:pt modelId="{36CB3902-83AE-4941-8FCA-BF35AA0A4EC9}" type="parTrans" cxnId="{9D7F7AED-B244-4E95-ACE2-8C8696784AA0}">
      <dgm:prSet/>
      <dgm:spPr/>
      <dgm:t>
        <a:bodyPr/>
        <a:lstStyle/>
        <a:p>
          <a:endParaRPr lang="en-IN"/>
        </a:p>
      </dgm:t>
    </dgm:pt>
    <dgm:pt modelId="{0C33CE48-4511-47E4-80F6-9C031D4CFBA3}" type="sibTrans" cxnId="{9D7F7AED-B244-4E95-ACE2-8C8696784AA0}">
      <dgm:prSet/>
      <dgm:spPr/>
      <dgm:t>
        <a:bodyPr/>
        <a:lstStyle/>
        <a:p>
          <a:endParaRPr lang="en-IN"/>
        </a:p>
      </dgm:t>
    </dgm:pt>
    <dgm:pt modelId="{DC7D1005-0B58-46D4-B4F3-D8CDA3ACBE40}">
      <dgm:prSet phldrT="[Text]"/>
      <dgm:spPr/>
      <dgm:t>
        <a:bodyPr/>
        <a:lstStyle/>
        <a:p>
          <a:r>
            <a:rPr lang="en-US" b="1" dirty="0"/>
            <a:t>Reporting and Insights:</a:t>
          </a:r>
          <a:endParaRPr lang="en-IN" dirty="0"/>
        </a:p>
      </dgm:t>
    </dgm:pt>
    <dgm:pt modelId="{736DC31F-9528-42A0-8F60-38CDF75623A3}" type="parTrans" cxnId="{B732D067-E873-4377-8F0A-CBCB5715088E}">
      <dgm:prSet/>
      <dgm:spPr/>
      <dgm:t>
        <a:bodyPr/>
        <a:lstStyle/>
        <a:p>
          <a:endParaRPr lang="en-IN"/>
        </a:p>
      </dgm:t>
    </dgm:pt>
    <dgm:pt modelId="{C215C7DF-C146-49F4-B0E9-4FF94FB0726E}" type="sibTrans" cxnId="{B732D067-E873-4377-8F0A-CBCB5715088E}">
      <dgm:prSet/>
      <dgm:spPr/>
      <dgm:t>
        <a:bodyPr/>
        <a:lstStyle/>
        <a:p>
          <a:endParaRPr lang="en-IN"/>
        </a:p>
      </dgm:t>
    </dgm:pt>
    <dgm:pt modelId="{122463D3-AB93-4DBD-A003-719450EE78AC}">
      <dgm:prSet phldrT="[Text]"/>
      <dgm:spPr/>
      <dgm:t>
        <a:bodyPr/>
        <a:lstStyle/>
        <a:p>
          <a:r>
            <a:rPr lang="en-US" dirty="0"/>
            <a:t>Generate regular reports and dashboards to provide insights to stakeholders</a:t>
          </a:r>
          <a:endParaRPr lang="en-IN" dirty="0"/>
        </a:p>
      </dgm:t>
    </dgm:pt>
    <dgm:pt modelId="{F1264F10-04BE-4332-87A0-2D458840B29B}" type="parTrans" cxnId="{DB99E96A-3162-445A-AB24-A365593C32F9}">
      <dgm:prSet/>
      <dgm:spPr/>
      <dgm:t>
        <a:bodyPr/>
        <a:lstStyle/>
        <a:p>
          <a:endParaRPr lang="en-IN"/>
        </a:p>
      </dgm:t>
    </dgm:pt>
    <dgm:pt modelId="{72DE0848-B257-4564-B3F9-21B944F9554B}" type="sibTrans" cxnId="{DB99E96A-3162-445A-AB24-A365593C32F9}">
      <dgm:prSet/>
      <dgm:spPr/>
      <dgm:t>
        <a:bodyPr/>
        <a:lstStyle/>
        <a:p>
          <a:endParaRPr lang="en-IN"/>
        </a:p>
      </dgm:t>
    </dgm:pt>
    <dgm:pt modelId="{698D0CD0-7A30-42C5-AE62-911C10FE6AFE}">
      <dgm:prSet phldrT="[Text]"/>
      <dgm:spPr/>
      <dgm:t>
        <a:bodyPr/>
        <a:lstStyle/>
        <a:p>
          <a:r>
            <a:rPr lang="en-US" dirty="0"/>
            <a:t>Share actionable recommendations based on the model's predictions.</a:t>
          </a:r>
          <a:endParaRPr lang="en-IN" dirty="0"/>
        </a:p>
      </dgm:t>
    </dgm:pt>
    <dgm:pt modelId="{D3B7ECBE-5065-428A-AC55-C6058F474DCF}" type="parTrans" cxnId="{5EAFDB87-FCDE-4AD4-95AC-62A614B50A3F}">
      <dgm:prSet/>
      <dgm:spPr/>
      <dgm:t>
        <a:bodyPr/>
        <a:lstStyle/>
        <a:p>
          <a:endParaRPr lang="en-IN"/>
        </a:p>
      </dgm:t>
    </dgm:pt>
    <dgm:pt modelId="{B017D6D5-57C7-41E7-A3EC-9E7020781020}" type="sibTrans" cxnId="{5EAFDB87-FCDE-4AD4-95AC-62A614B50A3F}">
      <dgm:prSet/>
      <dgm:spPr/>
      <dgm:t>
        <a:bodyPr/>
        <a:lstStyle/>
        <a:p>
          <a:endParaRPr lang="en-IN"/>
        </a:p>
      </dgm:t>
    </dgm:pt>
    <dgm:pt modelId="{8E03D2CB-E668-4CE2-9BD3-5512051E9723}">
      <dgm:prSet phldrT="[Text]"/>
      <dgm:spPr/>
      <dgm:t>
        <a:bodyPr/>
        <a:lstStyle/>
        <a:p>
          <a:r>
            <a:rPr lang="en-US" dirty="0"/>
            <a:t>--------</a:t>
          </a:r>
          <a:endParaRPr lang="en-IN" dirty="0"/>
        </a:p>
      </dgm:t>
    </dgm:pt>
    <dgm:pt modelId="{FA1E5F46-294F-4F34-B96E-7AA6D99C055B}" type="parTrans" cxnId="{CD73B0C2-8893-4B7B-8887-C5A448AD6947}">
      <dgm:prSet/>
      <dgm:spPr/>
      <dgm:t>
        <a:bodyPr/>
        <a:lstStyle/>
        <a:p>
          <a:endParaRPr lang="en-IN"/>
        </a:p>
      </dgm:t>
    </dgm:pt>
    <dgm:pt modelId="{D87E7CAE-8B4A-4736-9FAD-2308633B2783}" type="sibTrans" cxnId="{CD73B0C2-8893-4B7B-8887-C5A448AD6947}">
      <dgm:prSet/>
      <dgm:spPr/>
      <dgm:t>
        <a:bodyPr/>
        <a:lstStyle/>
        <a:p>
          <a:endParaRPr lang="en-IN"/>
        </a:p>
      </dgm:t>
    </dgm:pt>
    <dgm:pt modelId="{64D9E989-AB93-4162-8621-4B7684451C06}">
      <dgm:prSet phldrT="[Text]"/>
      <dgm:spPr/>
      <dgm:t>
        <a:bodyPr/>
        <a:lstStyle/>
        <a:p>
          <a:r>
            <a:rPr lang="en-US" dirty="0"/>
            <a:t>Retrain the model periodically with new data.</a:t>
          </a:r>
          <a:endParaRPr lang="en-IN" dirty="0"/>
        </a:p>
      </dgm:t>
    </dgm:pt>
    <dgm:pt modelId="{9874454E-1206-4CA8-B87D-55490094C66C}" type="parTrans" cxnId="{158FC685-0FE5-4A90-B0DB-1276DC57F008}">
      <dgm:prSet/>
      <dgm:spPr/>
      <dgm:t>
        <a:bodyPr/>
        <a:lstStyle/>
        <a:p>
          <a:endParaRPr lang="en-IN"/>
        </a:p>
      </dgm:t>
    </dgm:pt>
    <dgm:pt modelId="{C64B7BFE-3534-444E-B563-3C2A0F1FBB93}" type="sibTrans" cxnId="{158FC685-0FE5-4A90-B0DB-1276DC57F008}">
      <dgm:prSet/>
      <dgm:spPr/>
      <dgm:t>
        <a:bodyPr/>
        <a:lstStyle/>
        <a:p>
          <a:endParaRPr lang="en-IN"/>
        </a:p>
      </dgm:t>
    </dgm:pt>
    <dgm:pt modelId="{1FC2A466-FE9D-4C6B-A454-F7232275A438}">
      <dgm:prSet/>
      <dgm:spPr/>
      <dgm:t>
        <a:bodyPr/>
        <a:lstStyle/>
        <a:p>
          <a:r>
            <a:rPr lang="en-US" dirty="0"/>
            <a:t>------------</a:t>
          </a:r>
          <a:endParaRPr lang="en-IN" dirty="0"/>
        </a:p>
      </dgm:t>
    </dgm:pt>
    <dgm:pt modelId="{CDDF4C81-6F64-4B30-A1F9-CD3AE2964C79}" type="parTrans" cxnId="{597F5650-FBB8-4A92-94FF-8FF6E20D9AFE}">
      <dgm:prSet/>
      <dgm:spPr/>
    </dgm:pt>
    <dgm:pt modelId="{3DE2B6BD-4388-4534-918A-DC74D3529E35}" type="sibTrans" cxnId="{597F5650-FBB8-4A92-94FF-8FF6E20D9AFE}">
      <dgm:prSet/>
      <dgm:spPr/>
    </dgm:pt>
    <dgm:pt modelId="{F4662C4A-D8E1-49E4-9003-4047BAE33650}" type="pres">
      <dgm:prSet presAssocID="{6E67A034-EE16-4453-8D19-076F91B05F59}" presName="linearFlow" presStyleCnt="0">
        <dgm:presLayoutVars>
          <dgm:dir/>
          <dgm:animLvl val="lvl"/>
          <dgm:resizeHandles val="exact"/>
        </dgm:presLayoutVars>
      </dgm:prSet>
      <dgm:spPr/>
    </dgm:pt>
    <dgm:pt modelId="{CD9B3CB6-0E64-4139-ABC3-FCC0C660A9E2}" type="pres">
      <dgm:prSet presAssocID="{4DD07135-B02F-42C9-AF41-ED2E3EE85E1B}" presName="composite" presStyleCnt="0"/>
      <dgm:spPr/>
    </dgm:pt>
    <dgm:pt modelId="{3833A06A-656C-4104-B0BF-B59A216ECBEE}" type="pres">
      <dgm:prSet presAssocID="{4DD07135-B02F-42C9-AF41-ED2E3EE85E1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8D87570-A27E-48ED-8B46-ED0FA68E7CB1}" type="pres">
      <dgm:prSet presAssocID="{4DD07135-B02F-42C9-AF41-ED2E3EE85E1B}" presName="descendantText" presStyleLbl="alignAcc1" presStyleIdx="0" presStyleCnt="3">
        <dgm:presLayoutVars>
          <dgm:bulletEnabled val="1"/>
        </dgm:presLayoutVars>
      </dgm:prSet>
      <dgm:spPr/>
    </dgm:pt>
    <dgm:pt modelId="{05E9E545-296D-452C-AC37-E4A1771AAD4F}" type="pres">
      <dgm:prSet presAssocID="{32B11E35-A9CE-4F3B-BD2C-F735659F013D}" presName="sp" presStyleCnt="0"/>
      <dgm:spPr/>
    </dgm:pt>
    <dgm:pt modelId="{07B62104-2EC1-47F6-976B-C8181816DD88}" type="pres">
      <dgm:prSet presAssocID="{DC7D1005-0B58-46D4-B4F3-D8CDA3ACBE40}" presName="composite" presStyleCnt="0"/>
      <dgm:spPr/>
    </dgm:pt>
    <dgm:pt modelId="{CEC185CA-7592-4AB2-986A-C8B63DDEA99D}" type="pres">
      <dgm:prSet presAssocID="{DC7D1005-0B58-46D4-B4F3-D8CDA3ACBE4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242C38A-1568-4A90-9FAD-AE90BFB12884}" type="pres">
      <dgm:prSet presAssocID="{DC7D1005-0B58-46D4-B4F3-D8CDA3ACBE40}" presName="descendantText" presStyleLbl="alignAcc1" presStyleIdx="1" presStyleCnt="3">
        <dgm:presLayoutVars>
          <dgm:bulletEnabled val="1"/>
        </dgm:presLayoutVars>
      </dgm:prSet>
      <dgm:spPr/>
    </dgm:pt>
    <dgm:pt modelId="{895D4340-AC96-4D0C-8B8B-98D212EE3A8E}" type="pres">
      <dgm:prSet presAssocID="{C215C7DF-C146-49F4-B0E9-4FF94FB0726E}" presName="sp" presStyleCnt="0"/>
      <dgm:spPr/>
    </dgm:pt>
    <dgm:pt modelId="{5B12173A-19BC-496E-93C3-DD9CEEC940D3}" type="pres">
      <dgm:prSet presAssocID="{8E03D2CB-E668-4CE2-9BD3-5512051E9723}" presName="composite" presStyleCnt="0"/>
      <dgm:spPr/>
    </dgm:pt>
    <dgm:pt modelId="{1055B116-7117-4F77-83A9-826642D6D458}" type="pres">
      <dgm:prSet presAssocID="{8E03D2CB-E668-4CE2-9BD3-5512051E972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663B334-D5AE-4F8C-B52B-883408C60490}" type="pres">
      <dgm:prSet presAssocID="{8E03D2CB-E668-4CE2-9BD3-5512051E972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AFEB9E05-D1A8-4388-9EF8-B26CABF10D3B}" type="presOf" srcId="{DC7D1005-0B58-46D4-B4F3-D8CDA3ACBE40}" destId="{CEC185CA-7592-4AB2-986A-C8B63DDEA99D}" srcOrd="0" destOrd="0" presId="urn:microsoft.com/office/officeart/2005/8/layout/chevron2"/>
    <dgm:cxn modelId="{3D75B70A-AF15-4328-B128-EA35BBD5FA22}" type="presOf" srcId="{6E67A034-EE16-4453-8D19-076F91B05F59}" destId="{F4662C4A-D8E1-49E4-9003-4047BAE33650}" srcOrd="0" destOrd="0" presId="urn:microsoft.com/office/officeart/2005/8/layout/chevron2"/>
    <dgm:cxn modelId="{9F7E4C67-F052-4D72-B821-581BB4FCF879}" type="presOf" srcId="{1FC2A466-FE9D-4C6B-A454-F7232275A438}" destId="{4663B334-D5AE-4F8C-B52B-883408C60490}" srcOrd="0" destOrd="0" presId="urn:microsoft.com/office/officeart/2005/8/layout/chevron2"/>
    <dgm:cxn modelId="{B732D067-E873-4377-8F0A-CBCB5715088E}" srcId="{6E67A034-EE16-4453-8D19-076F91B05F59}" destId="{DC7D1005-0B58-46D4-B4F3-D8CDA3ACBE40}" srcOrd="1" destOrd="0" parTransId="{736DC31F-9528-42A0-8F60-38CDF75623A3}" sibTransId="{C215C7DF-C146-49F4-B0E9-4FF94FB0726E}"/>
    <dgm:cxn modelId="{FEC75148-E122-4D95-8347-99E5FAAA4E6F}" type="presOf" srcId="{122463D3-AB93-4DBD-A003-719450EE78AC}" destId="{F242C38A-1568-4A90-9FAD-AE90BFB12884}" srcOrd="0" destOrd="0" presId="urn:microsoft.com/office/officeart/2005/8/layout/chevron2"/>
    <dgm:cxn modelId="{DB99E96A-3162-445A-AB24-A365593C32F9}" srcId="{DC7D1005-0B58-46D4-B4F3-D8CDA3ACBE40}" destId="{122463D3-AB93-4DBD-A003-719450EE78AC}" srcOrd="0" destOrd="0" parTransId="{F1264F10-04BE-4332-87A0-2D458840B29B}" sibTransId="{72DE0848-B257-4564-B3F9-21B944F9554B}"/>
    <dgm:cxn modelId="{597F5650-FBB8-4A92-94FF-8FF6E20D9AFE}" srcId="{8E03D2CB-E668-4CE2-9BD3-5512051E9723}" destId="{1FC2A466-FE9D-4C6B-A454-F7232275A438}" srcOrd="0" destOrd="0" parTransId="{CDDF4C81-6F64-4B30-A1F9-CD3AE2964C79}" sibTransId="{3DE2B6BD-4388-4534-918A-DC74D3529E35}"/>
    <dgm:cxn modelId="{2F9A9B71-312B-4C27-808F-1A2772BD0877}" type="presOf" srcId="{4DD07135-B02F-42C9-AF41-ED2E3EE85E1B}" destId="{3833A06A-656C-4104-B0BF-B59A216ECBEE}" srcOrd="0" destOrd="0" presId="urn:microsoft.com/office/officeart/2005/8/layout/chevron2"/>
    <dgm:cxn modelId="{D6732155-FFF2-45D5-B15D-8004615309CB}" type="presOf" srcId="{8A1EA39A-4D87-42C6-9239-6DFFFF69CF19}" destId="{E8D87570-A27E-48ED-8B46-ED0FA68E7CB1}" srcOrd="0" destOrd="2" presId="urn:microsoft.com/office/officeart/2005/8/layout/chevron2"/>
    <dgm:cxn modelId="{BA702775-7B1D-40A5-9A07-AC87786DA4F4}" type="presOf" srcId="{698D0CD0-7A30-42C5-AE62-911C10FE6AFE}" destId="{F242C38A-1568-4A90-9FAD-AE90BFB12884}" srcOrd="0" destOrd="1" presId="urn:microsoft.com/office/officeart/2005/8/layout/chevron2"/>
    <dgm:cxn modelId="{68B94985-6370-45D2-A48D-AA16C7735FE4}" srcId="{4DD07135-B02F-42C9-AF41-ED2E3EE85E1B}" destId="{9711CC35-F856-4DE8-8E97-8CA4BECA7588}" srcOrd="0" destOrd="0" parTransId="{816DBE29-457C-46BE-8C15-76FF1E12E81F}" sibTransId="{68B13B9A-12B1-4EE8-B0A1-45BCF6EBE91C}"/>
    <dgm:cxn modelId="{158FC685-0FE5-4A90-B0DB-1276DC57F008}" srcId="{4DD07135-B02F-42C9-AF41-ED2E3EE85E1B}" destId="{64D9E989-AB93-4162-8621-4B7684451C06}" srcOrd="1" destOrd="0" parTransId="{9874454E-1206-4CA8-B87D-55490094C66C}" sibTransId="{C64B7BFE-3534-444E-B563-3C2A0F1FBB93}"/>
    <dgm:cxn modelId="{5EAFDB87-FCDE-4AD4-95AC-62A614B50A3F}" srcId="{DC7D1005-0B58-46D4-B4F3-D8CDA3ACBE40}" destId="{698D0CD0-7A30-42C5-AE62-911C10FE6AFE}" srcOrd="1" destOrd="0" parTransId="{D3B7ECBE-5065-428A-AC55-C6058F474DCF}" sibTransId="{B017D6D5-57C7-41E7-A3EC-9E7020781020}"/>
    <dgm:cxn modelId="{F039D59F-9FA8-449D-9959-D1DF08470C8E}" type="presOf" srcId="{8E03D2CB-E668-4CE2-9BD3-5512051E9723}" destId="{1055B116-7117-4F77-83A9-826642D6D458}" srcOrd="0" destOrd="0" presId="urn:microsoft.com/office/officeart/2005/8/layout/chevron2"/>
    <dgm:cxn modelId="{D6BAC8B4-8835-4F98-96C0-834A4A215544}" type="presOf" srcId="{9711CC35-F856-4DE8-8E97-8CA4BECA7588}" destId="{E8D87570-A27E-48ED-8B46-ED0FA68E7CB1}" srcOrd="0" destOrd="0" presId="urn:microsoft.com/office/officeart/2005/8/layout/chevron2"/>
    <dgm:cxn modelId="{CD73B0C2-8893-4B7B-8887-C5A448AD6947}" srcId="{6E67A034-EE16-4453-8D19-076F91B05F59}" destId="{8E03D2CB-E668-4CE2-9BD3-5512051E9723}" srcOrd="2" destOrd="0" parTransId="{FA1E5F46-294F-4F34-B96E-7AA6D99C055B}" sibTransId="{D87E7CAE-8B4A-4736-9FAD-2308633B2783}"/>
    <dgm:cxn modelId="{8FD7D9C5-AA12-40A6-AA4D-17E9A360DC6C}" type="presOf" srcId="{64D9E989-AB93-4162-8621-4B7684451C06}" destId="{E8D87570-A27E-48ED-8B46-ED0FA68E7CB1}" srcOrd="0" destOrd="1" presId="urn:microsoft.com/office/officeart/2005/8/layout/chevron2"/>
    <dgm:cxn modelId="{4BCD85E0-6E93-4995-88CC-3651FCDC4E6E}" srcId="{6E67A034-EE16-4453-8D19-076F91B05F59}" destId="{4DD07135-B02F-42C9-AF41-ED2E3EE85E1B}" srcOrd="0" destOrd="0" parTransId="{8C2A9420-9BB0-43D3-928F-3AA715AA56DE}" sibTransId="{32B11E35-A9CE-4F3B-BD2C-F735659F013D}"/>
    <dgm:cxn modelId="{9D7F7AED-B244-4E95-ACE2-8C8696784AA0}" srcId="{4DD07135-B02F-42C9-AF41-ED2E3EE85E1B}" destId="{8A1EA39A-4D87-42C6-9239-6DFFFF69CF19}" srcOrd="2" destOrd="0" parTransId="{36CB3902-83AE-4941-8FCA-BF35AA0A4EC9}" sibTransId="{0C33CE48-4511-47E4-80F6-9C031D4CFBA3}"/>
    <dgm:cxn modelId="{71873010-CA32-48B3-BF3B-8BCDA2AF0A28}" type="presParOf" srcId="{F4662C4A-D8E1-49E4-9003-4047BAE33650}" destId="{CD9B3CB6-0E64-4139-ABC3-FCC0C660A9E2}" srcOrd="0" destOrd="0" presId="urn:microsoft.com/office/officeart/2005/8/layout/chevron2"/>
    <dgm:cxn modelId="{71B35D78-4206-4851-95C9-E3D8CD997095}" type="presParOf" srcId="{CD9B3CB6-0E64-4139-ABC3-FCC0C660A9E2}" destId="{3833A06A-656C-4104-B0BF-B59A216ECBEE}" srcOrd="0" destOrd="0" presId="urn:microsoft.com/office/officeart/2005/8/layout/chevron2"/>
    <dgm:cxn modelId="{C8BC1E65-BCD6-4D13-B352-38E90F3D23E0}" type="presParOf" srcId="{CD9B3CB6-0E64-4139-ABC3-FCC0C660A9E2}" destId="{E8D87570-A27E-48ED-8B46-ED0FA68E7CB1}" srcOrd="1" destOrd="0" presId="urn:microsoft.com/office/officeart/2005/8/layout/chevron2"/>
    <dgm:cxn modelId="{BEDDEE57-EE56-4253-A1E1-1186CD8353F4}" type="presParOf" srcId="{F4662C4A-D8E1-49E4-9003-4047BAE33650}" destId="{05E9E545-296D-452C-AC37-E4A1771AAD4F}" srcOrd="1" destOrd="0" presId="urn:microsoft.com/office/officeart/2005/8/layout/chevron2"/>
    <dgm:cxn modelId="{60E89D62-B169-41FC-8A42-C1469CF4CDC7}" type="presParOf" srcId="{F4662C4A-D8E1-49E4-9003-4047BAE33650}" destId="{07B62104-2EC1-47F6-976B-C8181816DD88}" srcOrd="2" destOrd="0" presId="urn:microsoft.com/office/officeart/2005/8/layout/chevron2"/>
    <dgm:cxn modelId="{5638A263-FF3F-4CC5-A4AD-9D9201D16C9B}" type="presParOf" srcId="{07B62104-2EC1-47F6-976B-C8181816DD88}" destId="{CEC185CA-7592-4AB2-986A-C8B63DDEA99D}" srcOrd="0" destOrd="0" presId="urn:microsoft.com/office/officeart/2005/8/layout/chevron2"/>
    <dgm:cxn modelId="{D0DA46E5-6ADF-46D2-9108-13612C26AD3C}" type="presParOf" srcId="{07B62104-2EC1-47F6-976B-C8181816DD88}" destId="{F242C38A-1568-4A90-9FAD-AE90BFB12884}" srcOrd="1" destOrd="0" presId="urn:microsoft.com/office/officeart/2005/8/layout/chevron2"/>
    <dgm:cxn modelId="{EC1229C9-78E4-4057-83F9-4B24DEBAE907}" type="presParOf" srcId="{F4662C4A-D8E1-49E4-9003-4047BAE33650}" destId="{895D4340-AC96-4D0C-8B8B-98D212EE3A8E}" srcOrd="3" destOrd="0" presId="urn:microsoft.com/office/officeart/2005/8/layout/chevron2"/>
    <dgm:cxn modelId="{30FA8BD7-25A7-4630-A84E-C62F9A19FC51}" type="presParOf" srcId="{F4662C4A-D8E1-49E4-9003-4047BAE33650}" destId="{5B12173A-19BC-496E-93C3-DD9CEEC940D3}" srcOrd="4" destOrd="0" presId="urn:microsoft.com/office/officeart/2005/8/layout/chevron2"/>
    <dgm:cxn modelId="{5146CF08-1370-44A1-B0D2-33658064F929}" type="presParOf" srcId="{5B12173A-19BC-496E-93C3-DD9CEEC940D3}" destId="{1055B116-7117-4F77-83A9-826642D6D458}" srcOrd="0" destOrd="0" presId="urn:microsoft.com/office/officeart/2005/8/layout/chevron2"/>
    <dgm:cxn modelId="{84B83747-69C5-4A99-986C-09F97B53BEA0}" type="presParOf" srcId="{5B12173A-19BC-496E-93C3-DD9CEEC940D3}" destId="{4663B334-D5AE-4F8C-B52B-883408C6049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C503D-5FB1-4C42-9419-F3C01E7C02E2}">
      <dsp:nvSpPr>
        <dsp:cNvPr id="0" name=""/>
        <dsp:cNvSpPr/>
      </dsp:nvSpPr>
      <dsp:spPr>
        <a:xfrm>
          <a:off x="609599" y="0"/>
          <a:ext cx="6908800" cy="54186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DECE27-F22D-4156-B076-7E0BF38FBDED}">
      <dsp:nvSpPr>
        <dsp:cNvPr id="0" name=""/>
        <dsp:cNvSpPr/>
      </dsp:nvSpPr>
      <dsp:spPr>
        <a:xfrm>
          <a:off x="1327" y="1625600"/>
          <a:ext cx="2546523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Future </a:t>
          </a:r>
          <a:endParaRPr lang="en-IN" sz="3700" kern="1200" dirty="0"/>
        </a:p>
      </dsp:txBody>
      <dsp:txXfrm>
        <a:off x="107134" y="1731407"/>
        <a:ext cx="2334909" cy="1955852"/>
      </dsp:txXfrm>
    </dsp:sp>
    <dsp:sp modelId="{BE8886AF-B502-4295-BC5B-ECFFE25E76D6}">
      <dsp:nvSpPr>
        <dsp:cNvPr id="0" name=""/>
        <dsp:cNvSpPr/>
      </dsp:nvSpPr>
      <dsp:spPr>
        <a:xfrm>
          <a:off x="2790738" y="1625600"/>
          <a:ext cx="2546523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Sales</a:t>
          </a:r>
          <a:endParaRPr lang="en-IN" sz="3700" kern="1200" dirty="0"/>
        </a:p>
      </dsp:txBody>
      <dsp:txXfrm>
        <a:off x="2896545" y="1731407"/>
        <a:ext cx="2334909" cy="1955852"/>
      </dsp:txXfrm>
    </dsp:sp>
    <dsp:sp modelId="{9D61C504-1238-4EAB-82FC-F0264D8E296E}">
      <dsp:nvSpPr>
        <dsp:cNvPr id="0" name=""/>
        <dsp:cNvSpPr/>
      </dsp:nvSpPr>
      <dsp:spPr>
        <a:xfrm>
          <a:off x="5580149" y="1625600"/>
          <a:ext cx="2546523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Prediction</a:t>
          </a:r>
          <a:endParaRPr lang="en-IN" sz="3700" kern="1200" dirty="0"/>
        </a:p>
      </dsp:txBody>
      <dsp:txXfrm>
        <a:off x="5685956" y="1731407"/>
        <a:ext cx="2334909" cy="1955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CB3E8-9A2A-4D46-8A29-48B56DE61B3A}">
      <dsp:nvSpPr>
        <dsp:cNvPr id="0" name=""/>
        <dsp:cNvSpPr/>
      </dsp:nvSpPr>
      <dsp:spPr>
        <a:xfrm>
          <a:off x="0" y="0"/>
          <a:ext cx="100187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2197E-DB86-4F36-B78B-F659760C9CE2}">
      <dsp:nvSpPr>
        <dsp:cNvPr id="0" name=""/>
        <dsp:cNvSpPr/>
      </dsp:nvSpPr>
      <dsp:spPr>
        <a:xfrm>
          <a:off x="0" y="0"/>
          <a:ext cx="2003742" cy="3124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Members</a:t>
          </a:r>
          <a:endParaRPr lang="en-IN" sz="3400" kern="1200" dirty="0"/>
        </a:p>
      </dsp:txBody>
      <dsp:txXfrm>
        <a:off x="0" y="0"/>
        <a:ext cx="2003742" cy="3124200"/>
      </dsp:txXfrm>
    </dsp:sp>
    <dsp:sp modelId="{B2EE2C92-8767-4BF6-B869-480571C0D551}">
      <dsp:nvSpPr>
        <dsp:cNvPr id="0" name=""/>
        <dsp:cNvSpPr/>
      </dsp:nvSpPr>
      <dsp:spPr>
        <a:xfrm>
          <a:off x="2154023" y="38938"/>
          <a:ext cx="7864689" cy="778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Pradeepa . R</a:t>
          </a:r>
        </a:p>
      </dsp:txBody>
      <dsp:txXfrm>
        <a:off x="2154023" y="38938"/>
        <a:ext cx="7864689" cy="778762"/>
      </dsp:txXfrm>
    </dsp:sp>
    <dsp:sp modelId="{ACCFD8F9-1C10-4B04-8165-45D7551D04A7}">
      <dsp:nvSpPr>
        <dsp:cNvPr id="0" name=""/>
        <dsp:cNvSpPr/>
      </dsp:nvSpPr>
      <dsp:spPr>
        <a:xfrm>
          <a:off x="2003742" y="817700"/>
          <a:ext cx="80149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8CEE4F-EA56-47BF-987C-6197099FE66F}">
      <dsp:nvSpPr>
        <dsp:cNvPr id="0" name=""/>
        <dsp:cNvSpPr/>
      </dsp:nvSpPr>
      <dsp:spPr>
        <a:xfrm>
          <a:off x="2154023" y="856638"/>
          <a:ext cx="6388566" cy="1409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Aafrin</a:t>
          </a:r>
          <a:r>
            <a:rPr lang="en-US" sz="3400" kern="1200" dirty="0"/>
            <a:t> </a:t>
          </a:r>
          <a:r>
            <a:rPr lang="en-US" sz="3400" kern="1200" dirty="0" err="1"/>
            <a:t>zahira</a:t>
          </a:r>
          <a:r>
            <a:rPr lang="en-US" sz="3400" kern="1200" dirty="0"/>
            <a:t> . S </a:t>
          </a:r>
        </a:p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Harini . M</a:t>
          </a:r>
        </a:p>
      </dsp:txBody>
      <dsp:txXfrm>
        <a:off x="2154023" y="856638"/>
        <a:ext cx="6388566" cy="1409021"/>
      </dsp:txXfrm>
    </dsp:sp>
    <dsp:sp modelId="{161BE40E-FEE0-4FBC-9EC9-11034835AE18}">
      <dsp:nvSpPr>
        <dsp:cNvPr id="0" name=""/>
        <dsp:cNvSpPr/>
      </dsp:nvSpPr>
      <dsp:spPr>
        <a:xfrm>
          <a:off x="2003742" y="2265660"/>
          <a:ext cx="80149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3E3F88-96EA-40D8-8ACF-DD8A1EB5AC8E}">
      <dsp:nvSpPr>
        <dsp:cNvPr id="0" name=""/>
        <dsp:cNvSpPr/>
      </dsp:nvSpPr>
      <dsp:spPr>
        <a:xfrm>
          <a:off x="2154023" y="2304598"/>
          <a:ext cx="7864689" cy="778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Iynul</a:t>
          </a:r>
          <a:r>
            <a:rPr lang="en-US" sz="3400" kern="1200" dirty="0"/>
            <a:t> </a:t>
          </a:r>
          <a:r>
            <a:rPr lang="en-US" sz="3400" kern="1200" dirty="0" err="1"/>
            <a:t>zariya</a:t>
          </a:r>
          <a:r>
            <a:rPr lang="en-US" sz="3400" kern="1200" dirty="0"/>
            <a:t> . U</a:t>
          </a:r>
          <a:endParaRPr lang="en-IN" sz="3400" kern="1200" dirty="0"/>
        </a:p>
      </dsp:txBody>
      <dsp:txXfrm>
        <a:off x="2154023" y="2304598"/>
        <a:ext cx="7864689" cy="778762"/>
      </dsp:txXfrm>
    </dsp:sp>
    <dsp:sp modelId="{751FF465-6C6A-4C72-9626-F1FE5A1D71B5}">
      <dsp:nvSpPr>
        <dsp:cNvPr id="0" name=""/>
        <dsp:cNvSpPr/>
      </dsp:nvSpPr>
      <dsp:spPr>
        <a:xfrm>
          <a:off x="2003742" y="3083360"/>
          <a:ext cx="80149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FDD47-C467-45E5-B1E8-A6DD43832D8D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preprocessing</a:t>
          </a:r>
          <a:endParaRPr lang="en-IN" sz="1800" kern="1200" dirty="0"/>
        </a:p>
      </dsp:txBody>
      <dsp:txXfrm rot="-5400000">
        <a:off x="1" y="679096"/>
        <a:ext cx="1352020" cy="579438"/>
      </dsp:txXfrm>
    </dsp:sp>
    <dsp:sp modelId="{95216077-5582-4040-8F61-A981941647D2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Clean the data 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Handle missing values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Remove duplicates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Split the data into training and testing set</a:t>
          </a:r>
          <a:endParaRPr lang="en-IN" sz="1700" kern="1200" dirty="0"/>
        </a:p>
      </dsp:txBody>
      <dsp:txXfrm rot="-5400000">
        <a:off x="1352020" y="64373"/>
        <a:ext cx="6714693" cy="1132875"/>
      </dsp:txXfrm>
    </dsp:sp>
    <dsp:sp modelId="{405E64EF-5C91-446C-9373-E630DCA1D60D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EDA</a:t>
          </a:r>
          <a:endParaRPr lang="en-IN" sz="1800" kern="1200" dirty="0"/>
        </a:p>
      </dsp:txBody>
      <dsp:txXfrm rot="-5400000">
        <a:off x="1" y="2419614"/>
        <a:ext cx="1352020" cy="579438"/>
      </dsp:txXfrm>
    </dsp:sp>
    <dsp:sp modelId="{ABC339DE-F7FD-435F-BFFD-EEF00CEB940E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Visualize data to understand trends , patterns , and correlation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Identify seasonality and trends in product demand</a:t>
          </a:r>
          <a:endParaRPr lang="en-IN" sz="1700" kern="1200" dirty="0"/>
        </a:p>
      </dsp:txBody>
      <dsp:txXfrm rot="-5400000">
        <a:off x="1352020" y="1804891"/>
        <a:ext cx="6714693" cy="1132875"/>
      </dsp:txXfrm>
    </dsp:sp>
    <dsp:sp modelId="{32703E64-4655-4EF2-B116-0DFDDCDFB234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selection</a:t>
          </a:r>
          <a:endParaRPr lang="en-IN" sz="1800" kern="1200" dirty="0"/>
        </a:p>
      </dsp:txBody>
      <dsp:txXfrm rot="-5400000">
        <a:off x="1" y="4160131"/>
        <a:ext cx="1352020" cy="579438"/>
      </dsp:txXfrm>
    </dsp:sp>
    <dsp:sp modelId="{1C2645A0-7EB0-44CB-90AE-857288A1E912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Choosing appropriate ML algorithm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Regression 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Decision trees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Random forest</a:t>
          </a:r>
          <a:endParaRPr lang="en-IN" sz="1700" kern="1200" dirty="0"/>
        </a:p>
      </dsp:txBody>
      <dsp:txXfrm rot="-5400000">
        <a:off x="1352020" y="3545408"/>
        <a:ext cx="6714693" cy="11328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6976AE-0CDE-403B-81D1-094369E3DB04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training</a:t>
          </a:r>
          <a:endParaRPr lang="en-IN" sz="1800" kern="1200" dirty="0"/>
        </a:p>
      </dsp:txBody>
      <dsp:txXfrm rot="-5400000">
        <a:off x="1" y="679096"/>
        <a:ext cx="1352020" cy="579438"/>
      </dsp:txXfrm>
    </dsp:sp>
    <dsp:sp modelId="{98E7648D-EC00-4687-8657-135DB34A955A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Train the selected models on the training dataset.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Perform hyperparameter tuning using techniques like grid search or random search.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Cross-validate models to ensure robustness.</a:t>
          </a:r>
          <a:endParaRPr lang="en-IN" sz="1800" kern="1200" dirty="0"/>
        </a:p>
      </dsp:txBody>
      <dsp:txXfrm rot="-5400000">
        <a:off x="1352020" y="64373"/>
        <a:ext cx="6714693" cy="1132875"/>
      </dsp:txXfrm>
    </dsp:sp>
    <dsp:sp modelId="{31342EDE-B0D0-455C-A3AF-326CD85E8D13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Model Evaluation:</a:t>
          </a:r>
          <a:endParaRPr lang="en-IN" sz="1800" kern="1200" dirty="0"/>
        </a:p>
      </dsp:txBody>
      <dsp:txXfrm rot="-5400000">
        <a:off x="1" y="2419614"/>
        <a:ext cx="1352020" cy="579438"/>
      </dsp:txXfrm>
    </dsp:sp>
    <dsp:sp modelId="{A47F31A2-4368-4068-A672-E6048FEBFEF3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Evaluate model performance on the test dataset.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Compare different models to select the best-performing one.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Visualize forecasted vs. actual demand to assess accuracy.</a:t>
          </a:r>
          <a:endParaRPr lang="en-IN" sz="1800" kern="1200" dirty="0"/>
        </a:p>
      </dsp:txBody>
      <dsp:txXfrm rot="-5400000">
        <a:off x="1352020" y="1804891"/>
        <a:ext cx="6714693" cy="1132875"/>
      </dsp:txXfrm>
    </dsp:sp>
    <dsp:sp modelId="{91AF2455-91A6-47FE-BF28-CAB6E1DA94EA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Deployment:</a:t>
          </a:r>
          <a:endParaRPr lang="en-IN" sz="1800" kern="1200" dirty="0"/>
        </a:p>
      </dsp:txBody>
      <dsp:txXfrm rot="-5400000">
        <a:off x="1" y="4160131"/>
        <a:ext cx="1352020" cy="579438"/>
      </dsp:txXfrm>
    </dsp:sp>
    <dsp:sp modelId="{ABF309E6-9F7A-4BB7-ABAB-4E13DAB46263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Deploy the chosen model to a production environment.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Implement APIs or scripts to automate the prediction process.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Implement APIs or scripts to automate the prediction process.</a:t>
          </a:r>
          <a:endParaRPr lang="en-IN" sz="1800" kern="1200" dirty="0"/>
        </a:p>
      </dsp:txBody>
      <dsp:txXfrm rot="-5400000">
        <a:off x="1352020" y="3545408"/>
        <a:ext cx="6714693" cy="11328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3A06A-656C-4104-B0BF-B59A216ECBEE}">
      <dsp:nvSpPr>
        <dsp:cNvPr id="0" name=""/>
        <dsp:cNvSpPr/>
      </dsp:nvSpPr>
      <dsp:spPr>
        <a:xfrm rot="5400000">
          <a:off x="-283748" y="283979"/>
          <a:ext cx="1891659" cy="13241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Monitoring and Maintenance:</a:t>
          </a:r>
          <a:endParaRPr lang="en-IN" sz="1500" kern="1200" dirty="0"/>
        </a:p>
      </dsp:txBody>
      <dsp:txXfrm rot="-5400000">
        <a:off x="2" y="662311"/>
        <a:ext cx="1324161" cy="567498"/>
      </dsp:txXfrm>
    </dsp:sp>
    <dsp:sp modelId="{E8D87570-A27E-48ED-8B46-ED0FA68E7CB1}">
      <dsp:nvSpPr>
        <dsp:cNvPr id="0" name=""/>
        <dsp:cNvSpPr/>
      </dsp:nvSpPr>
      <dsp:spPr>
        <a:xfrm rot="5400000">
          <a:off x="4220511" y="-2896119"/>
          <a:ext cx="1229578" cy="7022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Continuously monitor the model's performance in production.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Retrain the model periodically with new data.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Update the model as needed to account for changing business conditions.</a:t>
          </a:r>
          <a:endParaRPr lang="en-IN" sz="1700" kern="1200" dirty="0"/>
        </a:p>
      </dsp:txBody>
      <dsp:txXfrm rot="-5400000">
        <a:off x="1324162" y="60253"/>
        <a:ext cx="6962255" cy="1109532"/>
      </dsp:txXfrm>
    </dsp:sp>
    <dsp:sp modelId="{CEC185CA-7592-4AB2-986A-C8B63DDEA99D}">
      <dsp:nvSpPr>
        <dsp:cNvPr id="0" name=""/>
        <dsp:cNvSpPr/>
      </dsp:nvSpPr>
      <dsp:spPr>
        <a:xfrm rot="5400000">
          <a:off x="-283748" y="1984175"/>
          <a:ext cx="1891659" cy="13241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Reporting and Insights:</a:t>
          </a:r>
          <a:endParaRPr lang="en-IN" sz="1500" kern="1200" dirty="0"/>
        </a:p>
      </dsp:txBody>
      <dsp:txXfrm rot="-5400000">
        <a:off x="2" y="2362507"/>
        <a:ext cx="1324161" cy="567498"/>
      </dsp:txXfrm>
    </dsp:sp>
    <dsp:sp modelId="{F242C38A-1568-4A90-9FAD-AE90BFB12884}">
      <dsp:nvSpPr>
        <dsp:cNvPr id="0" name=""/>
        <dsp:cNvSpPr/>
      </dsp:nvSpPr>
      <dsp:spPr>
        <a:xfrm rot="5400000">
          <a:off x="4220511" y="-1195923"/>
          <a:ext cx="1229578" cy="7022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Generate regular reports and dashboards to provide insights to stakeholders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Share actionable recommendations based on the model's predictions.</a:t>
          </a:r>
          <a:endParaRPr lang="en-IN" sz="1700" kern="1200" dirty="0"/>
        </a:p>
      </dsp:txBody>
      <dsp:txXfrm rot="-5400000">
        <a:off x="1324162" y="1760449"/>
        <a:ext cx="6962255" cy="1109532"/>
      </dsp:txXfrm>
    </dsp:sp>
    <dsp:sp modelId="{1055B116-7117-4F77-83A9-826642D6D458}">
      <dsp:nvSpPr>
        <dsp:cNvPr id="0" name=""/>
        <dsp:cNvSpPr/>
      </dsp:nvSpPr>
      <dsp:spPr>
        <a:xfrm rot="5400000">
          <a:off x="-283748" y="3684371"/>
          <a:ext cx="1891659" cy="13241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--------</a:t>
          </a:r>
          <a:endParaRPr lang="en-IN" sz="1500" kern="1200" dirty="0"/>
        </a:p>
      </dsp:txBody>
      <dsp:txXfrm rot="-5400000">
        <a:off x="2" y="4062703"/>
        <a:ext cx="1324161" cy="567498"/>
      </dsp:txXfrm>
    </dsp:sp>
    <dsp:sp modelId="{4663B334-D5AE-4F8C-B52B-883408C60490}">
      <dsp:nvSpPr>
        <dsp:cNvPr id="0" name=""/>
        <dsp:cNvSpPr/>
      </dsp:nvSpPr>
      <dsp:spPr>
        <a:xfrm rot="5400000">
          <a:off x="4220511" y="504273"/>
          <a:ext cx="1229578" cy="70222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------------</a:t>
          </a:r>
          <a:endParaRPr lang="en-IN" sz="1700" kern="1200" dirty="0"/>
        </a:p>
      </dsp:txBody>
      <dsp:txXfrm rot="-5400000">
        <a:off x="1324162" y="3460646"/>
        <a:ext cx="6962255" cy="1109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E675-EC36-4B9A-8640-D08526486CF8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EB59-890C-44DF-95DB-CD2A439BD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35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E675-EC36-4B9A-8640-D08526486CF8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EB59-890C-44DF-95DB-CD2A439BD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70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E675-EC36-4B9A-8640-D08526486CF8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EB59-890C-44DF-95DB-CD2A439BD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246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E675-EC36-4B9A-8640-D08526486CF8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EB59-890C-44DF-95DB-CD2A439BD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456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E675-EC36-4B9A-8640-D08526486CF8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EB59-890C-44DF-95DB-CD2A439BD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496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E675-EC36-4B9A-8640-D08526486CF8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EB59-890C-44DF-95DB-CD2A439BD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313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E675-EC36-4B9A-8640-D08526486CF8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EB59-890C-44DF-95DB-CD2A439BD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113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E675-EC36-4B9A-8640-D08526486CF8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EB59-890C-44DF-95DB-CD2A439BD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664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E675-EC36-4B9A-8640-D08526486CF8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EB59-890C-44DF-95DB-CD2A439BD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94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E675-EC36-4B9A-8640-D08526486CF8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C94EB59-890C-44DF-95DB-CD2A439BD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29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E675-EC36-4B9A-8640-D08526486CF8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EB59-890C-44DF-95DB-CD2A439BD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88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E675-EC36-4B9A-8640-D08526486CF8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EB59-890C-44DF-95DB-CD2A439BD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61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E675-EC36-4B9A-8640-D08526486CF8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EB59-890C-44DF-95DB-CD2A439BD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74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E675-EC36-4B9A-8640-D08526486CF8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EB59-890C-44DF-95DB-CD2A439BD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66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E675-EC36-4B9A-8640-D08526486CF8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EB59-890C-44DF-95DB-CD2A439BD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38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E675-EC36-4B9A-8640-D08526486CF8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EB59-890C-44DF-95DB-CD2A439BD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0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E675-EC36-4B9A-8640-D08526486CF8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EB59-890C-44DF-95DB-CD2A439BD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68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59E675-EC36-4B9A-8640-D08526486CF8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94EB59-890C-44DF-95DB-CD2A439BD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16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D7D438-1B59-EB34-8448-9C12C78692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164033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831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C8FA-DC9A-7107-6075-754688AC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152016" cy="1627909"/>
          </a:xfrm>
        </p:spPr>
        <p:txBody>
          <a:bodyPr/>
          <a:lstStyle/>
          <a:p>
            <a:r>
              <a:rPr lang="en-US" dirty="0"/>
              <a:t>Team Members Name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206BC48-A473-ECFE-12CB-02F8AD3C2B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838808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674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CF98F-0387-C4F7-1628-E5CA31F54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4251471" cy="1212273"/>
          </a:xfrm>
        </p:spPr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5E3D0-1220-1040-5E08-FC7ABF7B2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945" y="2667000"/>
            <a:ext cx="8926078" cy="20712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goal of this project to create a machine learning model by using algorithm to analyze historical sales data and make predictions about future sales .This helps to optimize the inventory products and a retailer or a shopkeeper can improve their business in terms of profit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667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784B-5FD5-C516-5590-3DFE32A9B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5" y="678872"/>
            <a:ext cx="4100944" cy="1551710"/>
          </a:xfrm>
        </p:spPr>
        <p:txBody>
          <a:bodyPr/>
          <a:lstStyle/>
          <a:p>
            <a:r>
              <a:rPr lang="en-US" dirty="0"/>
              <a:t>Languages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FA9CC-403B-C73C-8D72-57001AAEC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2873" y="1787237"/>
            <a:ext cx="9254836" cy="37268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 often involves using programming languages like python . Python is a popular choice due to its extensive libraries and tools for data analysis and machine learning . Required packages are </a:t>
            </a:r>
            <a:r>
              <a:rPr lang="en-US" dirty="0" err="1"/>
              <a:t>numpy</a:t>
            </a:r>
            <a:r>
              <a:rPr lang="en-US" dirty="0"/>
              <a:t> , pandas , </a:t>
            </a:r>
            <a:r>
              <a:rPr lang="en-US" dirty="0" err="1"/>
              <a:t>keras</a:t>
            </a:r>
            <a:r>
              <a:rPr lang="en-US" dirty="0"/>
              <a:t> , </a:t>
            </a:r>
            <a:r>
              <a:rPr lang="en-US" dirty="0" err="1"/>
              <a:t>tensorflow</a:t>
            </a:r>
            <a:r>
              <a:rPr lang="en-US" dirty="0"/>
              <a:t> , csv , matplotlib . Additionally regression analysis , time series analysis , decision tree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685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0D75A-7156-BB2F-38C6-2167C73DD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91" y="568036"/>
            <a:ext cx="4599709" cy="1828799"/>
          </a:xfrm>
        </p:spPr>
        <p:txBody>
          <a:bodyPr/>
          <a:lstStyle/>
          <a:p>
            <a:r>
              <a:rPr lang="en-US" dirty="0"/>
              <a:t>Project Phases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1695-3807-DCF1-1CAF-86F8C46E4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0057" y="2119746"/>
            <a:ext cx="9646514" cy="392083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Data collection </a:t>
            </a:r>
          </a:p>
          <a:p>
            <a:pPr marL="0" indent="0">
              <a:buNone/>
            </a:pPr>
            <a:r>
              <a:rPr lang="en-US" dirty="0"/>
              <a:t>                               - Identify the data sources</a:t>
            </a:r>
          </a:p>
          <a:p>
            <a:pPr marL="0" indent="0">
              <a:buNone/>
            </a:pPr>
            <a:r>
              <a:rPr lang="en-US" dirty="0"/>
              <a:t>                               - Historical sales data (time series data)</a:t>
            </a:r>
          </a:p>
          <a:p>
            <a:pPr marL="0" indent="0">
              <a:buNone/>
            </a:pPr>
            <a:r>
              <a:rPr lang="en-US" dirty="0"/>
              <a:t>                               - External factors (</a:t>
            </a:r>
            <a:r>
              <a:rPr lang="en-US" dirty="0" err="1"/>
              <a:t>eg</a:t>
            </a:r>
            <a:r>
              <a:rPr lang="en-US" dirty="0"/>
              <a:t> economic indicators , promotions)</a:t>
            </a:r>
          </a:p>
          <a:p>
            <a:pPr marL="0" indent="0">
              <a:buNone/>
            </a:pPr>
            <a:r>
              <a:rPr lang="en-US" dirty="0"/>
              <a:t>                                -Acquire and gather the data from relevant sources . </a:t>
            </a:r>
          </a:p>
          <a:p>
            <a:pPr marL="0" indent="0">
              <a:buNone/>
            </a:pPr>
            <a:r>
              <a:rPr lang="en-US" dirty="0"/>
              <a:t>                                -Ensure data quality and consistency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19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6EFB55E-07E2-6D10-5E55-ECB93D8EB9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481458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1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AA5BEB0-E8DF-1382-F956-2D2392AF1A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191974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444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CB4D091-F61C-A470-B157-AF2A818FEA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2628518"/>
              </p:ext>
            </p:extLst>
          </p:nvPr>
        </p:nvGraphicFramePr>
        <p:xfrm>
          <a:off x="2032000" y="719666"/>
          <a:ext cx="8346440" cy="5292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031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58C1-8E85-707C-5736-3C3BB250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73" y="637309"/>
            <a:ext cx="4710545" cy="1593273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204F8-ADAB-CF51-86E4-C3E1858C1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8492" y="2230583"/>
            <a:ext cx="8962017" cy="2909454"/>
          </a:xfrm>
        </p:spPr>
        <p:txBody>
          <a:bodyPr/>
          <a:lstStyle/>
          <a:p>
            <a:pPr marL="0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project aims to develop a robust machine learning solution for 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 sales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prediction. By following these steps, we can build a predictive model that assists businesses in making informed decisions regarding inventory management and supply chain optimization . And reduce carrying costs.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5505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83</TotalTime>
  <Words>417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Parallax</vt:lpstr>
      <vt:lpstr>PowerPoint Presentation</vt:lpstr>
      <vt:lpstr>Team Members Name</vt:lpstr>
      <vt:lpstr>Project Overview</vt:lpstr>
      <vt:lpstr>Languages</vt:lpstr>
      <vt:lpstr>Project Phases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pradeepa deepa</dc:creator>
  <cp:lastModifiedBy>pradeepa deepa</cp:lastModifiedBy>
  <cp:revision>2</cp:revision>
  <dcterms:created xsi:type="dcterms:W3CDTF">2023-09-30T12:41:55Z</dcterms:created>
  <dcterms:modified xsi:type="dcterms:W3CDTF">2023-10-02T09:27:19Z</dcterms:modified>
</cp:coreProperties>
</file>