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299" r:id="rId6"/>
    <p:sldId id="300" r:id="rId7"/>
    <p:sldId id="301" r:id="rId8"/>
    <p:sldId id="302" r:id="rId9"/>
    <p:sldId id="30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deepa deepa" userId="eed98b0f76c87212" providerId="LiveId" clId="{51BE8D37-9907-4DAD-B731-A98E5C243BAC}"/>
    <pc:docChg chg="custSel addSld delSld modSld">
      <pc:chgData name="pradeepa deepa" userId="eed98b0f76c87212" providerId="LiveId" clId="{51BE8D37-9907-4DAD-B731-A98E5C243BAC}" dt="2023-10-11T14:56:36.183" v="37" actId="2696"/>
      <pc:docMkLst>
        <pc:docMk/>
      </pc:docMkLst>
      <pc:sldChg chg="modSp mod">
        <pc:chgData name="pradeepa deepa" userId="eed98b0f76c87212" providerId="LiveId" clId="{51BE8D37-9907-4DAD-B731-A98E5C243BAC}" dt="2023-10-11T14:54:34.111" v="14" actId="20577"/>
        <pc:sldMkLst>
          <pc:docMk/>
          <pc:sldMk cId="346498810" sldId="301"/>
        </pc:sldMkLst>
        <pc:spChg chg="mod">
          <ac:chgData name="pradeepa deepa" userId="eed98b0f76c87212" providerId="LiveId" clId="{51BE8D37-9907-4DAD-B731-A98E5C243BAC}" dt="2023-10-11T14:54:34.111" v="14" actId="20577"/>
          <ac:spMkLst>
            <pc:docMk/>
            <pc:sldMk cId="346498810" sldId="301"/>
            <ac:spMk id="3" creationId="{4D7F8F65-10FB-8AC6-A24A-25D31FC6E390}"/>
          </ac:spMkLst>
        </pc:spChg>
      </pc:sldChg>
      <pc:sldChg chg="addSp delSp modSp mod">
        <pc:chgData name="pradeepa deepa" userId="eed98b0f76c87212" providerId="LiveId" clId="{51BE8D37-9907-4DAD-B731-A98E5C243BAC}" dt="2023-10-11T14:55:46.026" v="27" actId="14100"/>
        <pc:sldMkLst>
          <pc:docMk/>
          <pc:sldMk cId="2325580227" sldId="302"/>
        </pc:sldMkLst>
        <pc:spChg chg="del mod">
          <ac:chgData name="pradeepa deepa" userId="eed98b0f76c87212" providerId="LiveId" clId="{51BE8D37-9907-4DAD-B731-A98E5C243BAC}" dt="2023-10-11T14:54:49.485" v="17"/>
          <ac:spMkLst>
            <pc:docMk/>
            <pc:sldMk cId="2325580227" sldId="302"/>
            <ac:spMk id="3" creationId="{307F2019-C87A-2559-F756-F66617E62D57}"/>
          </ac:spMkLst>
        </pc:spChg>
        <pc:spChg chg="add mod">
          <ac:chgData name="pradeepa deepa" userId="eed98b0f76c87212" providerId="LiveId" clId="{51BE8D37-9907-4DAD-B731-A98E5C243BAC}" dt="2023-10-11T14:55:46.026" v="27" actId="14100"/>
          <ac:spMkLst>
            <pc:docMk/>
            <pc:sldMk cId="2325580227" sldId="302"/>
            <ac:spMk id="4" creationId="{A9BDDD5E-363F-326B-9925-56C74E1C2804}"/>
          </ac:spMkLst>
        </pc:spChg>
      </pc:sldChg>
      <pc:sldChg chg="addSp delSp modSp mod">
        <pc:chgData name="pradeepa deepa" userId="eed98b0f76c87212" providerId="LiveId" clId="{51BE8D37-9907-4DAD-B731-A98E5C243BAC}" dt="2023-10-11T14:56:29.480" v="36" actId="113"/>
        <pc:sldMkLst>
          <pc:docMk/>
          <pc:sldMk cId="1363167688" sldId="303"/>
        </pc:sldMkLst>
        <pc:spChg chg="del mod">
          <ac:chgData name="pradeepa deepa" userId="eed98b0f76c87212" providerId="LiveId" clId="{51BE8D37-9907-4DAD-B731-A98E5C243BAC}" dt="2023-10-11T14:55:55.646" v="30"/>
          <ac:spMkLst>
            <pc:docMk/>
            <pc:sldMk cId="1363167688" sldId="303"/>
            <ac:spMk id="3" creationId="{2CF1B6BA-B18F-8173-929C-8FB7468A3495}"/>
          </ac:spMkLst>
        </pc:spChg>
        <pc:spChg chg="add mod">
          <ac:chgData name="pradeepa deepa" userId="eed98b0f76c87212" providerId="LiveId" clId="{51BE8D37-9907-4DAD-B731-A98E5C243BAC}" dt="2023-10-11T14:56:29.480" v="36" actId="113"/>
          <ac:spMkLst>
            <pc:docMk/>
            <pc:sldMk cId="1363167688" sldId="303"/>
            <ac:spMk id="4" creationId="{DD890E59-2688-14D9-B532-5DCD3207749E}"/>
          </ac:spMkLst>
        </pc:spChg>
      </pc:sldChg>
      <pc:sldChg chg="modSp new del mod">
        <pc:chgData name="pradeepa deepa" userId="eed98b0f76c87212" providerId="LiveId" clId="{51BE8D37-9907-4DAD-B731-A98E5C243BAC}" dt="2023-10-11T14:56:36.183" v="37" actId="2696"/>
        <pc:sldMkLst>
          <pc:docMk/>
          <pc:sldMk cId="189691878" sldId="304"/>
        </pc:sldMkLst>
        <pc:spChg chg="mod">
          <ac:chgData name="pradeepa deepa" userId="eed98b0f76c87212" providerId="LiveId" clId="{51BE8D37-9907-4DAD-B731-A98E5C243BAC}" dt="2023-10-11T14:53:54.934" v="9" actId="207"/>
          <ac:spMkLst>
            <pc:docMk/>
            <pc:sldMk cId="189691878" sldId="304"/>
            <ac:spMk id="3" creationId="{B2B775D2-35D9-A2BB-B234-1562BF9AA72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10/11/2023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10/11/2023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10/11/2023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10/11/2023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10/11/2023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10/11/2023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10/11/2023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10/11/2023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10/11/2023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10/11/2023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0"/>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Future Sales Prediction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108960" cy="706552"/>
          </a:xfrm>
        </p:spPr>
        <p:txBody>
          <a:bodyPr anchor="t">
            <a:normAutofit/>
          </a:bodyPr>
          <a:lstStyle/>
          <a:p>
            <a:pPr>
              <a:lnSpc>
                <a:spcPct val="100000"/>
              </a:lnSpc>
            </a:pPr>
            <a:r>
              <a:rPr lang="en-US" sz="1600" dirty="0"/>
              <a:t>In python</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7C5DA-9100-684E-C892-71716DCA5795}"/>
              </a:ext>
            </a:extLst>
          </p:cNvPr>
          <p:cNvSpPr>
            <a:spLocks noGrp="1"/>
          </p:cNvSpPr>
          <p:nvPr>
            <p:ph type="title"/>
          </p:nvPr>
        </p:nvSpPr>
        <p:spPr/>
        <p:txBody>
          <a:bodyPr/>
          <a:lstStyle/>
          <a:p>
            <a:r>
              <a:rPr lang="en-US" dirty="0"/>
              <a:t>Team Members</a:t>
            </a:r>
            <a:endParaRPr lang="en-IN" dirty="0"/>
          </a:p>
        </p:txBody>
      </p:sp>
      <p:pic>
        <p:nvPicPr>
          <p:cNvPr id="6" name="Content Placeholder 5">
            <a:extLst>
              <a:ext uri="{FF2B5EF4-FFF2-40B4-BE49-F238E27FC236}">
                <a16:creationId xmlns:a16="http://schemas.microsoft.com/office/drawing/2014/main" id="{F52DE8C5-EB5C-CDFC-8443-CE19BE3C4791}"/>
              </a:ext>
            </a:extLst>
          </p:cNvPr>
          <p:cNvPicPr>
            <a:picLocks noGrp="1" noChangeAspect="1"/>
          </p:cNvPicPr>
          <p:nvPr>
            <p:ph idx="1"/>
          </p:nvPr>
        </p:nvPicPr>
        <p:blipFill>
          <a:blip r:embed="rId2"/>
          <a:stretch>
            <a:fillRect/>
          </a:stretch>
        </p:blipFill>
        <p:spPr>
          <a:xfrm flipH="1">
            <a:off x="4682833" y="0"/>
            <a:ext cx="7509163" cy="6858000"/>
          </a:xfrm>
        </p:spPr>
      </p:pic>
      <p:sp>
        <p:nvSpPr>
          <p:cNvPr id="4" name="Text Placeholder 3">
            <a:extLst>
              <a:ext uri="{FF2B5EF4-FFF2-40B4-BE49-F238E27FC236}">
                <a16:creationId xmlns:a16="http://schemas.microsoft.com/office/drawing/2014/main" id="{762066ED-70BC-FB92-50AD-CFD156FF952E}"/>
              </a:ext>
            </a:extLst>
          </p:cNvPr>
          <p:cNvSpPr>
            <a:spLocks noGrp="1"/>
          </p:cNvSpPr>
          <p:nvPr>
            <p:ph type="body" sz="half" idx="2"/>
          </p:nvPr>
        </p:nvSpPr>
        <p:spPr/>
        <p:txBody>
          <a:bodyPr>
            <a:normAutofit/>
          </a:bodyPr>
          <a:lstStyle/>
          <a:p>
            <a:r>
              <a:rPr lang="en-US" sz="2400" dirty="0"/>
              <a:t>Pradeepa . R</a:t>
            </a:r>
          </a:p>
          <a:p>
            <a:r>
              <a:rPr lang="en-US" sz="2400" dirty="0" err="1"/>
              <a:t>Aafrin</a:t>
            </a:r>
            <a:r>
              <a:rPr lang="en-US" sz="2400" dirty="0"/>
              <a:t> </a:t>
            </a:r>
            <a:r>
              <a:rPr lang="en-US" sz="2400" dirty="0" err="1"/>
              <a:t>zahira</a:t>
            </a:r>
            <a:r>
              <a:rPr lang="en-US" sz="2400" dirty="0"/>
              <a:t> . S</a:t>
            </a:r>
          </a:p>
          <a:p>
            <a:r>
              <a:rPr lang="en-US" sz="2400" dirty="0"/>
              <a:t>Harini . M</a:t>
            </a:r>
          </a:p>
          <a:p>
            <a:r>
              <a:rPr lang="en-US" sz="2400" dirty="0" err="1"/>
              <a:t>Iynul</a:t>
            </a:r>
            <a:r>
              <a:rPr lang="en-US" sz="2400" dirty="0"/>
              <a:t> </a:t>
            </a:r>
            <a:r>
              <a:rPr lang="en-US" sz="2400" dirty="0" err="1"/>
              <a:t>zariya</a:t>
            </a:r>
            <a:r>
              <a:rPr lang="en-US" sz="2400" dirty="0"/>
              <a:t> . U</a:t>
            </a:r>
            <a:endParaRPr lang="en-IN" sz="2400" dirty="0"/>
          </a:p>
        </p:txBody>
      </p:sp>
    </p:spTree>
    <p:extLst>
      <p:ext uri="{BB962C8B-B14F-4D97-AF65-F5344CB8AC3E}">
        <p14:creationId xmlns:p14="http://schemas.microsoft.com/office/powerpoint/2010/main" val="3080001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83C1E-BA4A-FF4E-3067-3616EAD5458B}"/>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9769E113-59A1-0E6F-9A6B-18DF423C1A2F}"/>
              </a:ext>
            </a:extLst>
          </p:cNvPr>
          <p:cNvSpPr>
            <a:spLocks noGrp="1"/>
          </p:cNvSpPr>
          <p:nvPr>
            <p:ph idx="1"/>
          </p:nvPr>
        </p:nvSpPr>
        <p:spPr/>
        <p:txBody>
          <a:bodyPr>
            <a:normAutofit/>
          </a:bodyPr>
          <a:lstStyle/>
          <a:p>
            <a:r>
              <a:rPr lang="en-US" sz="2400" dirty="0"/>
              <a:t>The problem is to develop a predictive model that uses historical sales data to forecast future sales for a retail company. The objective is to create a tool that enables the company to optimize inventory management and make informed business decisions based on data driven sales predictions. This project involves data preprocessing, feature engineering, model selection, training, and evaluation</a:t>
            </a:r>
            <a:endParaRPr lang="en-IN" sz="2400" dirty="0"/>
          </a:p>
        </p:txBody>
      </p:sp>
    </p:spTree>
    <p:extLst>
      <p:ext uri="{BB962C8B-B14F-4D97-AF65-F5344CB8AC3E}">
        <p14:creationId xmlns:p14="http://schemas.microsoft.com/office/powerpoint/2010/main" val="3541158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164E9-D1AE-7F65-5185-BC1DB066A784}"/>
              </a:ext>
            </a:extLst>
          </p:cNvPr>
          <p:cNvSpPr>
            <a:spLocks noGrp="1"/>
          </p:cNvSpPr>
          <p:nvPr>
            <p:ph type="title"/>
          </p:nvPr>
        </p:nvSpPr>
        <p:spPr/>
        <p:txBody>
          <a:bodyPr/>
          <a:lstStyle/>
          <a:p>
            <a:r>
              <a:rPr lang="en-US" dirty="0"/>
              <a:t>Technology used for future sales prediction</a:t>
            </a:r>
            <a:endParaRPr lang="en-IN" dirty="0"/>
          </a:p>
        </p:txBody>
      </p:sp>
      <p:sp>
        <p:nvSpPr>
          <p:cNvPr id="3" name="Content Placeholder 2">
            <a:extLst>
              <a:ext uri="{FF2B5EF4-FFF2-40B4-BE49-F238E27FC236}">
                <a16:creationId xmlns:a16="http://schemas.microsoft.com/office/drawing/2014/main" id="{4D7F8F65-10FB-8AC6-A24A-25D31FC6E390}"/>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None/>
              <a:tabLst/>
            </a:pPr>
            <a:r>
              <a:rPr lang="en-US" b="0" i="0" dirty="0">
                <a:solidFill>
                  <a:schemeClr val="tx1"/>
                </a:solidFill>
                <a:effectLst/>
                <a:latin typeface="Poppins" panose="020B0502040204020203" pitchFamily="2" charset="0"/>
              </a:rPr>
              <a:t>Solution: To solve this problem, we can follow the following steps:</a:t>
            </a:r>
            <a:br>
              <a:rPr lang="en-US" dirty="0">
                <a:solidFill>
                  <a:schemeClr val="tx1"/>
                </a:solidFill>
              </a:rPr>
            </a:br>
            <a:br>
              <a:rPr lang="en-US" dirty="0">
                <a:solidFill>
                  <a:schemeClr val="tx1"/>
                </a:solidFill>
              </a:rPr>
            </a:br>
            <a:r>
              <a:rPr lang="en-US" b="0" i="0" dirty="0">
                <a:solidFill>
                  <a:schemeClr val="tx1"/>
                </a:solidFill>
                <a:effectLst/>
                <a:latin typeface="Poppins" panose="020B0502040204020203" pitchFamily="2" charset="0"/>
              </a:rPr>
              <a:t>1</a:t>
            </a:r>
            <a:r>
              <a:rPr lang="en-US" b="1" i="0" dirty="0">
                <a:solidFill>
                  <a:schemeClr val="tx1"/>
                </a:solidFill>
                <a:effectLst/>
                <a:latin typeface="Poppins" panose="020B0502040204020203" pitchFamily="2" charset="0"/>
              </a:rPr>
              <a:t>. Data Preprocessing: </a:t>
            </a:r>
            <a:r>
              <a:rPr lang="en-US" b="0" i="0" dirty="0">
                <a:solidFill>
                  <a:schemeClr val="tx1"/>
                </a:solidFill>
                <a:effectLst/>
                <a:latin typeface="Poppins" panose="020B0502040204020203" pitchFamily="2" charset="0"/>
              </a:rPr>
              <a:t>Start by collecting historical sales data from the retail company. Clean the data by removing any duplicates, missing values, or outliers. Perform exploratory data analysis to gain insights into the data and identify patterns or trends.</a:t>
            </a:r>
            <a:br>
              <a:rPr lang="en-US" dirty="0">
                <a:solidFill>
                  <a:schemeClr val="tx1"/>
                </a:solidFill>
              </a:rPr>
            </a:br>
            <a:br>
              <a:rPr lang="en-US" dirty="0">
                <a:solidFill>
                  <a:schemeClr val="tx1"/>
                </a:solidFill>
              </a:rPr>
            </a:br>
            <a:r>
              <a:rPr lang="en-US" b="1" i="0" dirty="0">
                <a:solidFill>
                  <a:schemeClr val="tx1"/>
                </a:solidFill>
                <a:effectLst/>
                <a:latin typeface="Poppins" panose="020B0502040204020203" pitchFamily="2" charset="0"/>
              </a:rPr>
              <a:t>2. Feature Engineering: </a:t>
            </a:r>
            <a:r>
              <a:rPr lang="en-US" b="0" i="0" dirty="0">
                <a:solidFill>
                  <a:schemeClr val="tx1"/>
                </a:solidFill>
                <a:effectLst/>
                <a:latin typeface="Poppins" panose="020B0502040204020203" pitchFamily="2" charset="0"/>
              </a:rPr>
              <a:t>Create relevant features that can help improve the predictive power of the model. This can include variables such as time of year, day of the week, promotional events, holidays, etc. These features can be derived from the existing data or external sources.</a:t>
            </a:r>
          </a:p>
          <a:p>
            <a:pPr marL="0" marR="0" lvl="0" indent="0" algn="l" defTabSz="914400" rtl="0" eaLnBrk="0" fontAlgn="base" latinLnBrk="0" hangingPunct="0">
              <a:lnSpc>
                <a:spcPct val="100000"/>
              </a:lnSpc>
              <a:spcBef>
                <a:spcPct val="0"/>
              </a:spcBef>
              <a:spcAft>
                <a:spcPct val="0"/>
              </a:spcAft>
              <a:buClrTx/>
              <a:buSzTx/>
              <a:buNone/>
              <a:tabLst/>
            </a:pPr>
            <a:endParaRPr lang="en-IN" dirty="0"/>
          </a:p>
        </p:txBody>
      </p:sp>
    </p:spTree>
    <p:extLst>
      <p:ext uri="{BB962C8B-B14F-4D97-AF65-F5344CB8AC3E}">
        <p14:creationId xmlns:p14="http://schemas.microsoft.com/office/powerpoint/2010/main" val="346498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BDDD5E-363F-326B-9925-56C74E1C2804}"/>
              </a:ext>
            </a:extLst>
          </p:cNvPr>
          <p:cNvSpPr txBox="1"/>
          <p:nvPr/>
        </p:nvSpPr>
        <p:spPr>
          <a:xfrm>
            <a:off x="1205345" y="1316181"/>
            <a:ext cx="10446328" cy="2862322"/>
          </a:xfrm>
          <a:prstGeom prst="rect">
            <a:avLst/>
          </a:prstGeom>
          <a:noFill/>
        </p:spPr>
        <p:txBody>
          <a:bodyPr wrap="square">
            <a:spAutoFit/>
          </a:bodyPr>
          <a:lstStyle/>
          <a:p>
            <a:r>
              <a:rPr lang="en-US" b="1" i="0" dirty="0">
                <a:solidFill>
                  <a:schemeClr val="tx1"/>
                </a:solidFill>
                <a:effectLst/>
                <a:latin typeface="Poppins" panose="020B0502040204020203" pitchFamily="2" charset="0"/>
              </a:rPr>
              <a:t>3. Model Selection: </a:t>
            </a:r>
            <a:r>
              <a:rPr lang="en-US" b="0" i="0" dirty="0">
                <a:solidFill>
                  <a:schemeClr val="tx1"/>
                </a:solidFill>
                <a:effectLst/>
                <a:latin typeface="Poppins" panose="020B0502040204020203" pitchFamily="2" charset="0"/>
              </a:rPr>
              <a:t>Choose an appropriate machine learning algorithm for the sales prediction task. Some popular algorithms for time series forecasting include ARIMA, SARIMA, Prophet, and LSTM. Evaluate multiple models and select the one that performs the best based on evaluation metrics such as mean absolute error (MAE) or root mean squared error (RMSE).</a:t>
            </a:r>
          </a:p>
          <a:p>
            <a:br>
              <a:rPr lang="en-US" dirty="0">
                <a:solidFill>
                  <a:schemeClr val="tx1"/>
                </a:solidFill>
              </a:rPr>
            </a:br>
            <a:br>
              <a:rPr lang="en-US" dirty="0">
                <a:solidFill>
                  <a:schemeClr val="tx1"/>
                </a:solidFill>
              </a:rPr>
            </a:br>
            <a:r>
              <a:rPr lang="en-US" b="1" i="0" dirty="0">
                <a:solidFill>
                  <a:schemeClr val="tx1"/>
                </a:solidFill>
                <a:effectLst/>
                <a:latin typeface="Poppins" panose="020B0502040204020203" pitchFamily="2" charset="0"/>
              </a:rPr>
              <a:t>4. Model Training</a:t>
            </a:r>
            <a:r>
              <a:rPr lang="en-US" b="0" i="0" dirty="0">
                <a:solidFill>
                  <a:schemeClr val="tx1"/>
                </a:solidFill>
                <a:effectLst/>
                <a:latin typeface="Poppins" panose="020B0502040204020203" pitchFamily="2" charset="0"/>
              </a:rPr>
              <a:t>: Split the data into training and testing sets. Use the training set to train the selected model on the historical sales data. Adjust hyperparameters if necessary to optimize the model's performance.</a:t>
            </a:r>
            <a:endParaRPr lang="en-IN" dirty="0"/>
          </a:p>
        </p:txBody>
      </p:sp>
    </p:spTree>
    <p:extLst>
      <p:ext uri="{BB962C8B-B14F-4D97-AF65-F5344CB8AC3E}">
        <p14:creationId xmlns:p14="http://schemas.microsoft.com/office/powerpoint/2010/main" val="2325580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890E59-2688-14D9-B532-5DCD3207749E}"/>
              </a:ext>
            </a:extLst>
          </p:cNvPr>
          <p:cNvSpPr txBox="1"/>
          <p:nvPr/>
        </p:nvSpPr>
        <p:spPr>
          <a:xfrm>
            <a:off x="1385455" y="1593273"/>
            <a:ext cx="9393381" cy="2308324"/>
          </a:xfrm>
          <a:prstGeom prst="rect">
            <a:avLst/>
          </a:prstGeom>
          <a:noFill/>
        </p:spPr>
        <p:txBody>
          <a:bodyPr wrap="square">
            <a:spAutoFit/>
          </a:bodyPr>
          <a:lstStyle/>
          <a:p>
            <a:r>
              <a:rPr lang="en-US" b="1" i="0" dirty="0">
                <a:solidFill>
                  <a:schemeClr val="tx1"/>
                </a:solidFill>
                <a:effectLst/>
                <a:latin typeface="Poppins" panose="020B0502040204020203" pitchFamily="2" charset="0"/>
              </a:rPr>
              <a:t>5. Model Evaluation: </a:t>
            </a:r>
            <a:r>
              <a:rPr lang="en-US" b="0" i="0" dirty="0">
                <a:solidFill>
                  <a:schemeClr val="tx1"/>
                </a:solidFill>
                <a:effectLst/>
                <a:latin typeface="Poppins" panose="020B0502040204020203" pitchFamily="2" charset="0"/>
              </a:rPr>
              <a:t>Evaluate the trained model on the testing set to assess its predictive accuracy. Calculate evaluation metrics such as MAE, RMSE, or R-squared. Compare the model's performance with baseline models or benchmarks to validate its effectiveness.</a:t>
            </a:r>
          </a:p>
          <a:p>
            <a:br>
              <a:rPr lang="en-US" dirty="0">
                <a:solidFill>
                  <a:schemeClr val="tx1"/>
                </a:solidFill>
              </a:rPr>
            </a:br>
            <a:br>
              <a:rPr lang="en-US" dirty="0">
                <a:solidFill>
                  <a:schemeClr val="tx1"/>
                </a:solidFill>
              </a:rPr>
            </a:br>
            <a:r>
              <a:rPr lang="en-US" b="1" i="0" dirty="0">
                <a:solidFill>
                  <a:schemeClr val="tx1"/>
                </a:solidFill>
                <a:effectLst/>
                <a:latin typeface="Poppins" panose="020B0502040204020203" pitchFamily="2" charset="0"/>
              </a:rPr>
              <a:t>6. Forecasting: </a:t>
            </a:r>
            <a:r>
              <a:rPr lang="en-US" b="0" i="0" dirty="0">
                <a:solidFill>
                  <a:schemeClr val="tx1"/>
                </a:solidFill>
                <a:effectLst/>
                <a:latin typeface="Poppins" panose="020B0502040204020203" pitchFamily="2" charset="0"/>
              </a:rPr>
              <a:t>Once the model is trained and evaluated, use it to make future sales predictions. </a:t>
            </a:r>
            <a:endParaRPr lang="en-IN" dirty="0"/>
          </a:p>
        </p:txBody>
      </p:sp>
    </p:spTree>
    <p:extLst>
      <p:ext uri="{BB962C8B-B14F-4D97-AF65-F5344CB8AC3E}">
        <p14:creationId xmlns:p14="http://schemas.microsoft.com/office/powerpoint/2010/main" val="1363167688"/>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{76140007-0AED-4FA6-AB4C-B69F7CB38C77}tf22712842_win32</Template>
  <TotalTime>71</TotalTime>
  <Words>385</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Bookman Old Style</vt:lpstr>
      <vt:lpstr>Calibri</vt:lpstr>
      <vt:lpstr>Franklin Gothic Book</vt:lpstr>
      <vt:lpstr>Poppins</vt:lpstr>
      <vt:lpstr>Custom</vt:lpstr>
      <vt:lpstr>Future Sales Prediction</vt:lpstr>
      <vt:lpstr>Team Members</vt:lpstr>
      <vt:lpstr>Problem Statement</vt:lpstr>
      <vt:lpstr>Technology used for future sales prediction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Sales Prediction</dc:title>
  <dc:creator>pradeepa deepa</dc:creator>
  <cp:lastModifiedBy>pradeepa deepa</cp:lastModifiedBy>
  <cp:revision>1</cp:revision>
  <dcterms:created xsi:type="dcterms:W3CDTF">2023-10-11T13:26:44Z</dcterms:created>
  <dcterms:modified xsi:type="dcterms:W3CDTF">2023-10-11T14:56:38Z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