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Y</a:t>
            </a:r>
            <a:r>
              <a:rPr dirty="0" sz="2400" lang="en-US" smtClean="0"/>
              <a:t>O</a:t>
            </a:r>
            <a:r>
              <a:rPr dirty="0" sz="2400" lang="en-US" smtClean="0"/>
              <a:t>G</a:t>
            </a:r>
            <a:r>
              <a:rPr dirty="0" sz="2400" lang="en-US" smtClean="0"/>
              <a:t>E</a:t>
            </a:r>
            <a:r>
              <a:rPr dirty="0" sz="2400" lang="en-US" smtClean="0"/>
              <a:t>SHWARAN </a:t>
            </a:r>
            <a:r>
              <a:rPr dirty="0" sz="2400" lang="en-US" smtClean="0"/>
              <a:t>R 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</a:t>
            </a:r>
            <a:r>
              <a:rPr dirty="0" sz="2400" lang="en-US" smtClean="0"/>
              <a:t>3</a:t>
            </a:r>
            <a:r>
              <a:rPr dirty="0" sz="2400" lang="en-US" smtClean="0"/>
              <a:t>5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434868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44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8915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624840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57459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689754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2024-09-25T09:23:54Z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0f2f8a050bb94eb1a272cb51a27f3236</vt:lpwstr>
  </property>
</Properties>
</file>