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91868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220656"/>
        <c:axId val="30219216"/>
        <c:axId val="0"/>
      </c:bar3DChart>
      <c:catAx>
        <c:axId val="3022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19216"/>
        <c:crosses val="autoZero"/>
        <c:auto val="1"/>
        <c:lblAlgn val="ctr"/>
        <c:lblOffset val="100"/>
        <c:noMultiLvlLbl val="0"/>
      </c:catAx>
      <c:valAx>
        <c:axId val="3021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20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 </a:t>
            </a:r>
            <a:r>
              <a:rPr dirty="0" sz="2400" lang="en-US"/>
              <a:t>Y</a:t>
            </a:r>
            <a:r>
              <a:rPr dirty="0" sz="2400" lang="en-US"/>
              <a:t>O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W</a:t>
            </a:r>
            <a:r>
              <a:rPr dirty="0" sz="2400" lang="en-US"/>
              <a:t>ARAN </a:t>
            </a:r>
            <a:r>
              <a:rPr dirty="0" sz="2400" lang="en-US"/>
              <a:t>R </a:t>
            </a:r>
            <a:endParaRPr altLang="en-US" lang="zh-CN"/>
          </a:p>
          <a:p>
            <a:r>
              <a:rPr sz="2400" lang="en-US"/>
              <a:t>REGISTER </a:t>
            </a:r>
            <a:r>
              <a:rPr dirty="0" sz="2400" lang="en-US"/>
              <a:t>NO</a:t>
            </a:r>
            <a:r>
              <a:rPr sz="2400" lang="en-US"/>
              <a:t>: </a:t>
            </a:r>
            <a:r>
              <a:rPr sz="2400" lang="en-US"/>
              <a:t>3</a:t>
            </a:r>
            <a:r>
              <a:rPr sz="2400" lang="en-US"/>
              <a:t>1</a:t>
            </a:r>
            <a:r>
              <a:rPr sz="2400" lang="en-US"/>
              <a:t>2</a:t>
            </a:r>
            <a:r>
              <a:rPr sz="2400" lang="en-US"/>
              <a:t>2</a:t>
            </a:r>
            <a:r>
              <a:rPr sz="2400" lang="en-US"/>
              <a:t>1</a:t>
            </a:r>
            <a:r>
              <a:rPr sz="2400" lang="en-US"/>
              <a:t>1</a:t>
            </a:r>
            <a:r>
              <a:rPr sz="2400" lang="en-US"/>
              <a:t>4</a:t>
            </a:r>
            <a:r>
              <a:rPr sz="2400" lang="en-US"/>
              <a:t>3</a:t>
            </a:r>
            <a:r>
              <a:rPr sz="2400" lang="en-US"/>
              <a:t>5</a:t>
            </a:r>
            <a:endParaRPr altLang="en-US" lang="zh-CN"/>
          </a:p>
          <a:p>
            <a:r>
              <a:rPr sz="2400" lang="en-US"/>
              <a:t>DEPARTMENT</a:t>
            </a:r>
            <a:r>
              <a:rPr dirty="0" sz="2400" lang="en-US"/>
              <a:t>: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erce 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P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IENCE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4581819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44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95681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2"/>
          <p:cNvSpPr txBox="1"/>
          <p:nvPr/>
        </p:nvSpPr>
        <p:spPr>
          <a:xfrm>
            <a:off x="755332" y="1295400"/>
            <a:ext cx="7626668" cy="5425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performance category, with 398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(220 employees) and VERY HIGH (137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489568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 lang="en-US" spc="15"/>
              <a:t>D</a:t>
            </a:r>
            <a:r>
              <a:rPr dirty="0" lang="en-US"/>
              <a:t>A</a:t>
            </a:r>
            <a:endParaRPr altLang="en-US" lang="zh-CN"/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199751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778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398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220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137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167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143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8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425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863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0251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solomon christopher</cp:lastModifiedBy>
  <dcterms:created xsi:type="dcterms:W3CDTF">2024-03-29T04:07:22Z</dcterms:created>
  <dcterms:modified xsi:type="dcterms:W3CDTF">2024-09-20T14:29:41Z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f4e8be39fe344a589a05dbf4685645e8</vt:lpwstr>
  </property>
</Properties>
</file>