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1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8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61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88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80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9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2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7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7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6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5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8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72.19.7.111:8080/ecsite_syste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9.7.111:8080/ecsite_syst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1262" y="2511240"/>
            <a:ext cx="6400800" cy="1490381"/>
          </a:xfrm>
        </p:spPr>
        <p:txBody>
          <a:bodyPr>
            <a:normAutofit/>
          </a:bodyPr>
          <a:lstStyle/>
          <a:p>
            <a:r>
              <a:rPr lang="en-US" altLang="ja-JP" sz="4500" dirty="0"/>
              <a:t>EC</a:t>
            </a:r>
            <a:r>
              <a:rPr lang="ja-JP" altLang="en-US" sz="4500" dirty="0"/>
              <a:t>サイトシステム構築</a:t>
            </a:r>
            <a:endParaRPr lang="ja-JP" altLang="en-US" sz="45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6059" y="4760259"/>
            <a:ext cx="2869755" cy="85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　</a:t>
            </a:r>
            <a:r>
              <a:rPr kumimoji="1" lang="ja-JP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　</a:t>
            </a:r>
            <a:r>
              <a:rPr kumimoji="1" lang="en-US" altLang="ja-JP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株</a:t>
            </a:r>
            <a:r>
              <a:rPr kumimoji="1" lang="en-US" altLang="ja-JP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  <a:r>
              <a:rPr kumimoji="1" lang="en-US" altLang="ja-JP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Watazon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 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˘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•ω•˘</a:t>
            </a:r>
            <a:r>
              <a:rPr lang="en-US" altLang="ja-JP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)</a:t>
            </a:r>
            <a:r>
              <a:rPr lang="ja-JP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！</a:t>
            </a:r>
            <a:endParaRPr lang="en-US" altLang="ja-JP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渡来、伊能、竹原、中冨、安形</a:t>
            </a:r>
            <a:endParaRPr lang="en-US" altLang="ja-JP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87411" y="190500"/>
            <a:ext cx="8820711" cy="4421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■</a:t>
            </a:r>
            <a:r>
              <a:rPr kumimoji="1" lang="ja-JP" altLang="en-US" sz="2800" dirty="0">
                <a:solidFill>
                  <a:srgbClr val="0000FF"/>
                </a:solidFill>
              </a:rPr>
              <a:t>概要</a:t>
            </a: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ゲームネット通販サイト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endParaRPr kumimoji="1" lang="ja-JP" altLang="en-US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某ネット</a:t>
            </a:r>
            <a:r>
              <a:rPr kumimoji="1" lang="ja-JP" altLang="en-US" sz="2800" dirty="0">
                <a:solidFill>
                  <a:schemeClr val="bg1"/>
                </a:solidFill>
              </a:rPr>
              <a:t>通販サイトのデザインをおおいに参考にした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ゲーム通販サイト「</a:t>
            </a:r>
            <a:r>
              <a:rPr kumimoji="1" lang="en-US" altLang="ja-JP" sz="2800" dirty="0" err="1">
                <a:solidFill>
                  <a:srgbClr val="FFC000"/>
                </a:solidFill>
              </a:rPr>
              <a:t>Watazon</a:t>
            </a:r>
            <a:r>
              <a:rPr kumimoji="1" lang="ja-JP" altLang="en-US" sz="2800" dirty="0">
                <a:solidFill>
                  <a:schemeClr val="bg1"/>
                </a:solidFill>
              </a:rPr>
              <a:t>」を作成。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3" y="2673107"/>
            <a:ext cx="4474253" cy="248209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64" y="2687971"/>
            <a:ext cx="4346458" cy="2467229"/>
          </a:xfrm>
          <a:prstGeom prst="rect">
            <a:avLst/>
          </a:prstGeom>
        </p:spPr>
      </p:pic>
      <p:sp>
        <p:nvSpPr>
          <p:cNvPr id="7" name="テキスト ボックス 6">
            <a:hlinkClick r:id="rId4"/>
          </p:cNvPr>
          <p:cNvSpPr txBox="1"/>
          <p:nvPr/>
        </p:nvSpPr>
        <p:spPr>
          <a:xfrm>
            <a:off x="187411" y="5534482"/>
            <a:ext cx="516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■</a:t>
            </a:r>
            <a:r>
              <a:rPr kumimoji="1" lang="en-US" altLang="ja-JP" sz="2800" dirty="0" smtClean="0">
                <a:solidFill>
                  <a:srgbClr val="0000FF"/>
                </a:solidFill>
              </a:rPr>
              <a:t>URL</a:t>
            </a:r>
            <a:endParaRPr kumimoji="1" lang="ja-JP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038" y="2649539"/>
            <a:ext cx="152400" cy="1422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hlinkClick r:id="rId4"/>
          </p:cNvPr>
          <p:cNvSpPr txBox="1"/>
          <p:nvPr/>
        </p:nvSpPr>
        <p:spPr>
          <a:xfrm>
            <a:off x="311236" y="6117193"/>
            <a:ext cx="516558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hlinkClick r:id="rId4"/>
              </a:rPr>
              <a:t>http://172.19.7.111:8080/ecsite_system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54000"/>
            <a:ext cx="9639301" cy="6159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■</a:t>
            </a:r>
            <a:r>
              <a:rPr kumimoji="1" lang="en-US" altLang="ja-JP" sz="2800" dirty="0">
                <a:solidFill>
                  <a:srgbClr val="0000FF"/>
                </a:solidFill>
              </a:rPr>
              <a:t>EC</a:t>
            </a:r>
            <a:r>
              <a:rPr kumimoji="1" lang="ja-JP" altLang="en-US" sz="2800" dirty="0">
                <a:solidFill>
                  <a:srgbClr val="0000FF"/>
                </a:solidFill>
              </a:rPr>
              <a:t>サイトとしての基本的な機能を実装</a:t>
            </a:r>
          </a:p>
          <a:p>
            <a:endParaRPr kumimoji="1" lang="ja-JP" altLang="en-US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・ログイン</a:t>
            </a:r>
            <a:r>
              <a:rPr kumimoji="1" lang="en-US" altLang="ja-JP" sz="2800" dirty="0">
                <a:solidFill>
                  <a:schemeClr val="bg1"/>
                </a:solidFill>
              </a:rPr>
              <a:t>/</a:t>
            </a:r>
            <a:r>
              <a:rPr kumimoji="1" lang="ja-JP" altLang="en-US" sz="2800" dirty="0">
                <a:solidFill>
                  <a:schemeClr val="bg1"/>
                </a:solidFill>
              </a:rPr>
              <a:t>ログアウト</a:t>
            </a: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・見出しでおすすめ商品をアピール</a:t>
            </a: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・ワード検索</a:t>
            </a:r>
            <a:r>
              <a:rPr kumimoji="1" lang="en-US" altLang="ja-JP" sz="2800" dirty="0">
                <a:solidFill>
                  <a:schemeClr val="bg1"/>
                </a:solidFill>
              </a:rPr>
              <a:t>/</a:t>
            </a:r>
            <a:r>
              <a:rPr kumimoji="1" lang="ja-JP" altLang="en-US" sz="2800" dirty="0">
                <a:solidFill>
                  <a:schemeClr val="bg1"/>
                </a:solidFill>
              </a:rPr>
              <a:t>カテゴリ別絞り込み</a:t>
            </a: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・レビューの書き込み</a:t>
            </a:r>
            <a:r>
              <a:rPr kumimoji="1" lang="en-US" altLang="ja-JP" sz="2800" dirty="0">
                <a:solidFill>
                  <a:schemeClr val="bg1"/>
                </a:solidFill>
              </a:rPr>
              <a:t>/</a:t>
            </a:r>
            <a:r>
              <a:rPr kumimoji="1" lang="ja-JP" altLang="en-US" sz="2800" dirty="0">
                <a:solidFill>
                  <a:schemeClr val="bg1"/>
                </a:solidFill>
              </a:rPr>
              <a:t>閲覧</a:t>
            </a: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・商品の個数選択</a:t>
            </a:r>
            <a:r>
              <a:rPr kumimoji="1" lang="en-US" altLang="ja-JP" sz="2800" dirty="0">
                <a:solidFill>
                  <a:schemeClr val="bg1"/>
                </a:solidFill>
              </a:rPr>
              <a:t>/</a:t>
            </a:r>
            <a:r>
              <a:rPr kumimoji="1" lang="ja-JP" altLang="en-US" sz="2800" dirty="0">
                <a:solidFill>
                  <a:schemeClr val="bg1"/>
                </a:solidFill>
              </a:rPr>
              <a:t>購入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・マイページ・会員情報の変更</a:t>
            </a: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・購入履歴の閲覧</a:t>
            </a:r>
          </a:p>
          <a:p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■</a:t>
            </a:r>
            <a:r>
              <a:rPr kumimoji="1" lang="ja-JP" altLang="en-US" sz="2800" dirty="0">
                <a:solidFill>
                  <a:srgbClr val="0000FF"/>
                </a:solidFill>
              </a:rPr>
              <a:t>特徴</a:t>
            </a: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・店長コメント</a:t>
            </a: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→商品の良い所だけでなく、問題点も率直に書く。</a:t>
            </a: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・別名検索</a:t>
            </a:r>
            <a:r>
              <a:rPr kumimoji="1" lang="en-US" altLang="ja-JP" sz="2800" dirty="0">
                <a:solidFill>
                  <a:schemeClr val="bg1"/>
                </a:solidFill>
              </a:rPr>
              <a:t>(</a:t>
            </a:r>
            <a:r>
              <a:rPr kumimoji="1" lang="ja-JP" altLang="en-US" sz="2800" dirty="0">
                <a:solidFill>
                  <a:schemeClr val="bg1"/>
                </a:solidFill>
              </a:rPr>
              <a:t>例：スプラトゥーン</a:t>
            </a:r>
            <a:r>
              <a:rPr kumimoji="1" lang="en-US" altLang="ja-JP" sz="2800" dirty="0">
                <a:solidFill>
                  <a:schemeClr val="bg1"/>
                </a:solidFill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</a:rPr>
              <a:t>を「イカ」で検索など</a:t>
            </a:r>
            <a:r>
              <a:rPr kumimoji="1" lang="en-US" altLang="ja-JP" sz="2800" dirty="0">
                <a:solidFill>
                  <a:schemeClr val="bg1"/>
                </a:solidFill>
              </a:rPr>
              <a:t>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4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399"/>
            <a:ext cx="9144000" cy="6324601"/>
          </a:xfrm>
          <a:prstGeom prst="rect">
            <a:avLst/>
          </a:prstGeom>
        </p:spPr>
      </p:pic>
      <p:sp>
        <p:nvSpPr>
          <p:cNvPr id="4" name="テキスト ボックス 3">
            <a:hlinkClick r:id="rId3"/>
          </p:cNvPr>
          <p:cNvSpPr txBox="1"/>
          <p:nvPr/>
        </p:nvSpPr>
        <p:spPr>
          <a:xfrm>
            <a:off x="0" y="125967"/>
            <a:ext cx="516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■画面遷移図</a:t>
            </a:r>
            <a:r>
              <a:rPr kumimoji="1" lang="en-US" altLang="ja-JP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dirty="0" smtClean="0">
                <a:solidFill>
                  <a:schemeClr val="bg1"/>
                </a:solidFill>
              </a:rPr>
              <a:t>全</a:t>
            </a:r>
            <a:r>
              <a:rPr kumimoji="1" lang="en-US" altLang="ja-JP" dirty="0" smtClean="0">
                <a:solidFill>
                  <a:schemeClr val="bg1"/>
                </a:solidFill>
              </a:rPr>
              <a:t>14</a:t>
            </a:r>
            <a:r>
              <a:rPr kumimoji="1" lang="ja-JP" altLang="en-US" dirty="0" smtClean="0">
                <a:solidFill>
                  <a:schemeClr val="bg1"/>
                </a:solidFill>
              </a:rPr>
              <a:t>画面から構成</a:t>
            </a:r>
            <a:r>
              <a:rPr kumimoji="1" lang="en-US" altLang="ja-JP" dirty="0" smtClean="0">
                <a:solidFill>
                  <a:schemeClr val="bg1"/>
                </a:solidFill>
              </a:rPr>
              <a:t>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355</TotalTime>
  <Words>133</Words>
  <Application>Microsoft Office PowerPoint</Application>
  <PresentationFormat>画面に合わせる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Century Gothic</vt:lpstr>
      <vt:lpstr>Wingdings 3</vt:lpstr>
      <vt:lpstr>スライス</vt:lpstr>
      <vt:lpstr>ECサイトシステム構築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40</cp:revision>
  <dcterms:created xsi:type="dcterms:W3CDTF">2017-12-25T01:43:15Z</dcterms:created>
  <dcterms:modified xsi:type="dcterms:W3CDTF">2017-12-26T03:02:29Z</dcterms:modified>
</cp:coreProperties>
</file>