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7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0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1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0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1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364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95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66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8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8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1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9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8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4191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単体テスト（</a:t>
            </a:r>
            <a:r>
              <a:rPr kumimoji="1" lang="en-US" altLang="ja-JP" dirty="0" err="1" smtClean="0"/>
              <a:t>junit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485775"/>
            <a:ext cx="7772400" cy="63402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914400" y="2914651"/>
            <a:ext cx="1485900" cy="32385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190501" y="4474201"/>
            <a:ext cx="5714999" cy="869326"/>
          </a:xfrm>
          <a:prstGeom prst="wedgeRectCallout">
            <a:avLst>
              <a:gd name="adj1" fmla="val -22592"/>
              <a:gd name="adj2" fmla="val -197082"/>
            </a:avLst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Ctrl+9</a:t>
            </a:r>
            <a:r>
              <a:rPr kumimoji="1" lang="ja-JP" altLang="en-US" dirty="0" smtClean="0"/>
              <a:t>で、通常クラスとテストクラスを切り替え</a:t>
            </a: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テストクラス未作成時、テストクラスが作成される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52775" y="1457325"/>
            <a:ext cx="3048000" cy="145732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3619500" y="3143251"/>
            <a:ext cx="5067299" cy="809624"/>
          </a:xfrm>
          <a:prstGeom prst="wedgeRectCallout">
            <a:avLst>
              <a:gd name="adj1" fmla="val -31418"/>
              <a:gd name="adj2" fmla="val -100541"/>
            </a:avLst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メソッド内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Ctrl+0</a:t>
            </a:r>
            <a:r>
              <a:rPr kumimoji="1" lang="ja-JP" altLang="en-US" dirty="0" smtClean="0"/>
              <a:t>で</a:t>
            </a:r>
            <a:r>
              <a:rPr kumimoji="1" lang="ja-JP" altLang="en-US" dirty="0" smtClean="0"/>
              <a:t>、そのメソッドを</a:t>
            </a:r>
            <a:r>
              <a:rPr kumimoji="1" lang="ja-JP" altLang="en-US" dirty="0" smtClean="0"/>
              <a:t>実行</a:t>
            </a:r>
          </a:p>
          <a:p>
            <a:r>
              <a:rPr kumimoji="1" lang="ja-JP" altLang="en-US" dirty="0" smtClean="0"/>
              <a:t>　→</a:t>
            </a:r>
            <a:r>
              <a:rPr kumimoji="1" lang="ja-JP" altLang="en-US" dirty="0" smtClean="0"/>
              <a:t>結果はコンソールで確認</a:t>
            </a:r>
          </a:p>
        </p:txBody>
      </p:sp>
      <p:sp>
        <p:nvSpPr>
          <p:cNvPr id="12" name="四角形吹き出し 11"/>
          <p:cNvSpPr/>
          <p:nvPr/>
        </p:nvSpPr>
        <p:spPr>
          <a:xfrm>
            <a:off x="4229100" y="83176"/>
            <a:ext cx="4819649" cy="809624"/>
          </a:xfrm>
          <a:prstGeom prst="wedgeRectCallout">
            <a:avLst>
              <a:gd name="adj1" fmla="val -34050"/>
              <a:gd name="adj2" fmla="val 139459"/>
            </a:avLst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自分で作ったメソッドを呼び出すテスト用のメソッド（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ドライバ</a:t>
            </a:r>
            <a:r>
              <a:rPr kumimoji="1" lang="ja-JP" altLang="en-US" dirty="0" smtClean="0"/>
              <a:t>）を作成する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10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497236"/>
            <a:ext cx="8981892" cy="4741514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6675" y="3470974"/>
            <a:ext cx="6143625" cy="1386776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1576297" y="5389294"/>
            <a:ext cx="5962648" cy="1171574"/>
          </a:xfrm>
          <a:prstGeom prst="wedgeRectCallout">
            <a:avLst>
              <a:gd name="adj1" fmla="val -41602"/>
              <a:gd name="adj2" fmla="val -111159"/>
            </a:avLst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Ctrl+F11</a:t>
            </a:r>
            <a:r>
              <a:rPr kumimoji="1" lang="ja-JP" altLang="en-US" dirty="0" smtClean="0"/>
              <a:t>で、テストクラス内の全てのメソッドを</a:t>
            </a:r>
            <a:r>
              <a:rPr kumimoji="1" lang="ja-JP" altLang="en-US" dirty="0" smtClean="0"/>
              <a:t>実行</a:t>
            </a:r>
          </a:p>
          <a:p>
            <a:r>
              <a:rPr kumimoji="1" lang="ja-JP" altLang="en-US" dirty="0" smtClean="0"/>
              <a:t>　→</a:t>
            </a:r>
            <a:r>
              <a:rPr kumimoji="1" lang="ja-JP" altLang="en-US" dirty="0" smtClean="0"/>
              <a:t>結果は</a:t>
            </a:r>
            <a:r>
              <a:rPr kumimoji="1" lang="en-US" altLang="ja-JP" dirty="0" smtClean="0"/>
              <a:t>JUnit</a:t>
            </a:r>
            <a:r>
              <a:rPr kumimoji="1" lang="ja-JP" altLang="en-US" dirty="0" smtClean="0"/>
              <a:t>コンソールで</a:t>
            </a:r>
            <a:r>
              <a:rPr kumimoji="1" lang="ja-JP" altLang="en-US" dirty="0" smtClean="0"/>
              <a:t>確認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例）画面では、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メソッド実行して、失敗は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件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586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" y="402669"/>
            <a:ext cx="8956203" cy="645533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0" y="33337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テストの効果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543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96241"/>
            <a:ext cx="8077200" cy="646176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-1" y="33337"/>
            <a:ext cx="871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更に、コードより先にテストコードを書く開発手法もある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 useBgFill="1">
        <p:nvSpPr>
          <p:cNvPr id="2" name="正方形/長方形 1"/>
          <p:cNvSpPr/>
          <p:nvPr/>
        </p:nvSpPr>
        <p:spPr>
          <a:xfrm>
            <a:off x="180870" y="6285244"/>
            <a:ext cx="8534504" cy="57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182064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257</TotalTime>
  <Words>73</Words>
  <Application>Microsoft Office PowerPoint</Application>
  <PresentationFormat>画面に合わせる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メイリオ</vt:lpstr>
      <vt:lpstr>Century Gothic</vt:lpstr>
      <vt:lpstr>Wingdings 3</vt:lpstr>
      <vt:lpstr>スライス</vt:lpstr>
      <vt:lpstr>単体テスト（junit）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34</cp:revision>
  <dcterms:created xsi:type="dcterms:W3CDTF">2017-12-25T01:43:15Z</dcterms:created>
  <dcterms:modified xsi:type="dcterms:W3CDTF">2017-12-26T04:21:36Z</dcterms:modified>
</cp:coreProperties>
</file>