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162" y="7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0DE7-6823-44B5-B090-EAF03FC48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863D1-8B59-4A46-9BD8-3A4E0436A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C307C-4C26-4D66-AAA3-EB8F8767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73EF-7DB7-4C56-8802-0F14347075D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80F8F-2C8A-408C-A95C-98F71A58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9A5D2-A7C7-449E-8A73-C7B321D7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FAF-DAF1-45CA-B5A5-267E0ADF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0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A47D-EF39-4706-B9B6-D4DBDBF5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E5618-D54F-4053-88FC-7A8EB4697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B4E79-79B6-435F-BCC0-617BC5FE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73EF-7DB7-4C56-8802-0F14347075D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232E5-6497-4DE6-97AC-D6578366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2FBCA-B654-4C1F-AD51-DCAF0135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FAF-DAF1-45CA-B5A5-267E0ADF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8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8DBC2-592B-4B5C-9733-A1A221AB0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DEE5D-CBE3-4638-A268-A2C4F9423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118E0-5A02-4C7F-9928-B26BE5CA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73EF-7DB7-4C56-8802-0F14347075D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81B5E-FAC8-4846-91D5-9E9D17FC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A5E5C-D122-4B8F-8382-95EA3E99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FAF-DAF1-45CA-B5A5-267E0ADF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2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957D-5EF8-4D16-A143-1C438F3D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F949-8F45-4B63-BC83-10F95D978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3DD39-3EAB-4F4B-9E6F-EFE643C9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73EF-7DB7-4C56-8802-0F14347075D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93AB6-4334-45D1-8D83-D9C077A4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2810F-8EB5-4886-AC07-6ABF7E05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FAF-DAF1-45CA-B5A5-267E0ADF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C82D-717C-44C6-9DDA-540940D6B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CBD5A-A12B-47C5-BB0F-D55341E9E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3D721-57F4-4B52-927F-8E6EE321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73EF-7DB7-4C56-8802-0F14347075D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A7217-9B7B-4E9D-B1B1-F0F5E19A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F5FF5-0340-401E-B6B7-5E549A9F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FAF-DAF1-45CA-B5A5-267E0ADF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7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7FCB-1D03-4D12-9D37-240A7DCE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649FD-44D1-4312-A69C-37FCFB99B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07B7D-0ADE-4410-B887-9C54EDA97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434A2-A77C-4F62-A51E-9EDE779F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73EF-7DB7-4C56-8802-0F14347075D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B2D95-14EB-4D27-B4ED-0C8F155F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D6385-44F2-407E-9588-04BAB34E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FAF-DAF1-45CA-B5A5-267E0ADF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9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5FAE-8A27-4FFC-927B-630AD023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A95DF-79C4-4458-8F66-68052D2C8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45759-3076-48CF-9137-C4E0D6BCB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E89A8-30DB-4A38-91C6-F22AB0849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22DE0-AF7E-48B1-A63C-4098E980E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CDD7CC-DA58-4DBC-AA55-D05DC313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73EF-7DB7-4C56-8802-0F14347075D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B5419C-2199-404D-9C68-8DC5FE5F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BBFCE-E1F5-476A-B5E9-D5712B72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FAF-DAF1-45CA-B5A5-267E0ADF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2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7511-C71D-4CFC-8FD5-E74A80D8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047A3-6132-40C4-AD0A-9906224E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73EF-7DB7-4C56-8802-0F14347075D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A94F1-CC17-4F1C-A803-91305328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406A0-3FD7-4A7D-BE1A-4507AFCB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FAF-DAF1-45CA-B5A5-267E0ADF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0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94BED-E33E-4C96-AA4D-D28779EA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73EF-7DB7-4C56-8802-0F14347075D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FCD49-640D-4257-8D8E-D48C3D4D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5DA31-9E12-43B6-B041-E0BB317D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FAF-DAF1-45CA-B5A5-267E0ADF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1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1597-F5EE-4669-9A7F-FEC02CDF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3B33A-0E06-463F-B856-A124DBEB2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EDEDB-4B83-4957-84D1-7295E2E7E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C7BAC-DB8B-413F-B063-360B5FC9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73EF-7DB7-4C56-8802-0F14347075D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100E5-96F6-4955-9B6E-B9ACC500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B1FE5-401B-44A4-9508-19D0D6AA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FAF-DAF1-45CA-B5A5-267E0ADF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6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0589-3019-468C-B797-513C0C0A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68D73-DACA-43E9-BC5C-1A92F7881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84CF6-0AAE-4339-91DB-A9A895060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D1AC4-F9DC-457A-973A-91A1B07F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73EF-7DB7-4C56-8802-0F14347075D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5F955-9F4E-4082-A373-88321893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4C828-46AD-4006-BCF5-034EB1CF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FAF-DAF1-45CA-B5A5-267E0ADF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3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56A51-C254-4562-A0DE-5D96BA2A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2B7C7-293B-462C-94CD-AB0FBF3CE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A0069-0998-42FA-B23A-AAB3FC4BA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873EF-7DB7-4C56-8802-0F14347075D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5F890-F9B5-4BA1-A814-BFB2497C6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89770-E8EB-4D9D-B00C-8D53AFD59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44FAF-DAF1-45CA-B5A5-267E0ADF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3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hutterstock.com">
            <a:extLst>
              <a:ext uri="{FF2B5EF4-FFF2-40B4-BE49-F238E27FC236}">
                <a16:creationId xmlns:a16="http://schemas.microsoft.com/office/drawing/2014/main" id="{9FD2FC71-E225-444C-9EFE-1417024A4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6697" y="23150"/>
            <a:ext cx="14092262" cy="707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59A85-5A93-4D78-9F10-F408D28B5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fr-FR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87C2F-1873-44AD-A3D8-42A65C4D6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807" y="2870522"/>
            <a:ext cx="11532243" cy="3417565"/>
          </a:xfrm>
        </p:spPr>
        <p:txBody>
          <a:bodyPr>
            <a:noAutofit/>
          </a:bodyPr>
          <a:lstStyle/>
          <a:p>
            <a:pPr algn="r"/>
            <a:r>
              <a:rPr lang="en-US" sz="4000" b="1" i="0" dirty="0">
                <a:solidFill>
                  <a:schemeClr val="bg1"/>
                </a:solidFill>
                <a:effectLst/>
                <a:latin typeface="-apple-system"/>
              </a:rPr>
              <a:t>COVID PLANET</a:t>
            </a:r>
          </a:p>
          <a:p>
            <a:pPr algn="r"/>
            <a:endParaRPr lang="en-US" sz="4000" b="1" dirty="0">
              <a:solidFill>
                <a:schemeClr val="bg1"/>
              </a:solidFill>
              <a:latin typeface="-apple-system"/>
            </a:endParaRPr>
          </a:p>
          <a:p>
            <a:pPr algn="r"/>
            <a:r>
              <a:rPr lang="en-US" sz="2800" b="1" i="0" dirty="0">
                <a:solidFill>
                  <a:schemeClr val="bg1"/>
                </a:solidFill>
                <a:effectLst/>
                <a:latin typeface="-apple-system"/>
              </a:rPr>
              <a:t>ANNA</a:t>
            </a:r>
          </a:p>
          <a:p>
            <a:pPr algn="r"/>
            <a:r>
              <a:rPr lang="en-US" sz="2800" b="1" i="0" dirty="0">
                <a:solidFill>
                  <a:schemeClr val="bg1"/>
                </a:solidFill>
                <a:effectLst/>
                <a:latin typeface="-apple-system"/>
              </a:rPr>
              <a:t>INGRID</a:t>
            </a:r>
          </a:p>
          <a:p>
            <a:pPr algn="r"/>
            <a:r>
              <a:rPr lang="en-US" sz="2800" b="1" dirty="0">
                <a:solidFill>
                  <a:schemeClr val="bg1"/>
                </a:solidFill>
                <a:latin typeface="-apple-system"/>
              </a:rPr>
              <a:t>YANIS</a:t>
            </a:r>
            <a:endParaRPr lang="en-US" sz="2800" b="1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r"/>
            <a:endParaRPr lang="en-US" sz="4000" b="1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2908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7E40-200A-49E3-8FB9-F5BCCB5E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2B3D-901F-4BB8-A90B-2CCA8AFD5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Description of your Project (Planning, ER,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DataBase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Schema, Queries,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Methodoloy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for the composite indicator)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1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E36F-6135-4B5B-B71E-5F0AF117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BA184A-9345-4278-9EFD-F3E698454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744" y="1825625"/>
            <a:ext cx="6988512" cy="4351338"/>
          </a:xfrm>
        </p:spPr>
      </p:pic>
    </p:spTree>
    <p:extLst>
      <p:ext uri="{BB962C8B-B14F-4D97-AF65-F5344CB8AC3E}">
        <p14:creationId xmlns:p14="http://schemas.microsoft.com/office/powerpoint/2010/main" val="5128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C44B53-3B0F-4D0A-95F2-5FA24D97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Challenges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A99688-D307-4F0A-836A-35DAA9B53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Difficulty</a:t>
            </a:r>
            <a:r>
              <a:rPr lang="fr-FR" dirty="0"/>
              <a:t> </a:t>
            </a:r>
            <a:r>
              <a:rPr lang="fr-FR" dirty="0" err="1"/>
              <a:t>finding</a:t>
            </a:r>
            <a:r>
              <a:rPr lang="fr-FR" dirty="0"/>
              <a:t> French </a:t>
            </a:r>
            <a:r>
              <a:rPr lang="fr-FR" dirty="0" err="1"/>
              <a:t>dataset</a:t>
            </a:r>
            <a:r>
              <a:rPr lang="fr-FR" dirty="0"/>
              <a:t> due to </a:t>
            </a:r>
            <a:r>
              <a:rPr lang="fr-FR" dirty="0" err="1"/>
              <a:t>lack</a:t>
            </a:r>
            <a:r>
              <a:rPr lang="fr-FR" dirty="0"/>
              <a:t> of </a:t>
            </a:r>
            <a:r>
              <a:rPr lang="fr-FR" dirty="0" err="1"/>
              <a:t>census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3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3527-4A57-4B7B-84D6-AC5843A8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36B3B-2932-48FA-97D4-9FCDBF7D2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1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2A70-BE9E-4EBE-B4E6-95A51536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Highlights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008F3-364A-4965-8FA4-1429EA00F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4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2688-CD93-4243-A1E7-AD37CE72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Main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4FD7-3672-4B20-91C3-AEEF051D1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2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A6E8-8FBA-400B-842C-CF610E08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Demo (ONE MINUTE)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205E-85F2-4800-A06B-B3F710762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1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49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 </vt:lpstr>
      <vt:lpstr>PowerPoint Presentation</vt:lpstr>
      <vt:lpstr>ER</vt:lpstr>
      <vt:lpstr>Challenges</vt:lpstr>
      <vt:lpstr>Process</vt:lpstr>
      <vt:lpstr>Highlights</vt:lpstr>
      <vt:lpstr>Main results</vt:lpstr>
      <vt:lpstr>Demo (ONE MINUTE)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Anna Shin</dc:creator>
  <cp:lastModifiedBy>Anna Shin</cp:lastModifiedBy>
  <cp:revision>3</cp:revision>
  <dcterms:created xsi:type="dcterms:W3CDTF">2021-12-10T16:27:37Z</dcterms:created>
  <dcterms:modified xsi:type="dcterms:W3CDTF">2021-12-10T17:09:43Z</dcterms:modified>
</cp:coreProperties>
</file>