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56" r:id="rId3"/>
    <p:sldId id="267" r:id="rId4"/>
    <p:sldId id="269" r:id="rId5"/>
    <p:sldId id="270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803" autoAdjust="0"/>
  </p:normalViewPr>
  <p:slideViewPr>
    <p:cSldViewPr snapToGrid="0" showGuides="1">
      <p:cViewPr varScale="1">
        <p:scale>
          <a:sx n="87" d="100"/>
          <a:sy n="87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0F8EB-5C8F-4FCE-9177-01BDC8273654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23D97-BEE5-4E41-99E9-E9057F121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18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23D97-BEE5-4E41-99E9-E9057F121F2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2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4DDE-4E48-4D82-B84C-EC158D87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F1372-9E99-42D9-9043-96C2124E4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19C6-CC97-4663-900A-5F26D3D4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9DA6-1E74-4862-8ED1-9D531337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1025-061B-4685-ACE8-8C66A513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7640-D4F1-4856-884B-97CA53FB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E66D-A9C8-4626-87AB-8CD3E810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FF44-46A2-4A74-B375-A9B5C75F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8517-6597-416A-9BFC-FF6D2BA7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6B89-177B-4D0A-9D88-D6F81680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DD480-88F1-4594-8E96-4D3685DB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F50D-DF93-4B17-A96D-C1EFE20A4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6767-0DB9-40F7-B4F7-03EF566C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0F05-96D7-4F78-913A-29C4218C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5576-485C-49FA-B255-D5C176C8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8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A19-8C85-4EA1-BA70-A715C8F7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AA6A-B351-4FDC-91B6-2FB69229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D932-A1A9-4FE9-9695-DD319F4B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6916-1A17-4503-8981-D95DE6D4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13A7-A208-4CA1-92FF-94C38C2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B937-893B-454A-B2CB-E582CE9F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D525-8554-4141-A7A3-9FDC33271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3C43-BC56-4758-9E07-2D479B1D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E81D-2EF4-4FEA-9E19-F219738E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DADC3-E641-429F-9D1F-FF3524FC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99E1-40EF-4398-8918-83D2282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95E4-C95C-49C7-969E-4AF56896C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A8B01-AE81-4FDB-B9EA-F248DA89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98985-89BF-4783-B34D-DDC92C2B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BF7C5-A3F3-4E46-B7C1-63D2C7D0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22588-9912-4AA2-9A06-E4666C3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8223-067F-4FA8-B74B-9B3E9253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71BA-CE24-4A76-8F25-49EED8AC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78733-9671-4215-9646-11C52D11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81D34-6C4F-4FA3-8548-8D5046114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56A2A-70EC-4A46-8ABA-9DC370FA3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F2AC4-A8B5-4D63-8052-7163BEE6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A8E5B-D810-496D-AAEB-5853CAF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9F9BE-5A55-4555-BACE-86020C3A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D4E9-BFC0-4DF0-926D-9C43D40D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EC754-B00B-41EB-AE2D-26791C20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91B36-E011-4140-933D-E63A8616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4FB4-5373-4102-BFE6-D839B55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23FBE-5A94-4843-BC6B-6DF2EF63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DCAC5-E705-4362-BA94-DEBACB3A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DA412-C76F-46BE-8646-F8B39D92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736A-D9DC-4B15-8908-5F71F1A1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9F5B-B56C-4AD1-9B02-8F715DE1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3144-4626-4CBA-BA2B-B3205A7C2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CECA2-130B-4D22-8A84-2D4B7434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5250C-0F84-4FA0-9460-511117D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72070-CA33-469A-B906-2B90C47B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4B5D-D1EC-4AAB-885F-6AAF56D4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63228-9E8E-4276-88E2-91942DBDC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64D3-58B3-421E-B8A4-C3B0663B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CA81B-0A79-4597-80DC-AEDA395C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9230A-9614-46A0-886E-D3DF9B54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8FA1-ABDA-4CDB-BEE2-8FB97F1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42A94-C27B-4B27-BF27-0C5908A7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9BB00-157E-4B53-A4F7-CE8D85AC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EC01-6F32-4D65-A3F5-22FABC92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98A3-7757-4CC9-A122-74BD029713E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95AA8-DDAE-4189-9CD4-93851F322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42D4C-181B-4970-890A-35E580EB3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3639-2E24-4E75-89F0-98322DBC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1681605"/>
            <a:ext cx="4813072" cy="349479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Masters’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Radek  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pic>
        <p:nvPicPr>
          <p:cNvPr id="2050" name="Picture 2" descr="Ironhack Logo">
            <a:extLst>
              <a:ext uri="{FF2B5EF4-FFF2-40B4-BE49-F238E27FC236}">
                <a16:creationId xmlns:a16="http://schemas.microsoft.com/office/drawing/2014/main" id="{1D385901-8BA4-40F2-BC9C-D8B4C5FC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840" y="2915920"/>
            <a:ext cx="1647232" cy="17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stermind — Wikipédia">
            <a:extLst>
              <a:ext uri="{FF2B5EF4-FFF2-40B4-BE49-F238E27FC236}">
                <a16:creationId xmlns:a16="http://schemas.microsoft.com/office/drawing/2014/main" id="{5479E47B-DDB6-478E-A2F1-42450EF4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9" y="829909"/>
            <a:ext cx="4761338" cy="50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A12097-CD2B-4EAC-9D75-590E5C42F635}"/>
              </a:ext>
            </a:extLst>
          </p:cNvPr>
          <p:cNvSpPr/>
          <p:nvPr/>
        </p:nvSpPr>
        <p:spPr>
          <a:xfrm>
            <a:off x="6172200" y="0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User vs Computer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(PC)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combination of 4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(user) tries to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combination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the PC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clues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on the right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and positions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user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the right combination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goal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the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secret combination </a:t>
            </a:r>
            <a:b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least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trials!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8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AB88FB-A935-4DD4-8B9D-A5B89C28DB7D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Challenges</a:t>
            </a: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and plan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parts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user input </a:t>
            </a:r>
          </a:p>
          <a:p>
            <a:pPr marL="285750" indent="-285750" algn="ctr">
              <a:buFontTx/>
              <a:buChar char="-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ctr">
              <a:buFontTx/>
              <a:buChar char="-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continue or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Technical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difficulties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hallenge accepted training GIF">
            <a:extLst>
              <a:ext uri="{FF2B5EF4-FFF2-40B4-BE49-F238E27FC236}">
                <a16:creationId xmlns:a16="http://schemas.microsoft.com/office/drawing/2014/main" id="{AAF18359-0052-4E0A-B67B-7EB7DF63D8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610" y="1778000"/>
            <a:ext cx="452374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2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BE4C4E-FEDC-4000-86DA-03CCF29342DE}"/>
              </a:ext>
            </a:extLst>
          </p:cNvPr>
          <p:cNvSpPr/>
          <p:nvPr/>
        </p:nvSpPr>
        <p:spPr>
          <a:xfrm>
            <a:off x="276997" y="84252"/>
            <a:ext cx="6019800" cy="132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&lt;Our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flowchart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347C12-04C4-4024-95B0-C1A92E6A5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828"/>
            <a:ext cx="12192000" cy="28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3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509546-EEE1-4B99-93F7-7425D01AFC26}"/>
              </a:ext>
            </a:extLst>
          </p:cNvPr>
          <p:cNvSpPr/>
          <p:nvPr/>
        </p:nvSpPr>
        <p:spPr>
          <a:xfrm>
            <a:off x="6162040" y="0"/>
            <a:ext cx="60198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Highlights</a:t>
            </a: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arenR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MasterMind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ctr">
              <a:buAutoNum type="arabicParenR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arenR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Collective &amp;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individual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inputs</a:t>
            </a:r>
          </a:p>
          <a:p>
            <a:pPr marL="342900" indent="-342900" algn="ctr">
              <a:buAutoNum type="arabicParenR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ctr">
              <a:buAutoNum type="arabicParenR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michael jackson love GIF">
            <a:extLst>
              <a:ext uri="{FF2B5EF4-FFF2-40B4-BE49-F238E27FC236}">
                <a16:creationId xmlns:a16="http://schemas.microsoft.com/office/drawing/2014/main" id="{010478D7-3FFE-48D0-B093-8C3FF2AE59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1" y="1269525"/>
            <a:ext cx="4023360" cy="431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A5E05-8379-40B7-8AAC-A12F3EC5415D}"/>
              </a:ext>
            </a:extLst>
          </p:cNvPr>
          <p:cNvSpPr/>
          <p:nvPr/>
        </p:nvSpPr>
        <p:spPr>
          <a:xfrm>
            <a:off x="3086100" y="2998112"/>
            <a:ext cx="6019800" cy="86177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5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the </a:t>
            </a:r>
            <a:r>
              <a:rPr lang="fr-FR" sz="5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endParaRPr lang="fr-FR" sz="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6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139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Masters’ Master Mind    Paul Radek   Anna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Masters’ Master Mind</dc:title>
  <dc:creator>Anna Shin</dc:creator>
  <cp:lastModifiedBy>Radek Debek</cp:lastModifiedBy>
  <cp:revision>10</cp:revision>
  <dcterms:created xsi:type="dcterms:W3CDTF">2021-12-03T16:08:37Z</dcterms:created>
  <dcterms:modified xsi:type="dcterms:W3CDTF">2021-12-05T16:52:40Z</dcterms:modified>
</cp:coreProperties>
</file>