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
  </p:notesMasterIdLst>
  <p:handoutMasterIdLst>
    <p:handoutMasterId r:id="rId4"/>
  </p:handoutMasterIdLst>
  <p:sldIdLst>
    <p:sldId id="265" r:id="rId2"/>
  </p:sldIdLst>
  <p:sldSz cx="22631400" cy="32042100"/>
  <p:notesSz cx="6985000" cy="10121900"/>
  <p:defaultTextStyle>
    <a:defPPr>
      <a:defRPr lang="en-GB"/>
    </a:defPPr>
    <a:lvl1pPr algn="l" rtl="0" fontAlgn="base">
      <a:spcBef>
        <a:spcPct val="0"/>
      </a:spcBef>
      <a:spcAft>
        <a:spcPct val="0"/>
      </a:spcAft>
      <a:defRPr sz="2400" kern="1200">
        <a:solidFill>
          <a:schemeClr val="tx1"/>
        </a:solidFill>
        <a:latin typeface="Arial Narrow" panose="020B0606020202030204" pitchFamily="34" charset="0"/>
        <a:ea typeface="+mn-ea"/>
        <a:cs typeface="+mn-cs"/>
      </a:defRPr>
    </a:lvl1pPr>
    <a:lvl2pPr marL="457200" algn="l" rtl="0" fontAlgn="base">
      <a:spcBef>
        <a:spcPct val="0"/>
      </a:spcBef>
      <a:spcAft>
        <a:spcPct val="0"/>
      </a:spcAft>
      <a:defRPr sz="2400" kern="1200">
        <a:solidFill>
          <a:schemeClr val="tx1"/>
        </a:solidFill>
        <a:latin typeface="Arial Narrow" panose="020B0606020202030204" pitchFamily="34" charset="0"/>
        <a:ea typeface="+mn-ea"/>
        <a:cs typeface="+mn-cs"/>
      </a:defRPr>
    </a:lvl2pPr>
    <a:lvl3pPr marL="914400" algn="l" rtl="0" fontAlgn="base">
      <a:spcBef>
        <a:spcPct val="0"/>
      </a:spcBef>
      <a:spcAft>
        <a:spcPct val="0"/>
      </a:spcAft>
      <a:defRPr sz="2400" kern="1200">
        <a:solidFill>
          <a:schemeClr val="tx1"/>
        </a:solidFill>
        <a:latin typeface="Arial Narrow" panose="020B0606020202030204" pitchFamily="34" charset="0"/>
        <a:ea typeface="+mn-ea"/>
        <a:cs typeface="+mn-cs"/>
      </a:defRPr>
    </a:lvl3pPr>
    <a:lvl4pPr marL="1371600" algn="l" rtl="0" fontAlgn="base">
      <a:spcBef>
        <a:spcPct val="0"/>
      </a:spcBef>
      <a:spcAft>
        <a:spcPct val="0"/>
      </a:spcAft>
      <a:defRPr sz="2400" kern="1200">
        <a:solidFill>
          <a:schemeClr val="tx1"/>
        </a:solidFill>
        <a:latin typeface="Arial Narrow" panose="020B0606020202030204" pitchFamily="34" charset="0"/>
        <a:ea typeface="+mn-ea"/>
        <a:cs typeface="+mn-cs"/>
      </a:defRPr>
    </a:lvl4pPr>
    <a:lvl5pPr marL="1828800" algn="l" rtl="0" fontAlgn="base">
      <a:spcBef>
        <a:spcPct val="0"/>
      </a:spcBef>
      <a:spcAft>
        <a:spcPct val="0"/>
      </a:spcAft>
      <a:defRPr sz="2400" kern="1200">
        <a:solidFill>
          <a:schemeClr val="tx1"/>
        </a:solidFill>
        <a:latin typeface="Arial Narrow" panose="020B0606020202030204" pitchFamily="34" charset="0"/>
        <a:ea typeface="+mn-ea"/>
        <a:cs typeface="+mn-cs"/>
      </a:defRPr>
    </a:lvl5pPr>
    <a:lvl6pPr marL="2286000" algn="l" defTabSz="914400" rtl="0" eaLnBrk="1" latinLnBrk="0" hangingPunct="1">
      <a:defRPr sz="2400" kern="1200">
        <a:solidFill>
          <a:schemeClr val="tx1"/>
        </a:solidFill>
        <a:latin typeface="Arial Narrow" panose="020B0606020202030204" pitchFamily="34" charset="0"/>
        <a:ea typeface="+mn-ea"/>
        <a:cs typeface="+mn-cs"/>
      </a:defRPr>
    </a:lvl6pPr>
    <a:lvl7pPr marL="2743200" algn="l" defTabSz="914400" rtl="0" eaLnBrk="1" latinLnBrk="0" hangingPunct="1">
      <a:defRPr sz="2400" kern="1200">
        <a:solidFill>
          <a:schemeClr val="tx1"/>
        </a:solidFill>
        <a:latin typeface="Arial Narrow" panose="020B0606020202030204" pitchFamily="34" charset="0"/>
        <a:ea typeface="+mn-ea"/>
        <a:cs typeface="+mn-cs"/>
      </a:defRPr>
    </a:lvl7pPr>
    <a:lvl8pPr marL="3200400" algn="l" defTabSz="914400" rtl="0" eaLnBrk="1" latinLnBrk="0" hangingPunct="1">
      <a:defRPr sz="2400" kern="1200">
        <a:solidFill>
          <a:schemeClr val="tx1"/>
        </a:solidFill>
        <a:latin typeface="Arial Narrow" panose="020B0606020202030204" pitchFamily="34" charset="0"/>
        <a:ea typeface="+mn-ea"/>
        <a:cs typeface="+mn-cs"/>
      </a:defRPr>
    </a:lvl8pPr>
    <a:lvl9pPr marL="3657600" algn="l" defTabSz="914400" rtl="0" eaLnBrk="1" latinLnBrk="0" hangingPunct="1">
      <a:defRPr sz="2400" kern="1200">
        <a:solidFill>
          <a:schemeClr val="tx1"/>
        </a:solidFill>
        <a:latin typeface="Arial Narrow" panose="020B0606020202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DC9B3"/>
    <a:srgbClr val="569488"/>
    <a:srgbClr val="FF9933"/>
    <a:srgbClr val="009999"/>
    <a:srgbClr val="00CC99"/>
    <a:srgbClr val="3399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56" autoAdjust="0"/>
  </p:normalViewPr>
  <p:slideViewPr>
    <p:cSldViewPr>
      <p:cViewPr>
        <p:scale>
          <a:sx n="43" d="100"/>
          <a:sy n="43" d="100"/>
        </p:scale>
        <p:origin x="826" y="-23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CD27C1A-3A55-40B6-94B9-8AEA59D43DCA}"/>
              </a:ext>
            </a:extLst>
          </p:cNvPr>
          <p:cNvSpPr>
            <a:spLocks noGrp="1" noChangeArrowheads="1"/>
          </p:cNvSpPr>
          <p:nvPr>
            <p:ph type="hdr" sz="quarter"/>
          </p:nvPr>
        </p:nvSpPr>
        <p:spPr bwMode="auto">
          <a:xfrm>
            <a:off x="0" y="0"/>
            <a:ext cx="3025775" cy="506413"/>
          </a:xfrm>
          <a:prstGeom prst="rect">
            <a:avLst/>
          </a:prstGeom>
          <a:noFill/>
          <a:ln w="9525">
            <a:noFill/>
            <a:miter lim="800000"/>
            <a:headEnd/>
            <a:tailEnd/>
          </a:ln>
          <a:effectLst/>
        </p:spPr>
        <p:txBody>
          <a:bodyPr vert="horz" wrap="square" lIns="93699" tIns="46849" rIns="93699" bIns="46849" numCol="1" anchor="t" anchorCtr="0" compatLnSpc="1">
            <a:prstTxWarp prst="textNoShape">
              <a:avLst/>
            </a:prstTxWarp>
          </a:bodyPr>
          <a:lstStyle>
            <a:lvl1pPr defTabSz="936625" eaLnBrk="0" hangingPunct="0">
              <a:defRPr sz="1200"/>
            </a:lvl1pPr>
          </a:lstStyle>
          <a:p>
            <a:pPr>
              <a:defRPr/>
            </a:pPr>
            <a:endParaRPr lang="en-GB"/>
          </a:p>
        </p:txBody>
      </p:sp>
      <p:sp>
        <p:nvSpPr>
          <p:cNvPr id="3075" name="Rectangle 3">
            <a:extLst>
              <a:ext uri="{FF2B5EF4-FFF2-40B4-BE49-F238E27FC236}">
                <a16:creationId xmlns:a16="http://schemas.microsoft.com/office/drawing/2014/main" id="{C8129FCA-10DC-43CC-9C44-9FD71C6882C7}"/>
              </a:ext>
            </a:extLst>
          </p:cNvPr>
          <p:cNvSpPr>
            <a:spLocks noGrp="1" noChangeArrowheads="1"/>
          </p:cNvSpPr>
          <p:nvPr>
            <p:ph type="dt" sz="quarter" idx="1"/>
          </p:nvPr>
        </p:nvSpPr>
        <p:spPr bwMode="auto">
          <a:xfrm>
            <a:off x="3959225" y="0"/>
            <a:ext cx="3025775" cy="506413"/>
          </a:xfrm>
          <a:prstGeom prst="rect">
            <a:avLst/>
          </a:prstGeom>
          <a:noFill/>
          <a:ln w="9525">
            <a:noFill/>
            <a:miter lim="800000"/>
            <a:headEnd/>
            <a:tailEnd/>
          </a:ln>
          <a:effectLst/>
        </p:spPr>
        <p:txBody>
          <a:bodyPr vert="horz" wrap="square" lIns="93699" tIns="46849" rIns="93699" bIns="46849" numCol="1" anchor="t" anchorCtr="0" compatLnSpc="1">
            <a:prstTxWarp prst="textNoShape">
              <a:avLst/>
            </a:prstTxWarp>
          </a:bodyPr>
          <a:lstStyle>
            <a:lvl1pPr algn="r" defTabSz="936625" eaLnBrk="0" hangingPunct="0">
              <a:defRPr sz="1200"/>
            </a:lvl1pPr>
          </a:lstStyle>
          <a:p>
            <a:pPr>
              <a:defRPr/>
            </a:pPr>
            <a:endParaRPr lang="en-GB"/>
          </a:p>
        </p:txBody>
      </p:sp>
      <p:sp>
        <p:nvSpPr>
          <p:cNvPr id="3076" name="Rectangle 4">
            <a:extLst>
              <a:ext uri="{FF2B5EF4-FFF2-40B4-BE49-F238E27FC236}">
                <a16:creationId xmlns:a16="http://schemas.microsoft.com/office/drawing/2014/main" id="{E590A15B-E8CA-4A4B-914C-7EE5F6D87A1C}"/>
              </a:ext>
            </a:extLst>
          </p:cNvPr>
          <p:cNvSpPr>
            <a:spLocks noGrp="1" noChangeArrowheads="1"/>
          </p:cNvSpPr>
          <p:nvPr>
            <p:ph type="ftr" sz="quarter" idx="2"/>
          </p:nvPr>
        </p:nvSpPr>
        <p:spPr bwMode="auto">
          <a:xfrm>
            <a:off x="0" y="9615488"/>
            <a:ext cx="3025775" cy="506412"/>
          </a:xfrm>
          <a:prstGeom prst="rect">
            <a:avLst/>
          </a:prstGeom>
          <a:noFill/>
          <a:ln w="9525">
            <a:noFill/>
            <a:miter lim="800000"/>
            <a:headEnd/>
            <a:tailEnd/>
          </a:ln>
          <a:effectLst/>
        </p:spPr>
        <p:txBody>
          <a:bodyPr vert="horz" wrap="square" lIns="93699" tIns="46849" rIns="93699" bIns="46849" numCol="1" anchor="b" anchorCtr="0" compatLnSpc="1">
            <a:prstTxWarp prst="textNoShape">
              <a:avLst/>
            </a:prstTxWarp>
          </a:bodyPr>
          <a:lstStyle>
            <a:lvl1pPr defTabSz="936625" eaLnBrk="0" hangingPunct="0">
              <a:defRPr sz="1200"/>
            </a:lvl1pPr>
          </a:lstStyle>
          <a:p>
            <a:pPr>
              <a:defRPr/>
            </a:pPr>
            <a:endParaRPr lang="en-GB"/>
          </a:p>
        </p:txBody>
      </p:sp>
      <p:sp>
        <p:nvSpPr>
          <p:cNvPr id="3077" name="Rectangle 5">
            <a:extLst>
              <a:ext uri="{FF2B5EF4-FFF2-40B4-BE49-F238E27FC236}">
                <a16:creationId xmlns:a16="http://schemas.microsoft.com/office/drawing/2014/main" id="{9FB54DC3-9489-446A-9CE1-AA627620AB68}"/>
              </a:ext>
            </a:extLst>
          </p:cNvPr>
          <p:cNvSpPr>
            <a:spLocks noGrp="1" noChangeArrowheads="1"/>
          </p:cNvSpPr>
          <p:nvPr>
            <p:ph type="sldNum" sz="quarter" idx="3"/>
          </p:nvPr>
        </p:nvSpPr>
        <p:spPr bwMode="auto">
          <a:xfrm>
            <a:off x="3959225" y="9615488"/>
            <a:ext cx="3025775" cy="506412"/>
          </a:xfrm>
          <a:prstGeom prst="rect">
            <a:avLst/>
          </a:prstGeom>
          <a:noFill/>
          <a:ln w="9525">
            <a:noFill/>
            <a:miter lim="800000"/>
            <a:headEnd/>
            <a:tailEnd/>
          </a:ln>
          <a:effectLst/>
        </p:spPr>
        <p:txBody>
          <a:bodyPr vert="horz" wrap="square" lIns="93699" tIns="46849" rIns="93699" bIns="46849" numCol="1" anchor="b" anchorCtr="0" compatLnSpc="1">
            <a:prstTxWarp prst="textNoShape">
              <a:avLst/>
            </a:prstTxWarp>
          </a:bodyPr>
          <a:lstStyle>
            <a:lvl1pPr algn="r" defTabSz="936625" eaLnBrk="0" hangingPunct="0">
              <a:defRPr sz="1200"/>
            </a:lvl1pPr>
          </a:lstStyle>
          <a:p>
            <a:fld id="{423551AE-E25A-4C61-AE23-EDE781EC9EFE}" type="slidenum">
              <a:rPr lang="en-GB" altLang="en-US"/>
              <a:pPr/>
              <a:t>‹#›</a:t>
            </a:fld>
            <a:endParaRPr lang="en-GB"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5080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956050" y="0"/>
            <a:ext cx="3027363" cy="508000"/>
          </a:xfrm>
          <a:prstGeom prst="rect">
            <a:avLst/>
          </a:prstGeom>
        </p:spPr>
        <p:txBody>
          <a:bodyPr vert="horz" lIns="91440" tIns="45720" rIns="91440" bIns="45720" rtlCol="0"/>
          <a:lstStyle>
            <a:lvl1pPr algn="r">
              <a:defRPr sz="1200"/>
            </a:lvl1pPr>
          </a:lstStyle>
          <a:p>
            <a:fld id="{5825895A-DC3E-4CB5-A3AB-3475D29A6313}" type="datetimeFigureOut">
              <a:rPr lang="en-GB" smtClean="0"/>
              <a:t>19/03/2018</a:t>
            </a:fld>
            <a:endParaRPr lang="en-GB"/>
          </a:p>
        </p:txBody>
      </p:sp>
      <p:sp>
        <p:nvSpPr>
          <p:cNvPr id="4" name="Slide Image Placeholder 3"/>
          <p:cNvSpPr>
            <a:spLocks noGrp="1" noRot="1" noChangeAspect="1"/>
          </p:cNvSpPr>
          <p:nvPr>
            <p:ph type="sldImg" idx="2"/>
          </p:nvPr>
        </p:nvSpPr>
        <p:spPr>
          <a:xfrm>
            <a:off x="2286000" y="1265238"/>
            <a:ext cx="2413000" cy="34163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98500" y="4870450"/>
            <a:ext cx="5588000" cy="3986213"/>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613900"/>
            <a:ext cx="3027363" cy="5080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956050" y="9613900"/>
            <a:ext cx="3027363" cy="508000"/>
          </a:xfrm>
          <a:prstGeom prst="rect">
            <a:avLst/>
          </a:prstGeom>
        </p:spPr>
        <p:txBody>
          <a:bodyPr vert="horz" lIns="91440" tIns="45720" rIns="91440" bIns="45720" rtlCol="0" anchor="b"/>
          <a:lstStyle>
            <a:lvl1pPr algn="r">
              <a:defRPr sz="1200"/>
            </a:lvl1pPr>
          </a:lstStyle>
          <a:p>
            <a:fld id="{0BA8F82D-669C-40FC-B3A8-4DABCC53042A}" type="slidenum">
              <a:rPr lang="en-GB" smtClean="0"/>
              <a:t>‹#›</a:t>
            </a:fld>
            <a:endParaRPr lang="en-GB"/>
          </a:p>
        </p:txBody>
      </p:sp>
    </p:spTree>
    <p:extLst>
      <p:ext uri="{BB962C8B-B14F-4D97-AF65-F5344CB8AC3E}">
        <p14:creationId xmlns:p14="http://schemas.microsoft.com/office/powerpoint/2010/main" val="40587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a:r>
            <a:r>
              <a:rPr lang="en-GB" dirty="0" err="1"/>
              <a:t>program_nolib</a:t>
            </a:r>
            <a:r>
              <a:rPr lang="en-GB" dirty="0"/>
              <a:t> --mode=video --</a:t>
            </a:r>
            <a:r>
              <a:rPr lang="en-GB" dirty="0" err="1"/>
              <a:t>roi_method</a:t>
            </a:r>
            <a:r>
              <a:rPr lang="en-GB" dirty="0"/>
              <a:t>=5 --</a:t>
            </a:r>
            <a:r>
              <a:rPr lang="en-GB" dirty="0" err="1"/>
              <a:t>src</a:t>
            </a:r>
            <a:r>
              <a:rPr lang="en-GB" dirty="0"/>
              <a:t>=/home/</a:t>
            </a:r>
            <a:r>
              <a:rPr lang="en-GB" dirty="0" err="1"/>
              <a:t>xilinx</a:t>
            </a:r>
            <a:r>
              <a:rPr lang="en-GB" dirty="0"/>
              <a:t>/open_cv2/videos/rotating_car.mp4</a:t>
            </a:r>
          </a:p>
          <a:p>
            <a:r>
              <a:rPr lang="en-GB" dirty="0"/>
              <a:t>^ For testing the rotation example</a:t>
            </a:r>
          </a:p>
          <a:p>
            <a:endParaRPr lang="en-GB" dirty="0"/>
          </a:p>
          <a:p>
            <a:r>
              <a:rPr lang="en-GB" dirty="0"/>
              <a:t>Show demo of noise test and occlusion test</a:t>
            </a:r>
          </a:p>
          <a:p>
            <a:r>
              <a:rPr lang="en-GB" dirty="0"/>
              <a:t>Then demo the camera working</a:t>
            </a:r>
          </a:p>
          <a:p>
            <a:endParaRPr lang="en-GB" dirty="0"/>
          </a:p>
          <a:p>
            <a:r>
              <a:rPr lang="en-GB" dirty="0"/>
              <a:t>./</a:t>
            </a:r>
            <a:r>
              <a:rPr lang="en-GB" dirty="0" err="1"/>
              <a:t>program_nolib</a:t>
            </a:r>
            <a:r>
              <a:rPr lang="en-GB" dirty="0"/>
              <a:t> --mode=video --</a:t>
            </a:r>
            <a:r>
              <a:rPr lang="en-GB" dirty="0" err="1"/>
              <a:t>roi_method</a:t>
            </a:r>
            <a:r>
              <a:rPr lang="en-GB" dirty="0"/>
              <a:t>=1 --</a:t>
            </a:r>
            <a:r>
              <a:rPr lang="en-GB" dirty="0" err="1"/>
              <a:t>threshold_certainty</a:t>
            </a:r>
            <a:r>
              <a:rPr lang="en-GB" dirty="0"/>
              <a:t>=0.2 --</a:t>
            </a:r>
            <a:r>
              <a:rPr lang="en-GB" dirty="0" err="1"/>
              <a:t>src</a:t>
            </a:r>
            <a:r>
              <a:rPr lang="en-GB" dirty="0"/>
              <a:t>=/home/</a:t>
            </a:r>
            <a:r>
              <a:rPr lang="en-GB" dirty="0" err="1"/>
              <a:t>xilinx</a:t>
            </a:r>
            <a:r>
              <a:rPr lang="en-GB" dirty="0"/>
              <a:t>/open_cv2/videos/sanfrancisco.mp4</a:t>
            </a:r>
          </a:p>
          <a:p>
            <a:r>
              <a:rPr lang="en-GB" dirty="0"/>
              <a:t>^ Example of full demo</a:t>
            </a:r>
          </a:p>
          <a:p>
            <a:endParaRPr lang="en-GB" dirty="0"/>
          </a:p>
          <a:p>
            <a:endParaRPr lang="en-GB" dirty="0"/>
          </a:p>
          <a:p>
            <a:r>
              <a:rPr lang="en-GB" dirty="0"/>
              <a:t>My project involves using a binary neural network for real-time object classification. </a:t>
            </a:r>
          </a:p>
          <a:p>
            <a:r>
              <a:rPr lang="en-GB" dirty="0"/>
              <a:t>As a bit of a background, a convolutional neural network is a machine learning model that is loosely inspired by how the brain works. </a:t>
            </a:r>
          </a:p>
          <a:p>
            <a:r>
              <a:rPr lang="en-GB" dirty="0"/>
              <a:t>The network takes an image, which is transformed, weighted and </a:t>
            </a:r>
            <a:r>
              <a:rPr lang="en-GB" dirty="0" err="1"/>
              <a:t>downsampled</a:t>
            </a:r>
            <a:r>
              <a:rPr lang="en-GB" dirty="0"/>
              <a:t> across a series of layers until it reaches the output layer, which performs a weighted accumulation of all the features extracted from the network to determine its classification. The output layer essentially determines the probability of a certain classification.</a:t>
            </a:r>
          </a:p>
          <a:p>
            <a:r>
              <a:rPr lang="en-GB" dirty="0"/>
              <a:t>The main feature of a convolutional neural network is its convolutional layer (hence the name), which involves convolving a kernel across the image. Depending on the values inside the kernel, can determine the features that are extracted from the image. </a:t>
            </a:r>
          </a:p>
          <a:p>
            <a:r>
              <a:rPr lang="en-GB" dirty="0"/>
              <a:t>The hierarchical nature of a CNN can yield the extraction of more complex features from edges to shapes to faces.</a:t>
            </a:r>
          </a:p>
          <a:p>
            <a:endParaRPr lang="en-GB" dirty="0"/>
          </a:p>
          <a:p>
            <a:r>
              <a:rPr lang="en-GB" dirty="0"/>
              <a:t>My project is based on the results from Xilinx and the University of Sydney. Convolutional neural networks typically uses floating point values for the weights in the kernels, input image and output image. It has been demonstrated that there is significant redundancy in using this floating point representation. </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BA8F82D-669C-40FC-B3A8-4DABCC53042A}" type="slidenum">
              <a:rPr kumimoji="0" lang="en-GB" sz="1200" b="0" i="0" u="none" strike="noStrike" kern="1200" cap="none" spc="0" normalizeH="0" baseline="0" noProof="0" smtClean="0">
                <a:ln>
                  <a:noFill/>
                </a:ln>
                <a:solidFill>
                  <a:prstClr val="black"/>
                </a:solidFill>
                <a:effectLst/>
                <a:uLnTx/>
                <a:uFillTx/>
                <a:latin typeface="Arial Narrow" panose="020B0606020202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Arial Narrow" panose="020B0606020202030204" pitchFamily="34" charset="0"/>
              <a:ea typeface="+mn-ea"/>
              <a:cs typeface="+mn-cs"/>
            </a:endParaRPr>
          </a:p>
        </p:txBody>
      </p:sp>
    </p:spTree>
    <p:extLst>
      <p:ext uri="{BB962C8B-B14F-4D97-AF65-F5344CB8AC3E}">
        <p14:creationId xmlns:p14="http://schemas.microsoft.com/office/powerpoint/2010/main" val="25504354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C7807493-DB02-475E-ADD4-19B788A3224A}"/>
              </a:ext>
            </a:extLst>
          </p:cNvPr>
          <p:cNvSpPr/>
          <p:nvPr/>
        </p:nvSpPr>
        <p:spPr>
          <a:xfrm>
            <a:off x="0" y="21791613"/>
            <a:ext cx="22648863"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312414" tIns="156207" rIns="312414" bIns="156207" anchor="ctr"/>
          <a:lstStyle/>
          <a:p>
            <a:pPr algn="ctr">
              <a:defRPr/>
            </a:pPr>
            <a:endParaRPr lang="en-US"/>
          </a:p>
        </p:txBody>
      </p:sp>
      <p:grpSp>
        <p:nvGrpSpPr>
          <p:cNvPr id="5" name="Group 15">
            <a:extLst>
              <a:ext uri="{FF2B5EF4-FFF2-40B4-BE49-F238E27FC236}">
                <a16:creationId xmlns:a16="http://schemas.microsoft.com/office/drawing/2014/main" id="{2A5BB069-D02B-4416-B168-C70F989A1846}"/>
              </a:ext>
            </a:extLst>
          </p:cNvPr>
          <p:cNvGrpSpPr>
            <a:grpSpLocks/>
          </p:cNvGrpSpPr>
          <p:nvPr/>
        </p:nvGrpSpPr>
        <p:grpSpPr bwMode="auto">
          <a:xfrm>
            <a:off x="-9525" y="23140988"/>
            <a:ext cx="22640925" cy="8934450"/>
            <a:chOff x="-3765" y="4832896"/>
            <a:chExt cx="9147765" cy="2032192"/>
          </a:xfrm>
        </p:grpSpPr>
        <p:sp>
          <p:nvSpPr>
            <p:cNvPr id="6" name="Freeform 21">
              <a:extLst>
                <a:ext uri="{FF2B5EF4-FFF2-40B4-BE49-F238E27FC236}">
                  <a16:creationId xmlns:a16="http://schemas.microsoft.com/office/drawing/2014/main" id="{1370F7A7-81FD-4EDB-AC80-31F5CC4CC8A5}"/>
                </a:ext>
              </a:extLst>
            </p:cNvPr>
            <p:cNvSpPr>
              <a:spLocks/>
            </p:cNvSpPr>
            <p:nvPr/>
          </p:nvSpPr>
          <p:spPr bwMode="auto">
            <a:xfrm>
              <a:off x="1687629" y="4832896"/>
              <a:ext cx="7456371" cy="518880"/>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0" hangingPunct="0">
                <a:defRPr/>
              </a:pPr>
              <a:endParaRPr lang="en-US"/>
            </a:p>
          </p:txBody>
        </p:sp>
        <p:sp>
          <p:nvSpPr>
            <p:cNvPr id="7" name="Freeform 25">
              <a:extLst>
                <a:ext uri="{FF2B5EF4-FFF2-40B4-BE49-F238E27FC236}">
                  <a16:creationId xmlns:a16="http://schemas.microsoft.com/office/drawing/2014/main" id="{2EA74C45-5BE1-469E-A84F-3A7C34045C45}"/>
                </a:ext>
              </a:extLst>
            </p:cNvPr>
            <p:cNvSpPr>
              <a:spLocks/>
            </p:cNvSpPr>
            <p:nvPr/>
          </p:nvSpPr>
          <p:spPr bwMode="auto">
            <a:xfrm>
              <a:off x="35361" y="5135486"/>
              <a:ext cx="9108639" cy="83808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eaLnBrk="0" hangingPunct="0">
                <a:defRPr/>
              </a:pPr>
              <a:endParaRPr lang="en-US"/>
            </a:p>
          </p:txBody>
        </p:sp>
        <p:sp>
          <p:nvSpPr>
            <p:cNvPr id="8" name="Freeform 26">
              <a:extLst>
                <a:ext uri="{FF2B5EF4-FFF2-40B4-BE49-F238E27FC236}">
                  <a16:creationId xmlns:a16="http://schemas.microsoft.com/office/drawing/2014/main" id="{8F9C757F-3303-4D1D-8FBF-F11DCD30C497}"/>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0" name="Straight Connector 9">
              <a:extLst>
                <a:ext uri="{FF2B5EF4-FFF2-40B4-BE49-F238E27FC236}">
                  <a16:creationId xmlns:a16="http://schemas.microsoft.com/office/drawing/2014/main" id="{3A70A2AF-9902-43C4-BB17-9D318B2C85BB}"/>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1697355" y="8188544"/>
            <a:ext cx="19236690" cy="8549050"/>
          </a:xfrm>
          <a:prstGeom prst="rect">
            <a:avLst/>
          </a:prstGeom>
        </p:spPr>
        <p:txBody>
          <a:bodyPr anchor="b"/>
          <a:lstStyle>
            <a:lvl1pPr algn="r">
              <a:defRPr sz="164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1697355" y="16874230"/>
            <a:ext cx="19236690" cy="5605284"/>
          </a:xfrm>
        </p:spPr>
        <p:txBody>
          <a:bodyPr lIns="156207" rIns="156207"/>
          <a:lstStyle>
            <a:lvl1pPr marL="0" marR="218690" indent="0" algn="r">
              <a:buNone/>
              <a:defRPr>
                <a:solidFill>
                  <a:schemeClr val="tx2"/>
                </a:solidFill>
              </a:defRPr>
            </a:lvl1pPr>
            <a:lvl2pPr marL="1562070" indent="0" algn="ctr">
              <a:buNone/>
            </a:lvl2pPr>
            <a:lvl3pPr marL="3124139" indent="0" algn="ctr">
              <a:buNone/>
            </a:lvl3pPr>
            <a:lvl4pPr marL="4686209" indent="0" algn="ctr">
              <a:buNone/>
            </a:lvl4pPr>
            <a:lvl5pPr marL="6248278" indent="0" algn="ctr">
              <a:buNone/>
            </a:lvl5pPr>
            <a:lvl6pPr marL="7810348" indent="0" algn="ctr">
              <a:buNone/>
            </a:lvl6pPr>
            <a:lvl7pPr marL="9372417" indent="0" algn="ctr">
              <a:buNone/>
            </a:lvl7pPr>
            <a:lvl8pPr marL="10934487" indent="0" algn="ctr">
              <a:buNone/>
            </a:lvl8pPr>
            <a:lvl9pPr marL="12496556" indent="0" algn="ctr">
              <a:buNone/>
            </a:lvl9pPr>
            <a:extLst/>
          </a:lstStyle>
          <a:p>
            <a:r>
              <a:rPr lang="en-US"/>
              <a:t>Click to edit Master subtitle style</a:t>
            </a:r>
          </a:p>
        </p:txBody>
      </p:sp>
      <p:sp>
        <p:nvSpPr>
          <p:cNvPr id="11" name="Date Placeholder 29">
            <a:extLst>
              <a:ext uri="{FF2B5EF4-FFF2-40B4-BE49-F238E27FC236}">
                <a16:creationId xmlns:a16="http://schemas.microsoft.com/office/drawing/2014/main" id="{DB413223-7CC1-4E57-B16D-B96DE25E5452}"/>
              </a:ext>
            </a:extLst>
          </p:cNvPr>
          <p:cNvSpPr>
            <a:spLocks noGrp="1"/>
          </p:cNvSpPr>
          <p:nvPr>
            <p:ph type="dt" sz="half" idx="10"/>
          </p:nvPr>
        </p:nvSpPr>
        <p:spPr>
          <a:xfrm>
            <a:off x="16649700" y="29938663"/>
            <a:ext cx="4752975" cy="1709737"/>
          </a:xfrm>
          <a:prstGeom prst="rect">
            <a:avLst/>
          </a:prstGeom>
        </p:spPr>
        <p:txBody>
          <a:bodyPr/>
          <a:lstStyle>
            <a:lvl1pPr>
              <a:defRPr>
                <a:solidFill>
                  <a:srgbClr val="FFFFFF"/>
                </a:solidFill>
              </a:defRPr>
            </a:lvl1pPr>
            <a:extLst/>
          </a:lstStyle>
          <a:p>
            <a:pPr>
              <a:defRPr/>
            </a:pPr>
            <a:fld id="{70678F6A-5CF0-4627-978B-07C2EB85CDEB}" type="datetimeFigureOut">
              <a:rPr lang="en-US"/>
              <a:pPr>
                <a:defRPr/>
              </a:pPr>
              <a:t>3/19/2018</a:t>
            </a:fld>
            <a:endParaRPr lang="en-US" dirty="0"/>
          </a:p>
        </p:txBody>
      </p:sp>
      <p:sp>
        <p:nvSpPr>
          <p:cNvPr id="12" name="Footer Placeholder 18">
            <a:extLst>
              <a:ext uri="{FF2B5EF4-FFF2-40B4-BE49-F238E27FC236}">
                <a16:creationId xmlns:a16="http://schemas.microsoft.com/office/drawing/2014/main" id="{1BFE8330-52DD-4B39-9A13-ACEE14108BB6}"/>
              </a:ext>
            </a:extLst>
          </p:cNvPr>
          <p:cNvSpPr>
            <a:spLocks noGrp="1"/>
          </p:cNvSpPr>
          <p:nvPr>
            <p:ph type="ftr" sz="quarter" idx="11"/>
          </p:nvPr>
        </p:nvSpPr>
        <p:spPr>
          <a:xfrm>
            <a:off x="10841038" y="29938663"/>
            <a:ext cx="5818187" cy="1706562"/>
          </a:xfrm>
          <a:prstGeom prst="rect">
            <a:avLst/>
          </a:prstGeom>
        </p:spPr>
        <p:txBody>
          <a:bodyPr/>
          <a:lstStyle>
            <a:lvl1pPr>
              <a:defRPr>
                <a:solidFill>
                  <a:schemeClr val="accent1">
                    <a:tint val="20000"/>
                  </a:schemeClr>
                </a:solidFill>
              </a:defRPr>
            </a:lvl1pPr>
            <a:extLst/>
          </a:lstStyle>
          <a:p>
            <a:pPr>
              <a:defRPr/>
            </a:pPr>
            <a:r>
              <a:rPr lang="en-GB"/>
              <a:t>www.een.bris.ac.uk</a:t>
            </a:r>
          </a:p>
        </p:txBody>
      </p:sp>
      <p:sp>
        <p:nvSpPr>
          <p:cNvPr id="13" name="Slide Number Placeholder 26">
            <a:extLst>
              <a:ext uri="{FF2B5EF4-FFF2-40B4-BE49-F238E27FC236}">
                <a16:creationId xmlns:a16="http://schemas.microsoft.com/office/drawing/2014/main" id="{1F7DD75F-3F3A-4D70-ACF6-FD22280913C4}"/>
              </a:ext>
            </a:extLst>
          </p:cNvPr>
          <p:cNvSpPr>
            <a:spLocks noGrp="1"/>
          </p:cNvSpPr>
          <p:nvPr>
            <p:ph type="sldNum" sz="quarter" idx="12"/>
          </p:nvPr>
        </p:nvSpPr>
        <p:spPr>
          <a:xfrm>
            <a:off x="21402675" y="29938663"/>
            <a:ext cx="904875" cy="1706562"/>
          </a:xfrm>
          <a:prstGeom prst="rect">
            <a:avLst/>
          </a:prstGeom>
        </p:spPr>
        <p:txBody>
          <a:bodyPr vert="horz" wrap="square" lIns="91440" tIns="45720" rIns="91440" bIns="45720" numCol="1" anchor="t" anchorCtr="0" compatLnSpc="1">
            <a:prstTxWarp prst="textNoShape">
              <a:avLst/>
            </a:prstTxWarp>
          </a:bodyPr>
          <a:lstStyle>
            <a:lvl1pPr>
              <a:defRPr>
                <a:solidFill>
                  <a:srgbClr val="FFFFFF"/>
                </a:solidFill>
              </a:defRPr>
            </a:lvl1pPr>
          </a:lstStyle>
          <a:p>
            <a:fld id="{9BC589B2-3F22-44DA-B446-ECA128F5FD01}" type="slidenum">
              <a:rPr lang="en-US" altLang="en-US"/>
              <a:pPr/>
              <a:t>‹#›</a:t>
            </a:fld>
            <a:endParaRPr lang="en-US" altLang="en-US"/>
          </a:p>
        </p:txBody>
      </p:sp>
    </p:spTree>
    <p:extLst>
      <p:ext uri="{BB962C8B-B14F-4D97-AF65-F5344CB8AC3E}">
        <p14:creationId xmlns:p14="http://schemas.microsoft.com/office/powerpoint/2010/main" val="9443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31888" y="1282700"/>
            <a:ext cx="20367625" cy="53403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131570" y="6921101"/>
            <a:ext cx="20368260" cy="204926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85AD3D48-F004-4117-BCDF-DF8B263B10CA}"/>
              </a:ext>
            </a:extLst>
          </p:cNvPr>
          <p:cNvSpPr>
            <a:spLocks noGrp="1"/>
          </p:cNvSpPr>
          <p:nvPr>
            <p:ph type="dt" sz="half" idx="10"/>
          </p:nvPr>
        </p:nvSpPr>
        <p:spPr>
          <a:xfrm>
            <a:off x="16649700" y="29938663"/>
            <a:ext cx="4752975" cy="1709737"/>
          </a:xfrm>
          <a:prstGeom prst="rect">
            <a:avLst/>
          </a:prstGeom>
        </p:spPr>
        <p:txBody>
          <a:bodyPr/>
          <a:lstStyle>
            <a:lvl1pPr>
              <a:defRPr/>
            </a:lvl1pPr>
          </a:lstStyle>
          <a:p>
            <a:pPr>
              <a:defRPr/>
            </a:pPr>
            <a:fld id="{D22D2C9B-B1F5-45AF-916D-3CA0F2A6052A}" type="datetimeFigureOut">
              <a:rPr lang="en-US"/>
              <a:pPr>
                <a:defRPr/>
              </a:pPr>
              <a:t>3/19/2018</a:t>
            </a:fld>
            <a:endParaRPr lang="en-US" dirty="0"/>
          </a:p>
        </p:txBody>
      </p:sp>
      <p:sp>
        <p:nvSpPr>
          <p:cNvPr id="5" name="Footer Placeholder 21">
            <a:extLst>
              <a:ext uri="{FF2B5EF4-FFF2-40B4-BE49-F238E27FC236}">
                <a16:creationId xmlns:a16="http://schemas.microsoft.com/office/drawing/2014/main" id="{D9179865-5799-45DB-90E7-6B1F7871ED83}"/>
              </a:ext>
            </a:extLst>
          </p:cNvPr>
          <p:cNvSpPr>
            <a:spLocks noGrp="1"/>
          </p:cNvSpPr>
          <p:nvPr>
            <p:ph type="ftr" sz="quarter" idx="11"/>
          </p:nvPr>
        </p:nvSpPr>
        <p:spPr>
          <a:xfrm>
            <a:off x="10841038" y="29938663"/>
            <a:ext cx="5818187" cy="1706562"/>
          </a:xfrm>
          <a:prstGeom prst="rect">
            <a:avLst/>
          </a:prstGeom>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448A5B82-7557-474A-BCB4-AAB72BA6B058}"/>
              </a:ext>
            </a:extLst>
          </p:cNvPr>
          <p:cNvSpPr>
            <a:spLocks noGrp="1"/>
          </p:cNvSpPr>
          <p:nvPr>
            <p:ph type="sldNum" sz="quarter" idx="12"/>
          </p:nvPr>
        </p:nvSpPr>
        <p:spPr>
          <a:xfrm>
            <a:off x="21402675" y="29938663"/>
            <a:ext cx="904875" cy="1706562"/>
          </a:xfrm>
          <a:prstGeom prst="rect">
            <a:avLst/>
          </a:prstGeom>
        </p:spPr>
        <p:txBody>
          <a:bodyPr vert="horz" wrap="square" lIns="91440" tIns="45720" rIns="91440" bIns="45720" numCol="1" anchor="t" anchorCtr="0" compatLnSpc="1">
            <a:prstTxWarp prst="textNoShape">
              <a:avLst/>
            </a:prstTxWarp>
          </a:bodyPr>
          <a:lstStyle>
            <a:lvl1pPr>
              <a:defRPr/>
            </a:lvl1pPr>
          </a:lstStyle>
          <a:p>
            <a:fld id="{C80979D2-6B49-4F7A-A988-4E9BDE3E47E5}" type="slidenum">
              <a:rPr lang="en-US" altLang="en-US"/>
              <a:pPr/>
              <a:t>‹#›</a:t>
            </a:fld>
            <a:endParaRPr lang="en-US" altLang="en-US"/>
          </a:p>
        </p:txBody>
      </p:sp>
    </p:spTree>
    <p:extLst>
      <p:ext uri="{BB962C8B-B14F-4D97-AF65-F5344CB8AC3E}">
        <p14:creationId xmlns:p14="http://schemas.microsoft.com/office/powerpoint/2010/main" val="12384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938932" y="1283182"/>
            <a:ext cx="4399238" cy="2613062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131570" y="1283184"/>
            <a:ext cx="15653385" cy="2613061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5E7E8108-25F2-4422-9D3B-FC180229A7A4}"/>
              </a:ext>
            </a:extLst>
          </p:cNvPr>
          <p:cNvSpPr>
            <a:spLocks noGrp="1"/>
          </p:cNvSpPr>
          <p:nvPr>
            <p:ph type="dt" sz="half" idx="10"/>
          </p:nvPr>
        </p:nvSpPr>
        <p:spPr>
          <a:xfrm>
            <a:off x="16649700" y="29938663"/>
            <a:ext cx="4752975" cy="1709737"/>
          </a:xfrm>
          <a:prstGeom prst="rect">
            <a:avLst/>
          </a:prstGeom>
        </p:spPr>
        <p:txBody>
          <a:bodyPr/>
          <a:lstStyle>
            <a:lvl1pPr>
              <a:defRPr/>
            </a:lvl1pPr>
          </a:lstStyle>
          <a:p>
            <a:pPr>
              <a:defRPr/>
            </a:pPr>
            <a:fld id="{54BD96B9-25CC-46FB-A608-655BC03BA357}" type="datetimeFigureOut">
              <a:rPr lang="en-US"/>
              <a:pPr>
                <a:defRPr/>
              </a:pPr>
              <a:t>3/19/2018</a:t>
            </a:fld>
            <a:endParaRPr lang="en-US" dirty="0"/>
          </a:p>
        </p:txBody>
      </p:sp>
      <p:sp>
        <p:nvSpPr>
          <p:cNvPr id="5" name="Footer Placeholder 21">
            <a:extLst>
              <a:ext uri="{FF2B5EF4-FFF2-40B4-BE49-F238E27FC236}">
                <a16:creationId xmlns:a16="http://schemas.microsoft.com/office/drawing/2014/main" id="{6E5C0EEF-9593-4DA9-8806-86B615C639B4}"/>
              </a:ext>
            </a:extLst>
          </p:cNvPr>
          <p:cNvSpPr>
            <a:spLocks noGrp="1"/>
          </p:cNvSpPr>
          <p:nvPr>
            <p:ph type="ftr" sz="quarter" idx="11"/>
          </p:nvPr>
        </p:nvSpPr>
        <p:spPr>
          <a:xfrm>
            <a:off x="10841038" y="29938663"/>
            <a:ext cx="5818187" cy="1706562"/>
          </a:xfrm>
          <a:prstGeom prst="rect">
            <a:avLst/>
          </a:prstGeom>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9CD5C487-1A75-4B47-8297-CBB815DC7E15}"/>
              </a:ext>
            </a:extLst>
          </p:cNvPr>
          <p:cNvSpPr>
            <a:spLocks noGrp="1"/>
          </p:cNvSpPr>
          <p:nvPr>
            <p:ph type="sldNum" sz="quarter" idx="12"/>
          </p:nvPr>
        </p:nvSpPr>
        <p:spPr>
          <a:xfrm>
            <a:off x="21402675" y="29938663"/>
            <a:ext cx="904875" cy="1706562"/>
          </a:xfrm>
          <a:prstGeom prst="rect">
            <a:avLst/>
          </a:prstGeom>
        </p:spPr>
        <p:txBody>
          <a:bodyPr vert="horz" wrap="square" lIns="91440" tIns="45720" rIns="91440" bIns="45720" numCol="1" anchor="t" anchorCtr="0" compatLnSpc="1">
            <a:prstTxWarp prst="textNoShape">
              <a:avLst/>
            </a:prstTxWarp>
          </a:bodyPr>
          <a:lstStyle>
            <a:lvl1pPr>
              <a:defRPr/>
            </a:lvl1pPr>
          </a:lstStyle>
          <a:p>
            <a:fld id="{8A45D9EE-0D5D-4763-80EF-141228257870}" type="slidenum">
              <a:rPr lang="en-US" altLang="en-US"/>
              <a:pPr/>
              <a:t>‹#›</a:t>
            </a:fld>
            <a:endParaRPr lang="en-US" altLang="en-US"/>
          </a:p>
        </p:txBody>
      </p:sp>
    </p:spTree>
    <p:extLst>
      <p:ext uri="{BB962C8B-B14F-4D97-AF65-F5344CB8AC3E}">
        <p14:creationId xmlns:p14="http://schemas.microsoft.com/office/powerpoint/2010/main" val="712621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47757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1131888" y="1282700"/>
            <a:ext cx="20367625" cy="5340350"/>
          </a:xfrm>
          <a:prstGeom prst="rect">
            <a:avLst/>
          </a:prstGeom>
        </p:spPr>
        <p:txBody>
          <a:bodyPr rtlCol="0"/>
          <a:lstStyle/>
          <a:p>
            <a:r>
              <a:rPr lang="en-US"/>
              <a:t>Click to edit Master title style</a:t>
            </a:r>
          </a:p>
        </p:txBody>
      </p:sp>
      <p:sp>
        <p:nvSpPr>
          <p:cNvPr id="4" name="Date Placeholder 9">
            <a:extLst>
              <a:ext uri="{FF2B5EF4-FFF2-40B4-BE49-F238E27FC236}">
                <a16:creationId xmlns:a16="http://schemas.microsoft.com/office/drawing/2014/main" id="{E181FE8A-1E1D-4CC5-A7C3-671FA802E9B3}"/>
              </a:ext>
            </a:extLst>
          </p:cNvPr>
          <p:cNvSpPr>
            <a:spLocks noGrp="1"/>
          </p:cNvSpPr>
          <p:nvPr>
            <p:ph type="dt" sz="half" idx="10"/>
          </p:nvPr>
        </p:nvSpPr>
        <p:spPr>
          <a:xfrm>
            <a:off x="16649700" y="29938663"/>
            <a:ext cx="4752975" cy="1709737"/>
          </a:xfrm>
          <a:prstGeom prst="rect">
            <a:avLst/>
          </a:prstGeom>
        </p:spPr>
        <p:txBody>
          <a:bodyPr/>
          <a:lstStyle>
            <a:lvl1pPr>
              <a:defRPr/>
            </a:lvl1pPr>
          </a:lstStyle>
          <a:p>
            <a:pPr>
              <a:defRPr/>
            </a:pPr>
            <a:fld id="{EA29F582-7FEF-4902-A377-2DDCAFA1C9B7}" type="datetimeFigureOut">
              <a:rPr lang="en-US"/>
              <a:pPr>
                <a:defRPr/>
              </a:pPr>
              <a:t>3/19/2018</a:t>
            </a:fld>
            <a:endParaRPr lang="en-US" dirty="0"/>
          </a:p>
        </p:txBody>
      </p:sp>
      <p:sp>
        <p:nvSpPr>
          <p:cNvPr id="5" name="Footer Placeholder 21">
            <a:extLst>
              <a:ext uri="{FF2B5EF4-FFF2-40B4-BE49-F238E27FC236}">
                <a16:creationId xmlns:a16="http://schemas.microsoft.com/office/drawing/2014/main" id="{387B53D4-3BC7-4B72-9E4E-67F49E4EDFB5}"/>
              </a:ext>
            </a:extLst>
          </p:cNvPr>
          <p:cNvSpPr>
            <a:spLocks noGrp="1"/>
          </p:cNvSpPr>
          <p:nvPr>
            <p:ph type="ftr" sz="quarter" idx="11"/>
          </p:nvPr>
        </p:nvSpPr>
        <p:spPr>
          <a:xfrm>
            <a:off x="10841038" y="29938663"/>
            <a:ext cx="5818187" cy="1706562"/>
          </a:xfrm>
          <a:prstGeom prst="rect">
            <a:avLst/>
          </a:prstGeom>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3A308BDF-3DAF-4A10-8EAE-899A9A554BF4}"/>
              </a:ext>
            </a:extLst>
          </p:cNvPr>
          <p:cNvSpPr>
            <a:spLocks noGrp="1"/>
          </p:cNvSpPr>
          <p:nvPr>
            <p:ph type="sldNum" sz="quarter" idx="12"/>
          </p:nvPr>
        </p:nvSpPr>
        <p:spPr>
          <a:xfrm>
            <a:off x="21402675" y="29938663"/>
            <a:ext cx="904875" cy="1706562"/>
          </a:xfrm>
          <a:prstGeom prst="rect">
            <a:avLst/>
          </a:prstGeom>
        </p:spPr>
        <p:txBody>
          <a:bodyPr vert="horz" wrap="square" lIns="91440" tIns="45720" rIns="91440" bIns="45720" numCol="1" anchor="t" anchorCtr="0" compatLnSpc="1">
            <a:prstTxWarp prst="textNoShape">
              <a:avLst/>
            </a:prstTxWarp>
          </a:bodyPr>
          <a:lstStyle>
            <a:lvl1pPr>
              <a:defRPr/>
            </a:lvl1pPr>
          </a:lstStyle>
          <a:p>
            <a:fld id="{E3D7933C-28E1-4550-98A6-AB56976EFBB1}" type="slidenum">
              <a:rPr lang="en-US" altLang="en-US"/>
              <a:pPr/>
              <a:t>‹#›</a:t>
            </a:fld>
            <a:endParaRPr lang="en-US" altLang="en-US"/>
          </a:p>
        </p:txBody>
      </p:sp>
    </p:spTree>
    <p:extLst>
      <p:ext uri="{BB962C8B-B14F-4D97-AF65-F5344CB8AC3E}">
        <p14:creationId xmlns:p14="http://schemas.microsoft.com/office/powerpoint/2010/main" val="774207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5">
            <a:extLst>
              <a:ext uri="{FF2B5EF4-FFF2-40B4-BE49-F238E27FC236}">
                <a16:creationId xmlns:a16="http://schemas.microsoft.com/office/drawing/2014/main" id="{189F4BAD-38C1-4C31-931A-3DE50E554EB4}"/>
              </a:ext>
            </a:extLst>
          </p:cNvPr>
          <p:cNvSpPr/>
          <p:nvPr/>
        </p:nvSpPr>
        <p:spPr>
          <a:xfrm>
            <a:off x="9001125" y="14043025"/>
            <a:ext cx="452438" cy="1066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312414" tIns="156207" rIns="312414" bIns="156207" anchor="ctr"/>
          <a:lstStyle/>
          <a:p>
            <a:pPr>
              <a:defRPr/>
            </a:pPr>
            <a:endParaRPr lang="en-US"/>
          </a:p>
        </p:txBody>
      </p:sp>
      <p:sp>
        <p:nvSpPr>
          <p:cNvPr id="5" name="Chevron 17">
            <a:extLst>
              <a:ext uri="{FF2B5EF4-FFF2-40B4-BE49-F238E27FC236}">
                <a16:creationId xmlns:a16="http://schemas.microsoft.com/office/drawing/2014/main" id="{18E9E9B6-F7F6-4E1C-84B8-0CAEE0541545}"/>
              </a:ext>
            </a:extLst>
          </p:cNvPr>
          <p:cNvSpPr/>
          <p:nvPr/>
        </p:nvSpPr>
        <p:spPr>
          <a:xfrm>
            <a:off x="8539163" y="14043025"/>
            <a:ext cx="452437" cy="1066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312414" tIns="156207" rIns="312414" bIns="156207" anchor="ctr"/>
          <a:lstStyle/>
          <a:p>
            <a:pPr>
              <a:defRPr/>
            </a:pPr>
            <a:endParaRPr lang="en-US"/>
          </a:p>
        </p:txBody>
      </p:sp>
      <p:sp>
        <p:nvSpPr>
          <p:cNvPr id="2" name="Title 1"/>
          <p:cNvSpPr>
            <a:spLocks noGrp="1"/>
          </p:cNvSpPr>
          <p:nvPr>
            <p:ph type="title"/>
          </p:nvPr>
        </p:nvSpPr>
        <p:spPr>
          <a:xfrm>
            <a:off x="1787881" y="4951210"/>
            <a:ext cx="19236690" cy="8544560"/>
          </a:xfrm>
          <a:prstGeom prst="rect">
            <a:avLst/>
          </a:prstGeom>
        </p:spPr>
        <p:txBody>
          <a:bodyPr anchor="b"/>
          <a:lstStyle>
            <a:lvl1pPr algn="r">
              <a:buNone/>
              <a:defRPr sz="164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9708715" y="13697610"/>
            <a:ext cx="11315700" cy="6797560"/>
          </a:xfrm>
        </p:spPr>
        <p:txBody>
          <a:bodyPr/>
          <a:lstStyle>
            <a:lvl1pPr marL="0" indent="0" algn="l">
              <a:buNone/>
              <a:defRPr sz="7900">
                <a:solidFill>
                  <a:schemeClr val="tx1"/>
                </a:solidFill>
              </a:defRPr>
            </a:lvl1pPr>
            <a:lvl2pPr>
              <a:buNone/>
              <a:defRPr sz="6100">
                <a:solidFill>
                  <a:schemeClr val="tx1">
                    <a:tint val="75000"/>
                  </a:schemeClr>
                </a:solidFill>
              </a:defRPr>
            </a:lvl2pPr>
            <a:lvl3pPr>
              <a:buNone/>
              <a:defRPr sz="5500">
                <a:solidFill>
                  <a:schemeClr val="tx1">
                    <a:tint val="75000"/>
                  </a:schemeClr>
                </a:solidFill>
              </a:defRPr>
            </a:lvl3pPr>
            <a:lvl4pPr>
              <a:buNone/>
              <a:defRPr sz="4800">
                <a:solidFill>
                  <a:schemeClr val="tx1">
                    <a:tint val="75000"/>
                  </a:schemeClr>
                </a:solidFill>
              </a:defRPr>
            </a:lvl4pPr>
            <a:lvl5pPr>
              <a:buNone/>
              <a:defRPr sz="4800">
                <a:solidFill>
                  <a:schemeClr val="tx1">
                    <a:tint val="75000"/>
                  </a:schemeClr>
                </a:solidFill>
              </a:defRPr>
            </a:lvl5pPr>
            <a:extLst/>
          </a:lstStyle>
          <a:p>
            <a:pPr lvl="0"/>
            <a:r>
              <a:rPr lang="en-US"/>
              <a:t>Edit Master text styles</a:t>
            </a:r>
          </a:p>
        </p:txBody>
      </p:sp>
      <p:sp>
        <p:nvSpPr>
          <p:cNvPr id="6" name="Date Placeholder 3">
            <a:extLst>
              <a:ext uri="{FF2B5EF4-FFF2-40B4-BE49-F238E27FC236}">
                <a16:creationId xmlns:a16="http://schemas.microsoft.com/office/drawing/2014/main" id="{59D4C021-DE83-491D-9380-A5DB356AC890}"/>
              </a:ext>
            </a:extLst>
          </p:cNvPr>
          <p:cNvSpPr>
            <a:spLocks noGrp="1"/>
          </p:cNvSpPr>
          <p:nvPr>
            <p:ph type="dt" sz="half" idx="10"/>
          </p:nvPr>
        </p:nvSpPr>
        <p:spPr>
          <a:xfrm>
            <a:off x="16649700" y="29938663"/>
            <a:ext cx="4752975" cy="1709737"/>
          </a:xfrm>
          <a:prstGeom prst="rect">
            <a:avLst/>
          </a:prstGeom>
        </p:spPr>
        <p:txBody>
          <a:bodyPr/>
          <a:lstStyle>
            <a:lvl1pPr>
              <a:defRPr/>
            </a:lvl1pPr>
            <a:extLst/>
          </a:lstStyle>
          <a:p>
            <a:pPr>
              <a:defRPr/>
            </a:pPr>
            <a:fld id="{4B036D06-047B-4575-8BB6-4A1EF028DA83}" type="datetimeFigureOut">
              <a:rPr lang="en-US"/>
              <a:pPr>
                <a:defRPr/>
              </a:pPr>
              <a:t>3/19/2018</a:t>
            </a:fld>
            <a:endParaRPr lang="en-US"/>
          </a:p>
        </p:txBody>
      </p:sp>
      <p:sp>
        <p:nvSpPr>
          <p:cNvPr id="7" name="Footer Placeholder 4">
            <a:extLst>
              <a:ext uri="{FF2B5EF4-FFF2-40B4-BE49-F238E27FC236}">
                <a16:creationId xmlns:a16="http://schemas.microsoft.com/office/drawing/2014/main" id="{EAB5F5B1-6C5C-495B-BB7F-10F4F1A8572B}"/>
              </a:ext>
            </a:extLst>
          </p:cNvPr>
          <p:cNvSpPr>
            <a:spLocks noGrp="1"/>
          </p:cNvSpPr>
          <p:nvPr>
            <p:ph type="ftr" sz="quarter" idx="11"/>
          </p:nvPr>
        </p:nvSpPr>
        <p:spPr>
          <a:xfrm>
            <a:off x="10841038" y="29938663"/>
            <a:ext cx="5818187" cy="1706562"/>
          </a:xfrm>
          <a:prstGeom prst="rect">
            <a:avLst/>
          </a:prstGeom>
        </p:spPr>
        <p:txBody>
          <a:bodyPr/>
          <a:lstStyle>
            <a:lvl1pPr>
              <a:defRPr/>
            </a:lvl1pPr>
            <a:extLst/>
          </a:lstStyle>
          <a:p>
            <a:pPr>
              <a:defRPr/>
            </a:pPr>
            <a:endParaRPr lang="en-US"/>
          </a:p>
        </p:txBody>
      </p:sp>
      <p:sp>
        <p:nvSpPr>
          <p:cNvPr id="8" name="Slide Number Placeholder 5">
            <a:extLst>
              <a:ext uri="{FF2B5EF4-FFF2-40B4-BE49-F238E27FC236}">
                <a16:creationId xmlns:a16="http://schemas.microsoft.com/office/drawing/2014/main" id="{D629E78C-137F-4EC7-83DB-B42EC24CF362}"/>
              </a:ext>
            </a:extLst>
          </p:cNvPr>
          <p:cNvSpPr>
            <a:spLocks noGrp="1"/>
          </p:cNvSpPr>
          <p:nvPr>
            <p:ph type="sldNum" sz="quarter" idx="12"/>
          </p:nvPr>
        </p:nvSpPr>
        <p:spPr>
          <a:xfrm>
            <a:off x="21402675" y="29938663"/>
            <a:ext cx="904875" cy="1706562"/>
          </a:xfrm>
          <a:prstGeom prst="rect">
            <a:avLst/>
          </a:prstGeom>
        </p:spPr>
        <p:txBody>
          <a:bodyPr vert="horz" wrap="square" lIns="91440" tIns="45720" rIns="91440" bIns="45720" numCol="1" anchor="t" anchorCtr="0" compatLnSpc="1">
            <a:prstTxWarp prst="textNoShape">
              <a:avLst/>
            </a:prstTxWarp>
          </a:bodyPr>
          <a:lstStyle>
            <a:lvl1pPr>
              <a:defRPr/>
            </a:lvl1pPr>
          </a:lstStyle>
          <a:p>
            <a:fld id="{CF1E59E1-55C1-4D95-9222-75FEB0A365F9}" type="slidenum">
              <a:rPr lang="en-US" altLang="en-US"/>
              <a:pPr/>
              <a:t>‹#›</a:t>
            </a:fld>
            <a:endParaRPr lang="en-US" altLang="en-US"/>
          </a:p>
        </p:txBody>
      </p:sp>
    </p:spTree>
    <p:extLst>
      <p:ext uri="{BB962C8B-B14F-4D97-AF65-F5344CB8AC3E}">
        <p14:creationId xmlns:p14="http://schemas.microsoft.com/office/powerpoint/2010/main" val="424585748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31570" y="6921096"/>
            <a:ext cx="9995535" cy="21146305"/>
          </a:xfrm>
        </p:spPr>
        <p:txBody>
          <a:bodyPr/>
          <a:lstStyle>
            <a:lvl1pPr>
              <a:defRPr sz="9600"/>
            </a:lvl1pPr>
            <a:lvl2pPr>
              <a:defRPr sz="8200"/>
            </a:lvl2pPr>
            <a:lvl3pPr>
              <a:defRPr sz="6800"/>
            </a:lvl3pPr>
            <a:lvl4pPr>
              <a:defRPr sz="6100"/>
            </a:lvl4pPr>
            <a:lvl5pPr>
              <a:defRPr sz="61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504295" y="6921096"/>
            <a:ext cx="9995535" cy="21146305"/>
          </a:xfrm>
        </p:spPr>
        <p:txBody>
          <a:bodyPr/>
          <a:lstStyle>
            <a:lvl1pPr>
              <a:defRPr sz="9600"/>
            </a:lvl1pPr>
            <a:lvl2pPr>
              <a:defRPr sz="8200"/>
            </a:lvl2pPr>
            <a:lvl3pPr>
              <a:defRPr sz="6800"/>
            </a:lvl3pPr>
            <a:lvl4pPr>
              <a:defRPr sz="6100"/>
            </a:lvl4pPr>
            <a:lvl5pPr>
              <a:defRPr sz="61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a:xfrm>
            <a:off x="1131888" y="1282700"/>
            <a:ext cx="20367625" cy="5340350"/>
          </a:xfrm>
          <a:prstGeom prst="rect">
            <a:avLst/>
          </a:prstGeom>
        </p:spPr>
        <p:txBody>
          <a:bodyPr rtlCol="0"/>
          <a:lstStyle/>
          <a:p>
            <a:r>
              <a:rPr lang="en-US"/>
              <a:t>Click to edit Master title style</a:t>
            </a:r>
          </a:p>
        </p:txBody>
      </p:sp>
      <p:sp>
        <p:nvSpPr>
          <p:cNvPr id="5" name="Date Placeholder 4">
            <a:extLst>
              <a:ext uri="{FF2B5EF4-FFF2-40B4-BE49-F238E27FC236}">
                <a16:creationId xmlns:a16="http://schemas.microsoft.com/office/drawing/2014/main" id="{EBF5C253-8DBB-426E-A56D-309392370727}"/>
              </a:ext>
            </a:extLst>
          </p:cNvPr>
          <p:cNvSpPr>
            <a:spLocks noGrp="1"/>
          </p:cNvSpPr>
          <p:nvPr>
            <p:ph type="dt" sz="half" idx="10"/>
          </p:nvPr>
        </p:nvSpPr>
        <p:spPr>
          <a:xfrm>
            <a:off x="16649700" y="29938663"/>
            <a:ext cx="4752975" cy="1709737"/>
          </a:xfrm>
          <a:prstGeom prst="rect">
            <a:avLst/>
          </a:prstGeom>
        </p:spPr>
        <p:txBody>
          <a:bodyPr/>
          <a:lstStyle>
            <a:lvl1pPr>
              <a:defRPr/>
            </a:lvl1pPr>
            <a:extLst/>
          </a:lstStyle>
          <a:p>
            <a:pPr>
              <a:defRPr/>
            </a:pPr>
            <a:fld id="{048A7DF1-91FE-43FF-8892-2CD78BCBEFBA}" type="datetimeFigureOut">
              <a:rPr lang="en-US"/>
              <a:pPr>
                <a:defRPr/>
              </a:pPr>
              <a:t>3/19/2018</a:t>
            </a:fld>
            <a:endParaRPr lang="en-US"/>
          </a:p>
        </p:txBody>
      </p:sp>
      <p:sp>
        <p:nvSpPr>
          <p:cNvPr id="6" name="Footer Placeholder 5">
            <a:extLst>
              <a:ext uri="{FF2B5EF4-FFF2-40B4-BE49-F238E27FC236}">
                <a16:creationId xmlns:a16="http://schemas.microsoft.com/office/drawing/2014/main" id="{CC6AB8A4-4FAB-4F49-8985-0547FB7BA56E}"/>
              </a:ext>
            </a:extLst>
          </p:cNvPr>
          <p:cNvSpPr>
            <a:spLocks noGrp="1"/>
          </p:cNvSpPr>
          <p:nvPr>
            <p:ph type="ftr" sz="quarter" idx="11"/>
          </p:nvPr>
        </p:nvSpPr>
        <p:spPr>
          <a:xfrm>
            <a:off x="10841038" y="29938663"/>
            <a:ext cx="5818187" cy="1706562"/>
          </a:xfrm>
          <a:prstGeom prst="rect">
            <a:avLst/>
          </a:prstGeom>
        </p:spPr>
        <p:txBody>
          <a:bodyPr/>
          <a:lstStyle>
            <a:lvl1pPr>
              <a:defRPr/>
            </a:lvl1pPr>
            <a:extLst/>
          </a:lstStyle>
          <a:p>
            <a:pPr>
              <a:defRPr/>
            </a:pPr>
            <a:endParaRPr lang="en-US"/>
          </a:p>
        </p:txBody>
      </p:sp>
      <p:sp>
        <p:nvSpPr>
          <p:cNvPr id="7" name="Slide Number Placeholder 6">
            <a:extLst>
              <a:ext uri="{FF2B5EF4-FFF2-40B4-BE49-F238E27FC236}">
                <a16:creationId xmlns:a16="http://schemas.microsoft.com/office/drawing/2014/main" id="{5A5AA2AC-4308-465B-BFA7-E26F82FD88C4}"/>
              </a:ext>
            </a:extLst>
          </p:cNvPr>
          <p:cNvSpPr>
            <a:spLocks noGrp="1"/>
          </p:cNvSpPr>
          <p:nvPr>
            <p:ph type="sldNum" sz="quarter" idx="12"/>
          </p:nvPr>
        </p:nvSpPr>
        <p:spPr>
          <a:xfrm>
            <a:off x="21402675" y="29938663"/>
            <a:ext cx="904875" cy="1706562"/>
          </a:xfrm>
          <a:prstGeom prst="rect">
            <a:avLst/>
          </a:prstGeom>
        </p:spPr>
        <p:txBody>
          <a:bodyPr vert="horz" wrap="square" lIns="91440" tIns="45720" rIns="91440" bIns="45720" numCol="1" anchor="t" anchorCtr="0" compatLnSpc="1">
            <a:prstTxWarp prst="textNoShape">
              <a:avLst/>
            </a:prstTxWarp>
          </a:bodyPr>
          <a:lstStyle>
            <a:lvl1pPr>
              <a:defRPr/>
            </a:lvl1pPr>
          </a:lstStyle>
          <a:p>
            <a:fld id="{4C7050E9-E776-4DC0-AAE7-B44B269C237E}" type="slidenum">
              <a:rPr lang="en-US" altLang="en-US"/>
              <a:pPr/>
              <a:t>‹#›</a:t>
            </a:fld>
            <a:endParaRPr lang="en-US" altLang="en-US"/>
          </a:p>
        </p:txBody>
      </p:sp>
    </p:spTree>
    <p:extLst>
      <p:ext uri="{BB962C8B-B14F-4D97-AF65-F5344CB8AC3E}">
        <p14:creationId xmlns:p14="http://schemas.microsoft.com/office/powerpoint/2010/main" val="32808563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31570" y="1275750"/>
            <a:ext cx="20368260" cy="5340350"/>
          </a:xfrm>
          <a:prstGeom prst="rect">
            <a:avLst/>
          </a:prstGeo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1131570" y="25277657"/>
            <a:ext cx="9999465" cy="3560233"/>
          </a:xfrm>
          <a:solidFill>
            <a:schemeClr val="accent1"/>
          </a:solidFill>
          <a:ln w="9652">
            <a:solidFill>
              <a:schemeClr val="accent1"/>
            </a:solidFill>
            <a:miter lim="800000"/>
          </a:ln>
        </p:spPr>
        <p:txBody>
          <a:bodyPr lIns="624828" anchor="ctr"/>
          <a:lstStyle>
            <a:lvl1pPr marL="0" indent="0">
              <a:buNone/>
              <a:defRPr sz="8200" b="0">
                <a:solidFill>
                  <a:schemeClr val="bg1"/>
                </a:solidFill>
              </a:defRPr>
            </a:lvl1pPr>
            <a:lvl2pPr>
              <a:buNone/>
              <a:defRPr sz="6800" b="1"/>
            </a:lvl2pPr>
            <a:lvl3pPr>
              <a:buNone/>
              <a:defRPr sz="6100" b="1"/>
            </a:lvl3pPr>
            <a:lvl4pPr>
              <a:buNone/>
              <a:defRPr sz="5500" b="1"/>
            </a:lvl4pPr>
            <a:lvl5pPr>
              <a:buNone/>
              <a:defRPr sz="5500" b="1"/>
            </a:lvl5pPr>
            <a:extLst/>
          </a:lstStyle>
          <a:p>
            <a:pPr lvl="0"/>
            <a:r>
              <a:rPr lang="en-US"/>
              <a:t>Edit Master text styles</a:t>
            </a:r>
          </a:p>
        </p:txBody>
      </p:sp>
      <p:sp>
        <p:nvSpPr>
          <p:cNvPr id="4" name="Text Placeholder 3"/>
          <p:cNvSpPr>
            <a:spLocks noGrp="1"/>
          </p:cNvSpPr>
          <p:nvPr>
            <p:ph type="body" sz="half" idx="3"/>
          </p:nvPr>
        </p:nvSpPr>
        <p:spPr>
          <a:xfrm>
            <a:off x="11496441" y="25277657"/>
            <a:ext cx="10003393" cy="3560233"/>
          </a:xfrm>
          <a:solidFill>
            <a:schemeClr val="accent1"/>
          </a:solidFill>
          <a:ln w="9652">
            <a:solidFill>
              <a:schemeClr val="accent1"/>
            </a:solidFill>
            <a:miter lim="800000"/>
          </a:ln>
        </p:spPr>
        <p:txBody>
          <a:bodyPr lIns="624828" anchor="ctr"/>
          <a:lstStyle>
            <a:lvl1pPr marL="0" indent="0">
              <a:buNone/>
              <a:defRPr sz="8200" b="0">
                <a:solidFill>
                  <a:schemeClr val="bg1"/>
                </a:solidFill>
              </a:defRPr>
            </a:lvl1pPr>
            <a:lvl2pPr>
              <a:buNone/>
              <a:defRPr sz="6800" b="1"/>
            </a:lvl2pPr>
            <a:lvl3pPr>
              <a:buNone/>
              <a:defRPr sz="6100" b="1"/>
            </a:lvl3pPr>
            <a:lvl4pPr>
              <a:buNone/>
              <a:defRPr sz="5500" b="1"/>
            </a:lvl4pPr>
            <a:lvl5pPr>
              <a:buNone/>
              <a:defRPr sz="5500" b="1"/>
            </a:lvl5pPr>
            <a:extLst/>
          </a:lstStyle>
          <a:p>
            <a:pPr lvl="0"/>
            <a:r>
              <a:rPr lang="en-US"/>
              <a:t>Edit Master text styles</a:t>
            </a:r>
          </a:p>
        </p:txBody>
      </p:sp>
      <p:sp>
        <p:nvSpPr>
          <p:cNvPr id="5" name="Content Placeholder 4"/>
          <p:cNvSpPr>
            <a:spLocks noGrp="1"/>
          </p:cNvSpPr>
          <p:nvPr>
            <p:ph sz="quarter" idx="2"/>
          </p:nvPr>
        </p:nvSpPr>
        <p:spPr>
          <a:xfrm>
            <a:off x="1131570" y="6748065"/>
            <a:ext cx="9999465" cy="18416793"/>
          </a:xfrm>
          <a:ln>
            <a:noFill/>
            <a:prstDash val="sysDash"/>
            <a:miter lim="800000"/>
          </a:ln>
        </p:spPr>
        <p:txBody>
          <a:bodyPr/>
          <a:lstStyle>
            <a:lvl1pPr>
              <a:defRPr sz="8200"/>
            </a:lvl1pPr>
            <a:lvl2pPr>
              <a:defRPr sz="6800"/>
            </a:lvl2pPr>
            <a:lvl3pPr>
              <a:defRPr sz="6100"/>
            </a:lvl3pPr>
            <a:lvl4pPr>
              <a:defRPr sz="5500"/>
            </a:lvl4pPr>
            <a:lvl5pPr>
              <a:defRPr sz="55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11496438" y="6748065"/>
            <a:ext cx="10003393" cy="18416793"/>
          </a:xfrm>
          <a:ln>
            <a:noFill/>
            <a:prstDash val="sysDash"/>
            <a:miter lim="800000"/>
          </a:ln>
        </p:spPr>
        <p:txBody>
          <a:bodyPr/>
          <a:lstStyle>
            <a:lvl1pPr>
              <a:spcBef>
                <a:spcPts val="0"/>
              </a:spcBef>
              <a:defRPr sz="8200"/>
            </a:lvl1pPr>
            <a:lvl2pPr>
              <a:defRPr sz="6800"/>
            </a:lvl2pPr>
            <a:lvl3pPr>
              <a:defRPr sz="6100"/>
            </a:lvl3pPr>
            <a:lvl4pPr>
              <a:defRPr sz="5500"/>
            </a:lvl4pPr>
            <a:lvl5pPr>
              <a:defRPr sz="55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BA22BC-2459-4B9E-AC8B-39013B4408DE}"/>
              </a:ext>
            </a:extLst>
          </p:cNvPr>
          <p:cNvSpPr>
            <a:spLocks noGrp="1"/>
          </p:cNvSpPr>
          <p:nvPr>
            <p:ph type="dt" sz="half" idx="10"/>
          </p:nvPr>
        </p:nvSpPr>
        <p:spPr>
          <a:xfrm>
            <a:off x="16649700" y="29938663"/>
            <a:ext cx="4752975" cy="1709737"/>
          </a:xfrm>
          <a:prstGeom prst="rect">
            <a:avLst/>
          </a:prstGeom>
        </p:spPr>
        <p:txBody>
          <a:bodyPr/>
          <a:lstStyle>
            <a:lvl1pPr>
              <a:defRPr/>
            </a:lvl1pPr>
            <a:extLst/>
          </a:lstStyle>
          <a:p>
            <a:pPr>
              <a:defRPr/>
            </a:pPr>
            <a:fld id="{D211081C-06D9-430F-BAE4-1FE44700E68D}" type="datetimeFigureOut">
              <a:rPr lang="en-US"/>
              <a:pPr>
                <a:defRPr/>
              </a:pPr>
              <a:t>3/19/2018</a:t>
            </a:fld>
            <a:endParaRPr lang="en-US"/>
          </a:p>
        </p:txBody>
      </p:sp>
      <p:sp>
        <p:nvSpPr>
          <p:cNvPr id="8" name="Footer Placeholder 7">
            <a:extLst>
              <a:ext uri="{FF2B5EF4-FFF2-40B4-BE49-F238E27FC236}">
                <a16:creationId xmlns:a16="http://schemas.microsoft.com/office/drawing/2014/main" id="{D5815940-E83B-4C97-9DE0-54C12B69654C}"/>
              </a:ext>
            </a:extLst>
          </p:cNvPr>
          <p:cNvSpPr>
            <a:spLocks noGrp="1"/>
          </p:cNvSpPr>
          <p:nvPr>
            <p:ph type="ftr" sz="quarter" idx="11"/>
          </p:nvPr>
        </p:nvSpPr>
        <p:spPr>
          <a:xfrm>
            <a:off x="10841038" y="29938663"/>
            <a:ext cx="5818187" cy="1706562"/>
          </a:xfrm>
          <a:prstGeom prst="rect">
            <a:avLst/>
          </a:prstGeom>
        </p:spPr>
        <p:txBody>
          <a:bodyPr/>
          <a:lstStyle>
            <a:lvl1pPr>
              <a:defRPr/>
            </a:lvl1pPr>
            <a:extLst/>
          </a:lstStyle>
          <a:p>
            <a:pPr>
              <a:defRPr/>
            </a:pPr>
            <a:endParaRPr lang="en-US"/>
          </a:p>
        </p:txBody>
      </p:sp>
      <p:sp>
        <p:nvSpPr>
          <p:cNvPr id="9" name="Slide Number Placeholder 8">
            <a:extLst>
              <a:ext uri="{FF2B5EF4-FFF2-40B4-BE49-F238E27FC236}">
                <a16:creationId xmlns:a16="http://schemas.microsoft.com/office/drawing/2014/main" id="{91D32BDA-511D-4B16-A03E-3B9F63D908A1}"/>
              </a:ext>
            </a:extLst>
          </p:cNvPr>
          <p:cNvSpPr>
            <a:spLocks noGrp="1"/>
          </p:cNvSpPr>
          <p:nvPr>
            <p:ph type="sldNum" sz="quarter" idx="12"/>
          </p:nvPr>
        </p:nvSpPr>
        <p:spPr>
          <a:xfrm>
            <a:off x="21402675" y="29938663"/>
            <a:ext cx="904875" cy="1706562"/>
          </a:xfrm>
          <a:prstGeom prst="rect">
            <a:avLst/>
          </a:prstGeom>
        </p:spPr>
        <p:txBody>
          <a:bodyPr vert="horz" wrap="square" lIns="91440" tIns="45720" rIns="91440" bIns="45720" numCol="1" anchor="t" anchorCtr="0" compatLnSpc="1">
            <a:prstTxWarp prst="textNoShape">
              <a:avLst/>
            </a:prstTxWarp>
          </a:bodyPr>
          <a:lstStyle>
            <a:lvl1pPr>
              <a:defRPr/>
            </a:lvl1pPr>
          </a:lstStyle>
          <a:p>
            <a:fld id="{D71F7AA1-2466-4E37-8DD2-9AC8C19975BD}" type="slidenum">
              <a:rPr lang="en-US" altLang="en-US"/>
              <a:pPr/>
              <a:t>‹#›</a:t>
            </a:fld>
            <a:endParaRPr lang="en-US" altLang="en-US"/>
          </a:p>
        </p:txBody>
      </p:sp>
    </p:spTree>
    <p:extLst>
      <p:ext uri="{BB962C8B-B14F-4D97-AF65-F5344CB8AC3E}">
        <p14:creationId xmlns:p14="http://schemas.microsoft.com/office/powerpoint/2010/main" val="39796497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1131888" y="1282700"/>
            <a:ext cx="20367625" cy="5340350"/>
          </a:xfrm>
          <a:prstGeom prst="rect">
            <a:avLst/>
          </a:prstGeom>
        </p:spPr>
        <p:txBody>
          <a:bodyPr rtlCol="0"/>
          <a:lstStyle/>
          <a:p>
            <a:r>
              <a:rPr lang="en-US"/>
              <a:t>Click to edit Master title style</a:t>
            </a:r>
          </a:p>
        </p:txBody>
      </p:sp>
      <p:sp>
        <p:nvSpPr>
          <p:cNvPr id="3" name="Date Placeholder 2">
            <a:extLst>
              <a:ext uri="{FF2B5EF4-FFF2-40B4-BE49-F238E27FC236}">
                <a16:creationId xmlns:a16="http://schemas.microsoft.com/office/drawing/2014/main" id="{E138238F-F28A-4F6B-9F2A-C89570C8D3DB}"/>
              </a:ext>
            </a:extLst>
          </p:cNvPr>
          <p:cNvSpPr>
            <a:spLocks noGrp="1"/>
          </p:cNvSpPr>
          <p:nvPr>
            <p:ph type="dt" sz="half" idx="10"/>
          </p:nvPr>
        </p:nvSpPr>
        <p:spPr>
          <a:xfrm>
            <a:off x="16649700" y="29938663"/>
            <a:ext cx="4752975" cy="1709737"/>
          </a:xfrm>
          <a:prstGeom prst="rect">
            <a:avLst/>
          </a:prstGeom>
        </p:spPr>
        <p:txBody>
          <a:bodyPr/>
          <a:lstStyle>
            <a:lvl1pPr>
              <a:defRPr/>
            </a:lvl1pPr>
            <a:extLst/>
          </a:lstStyle>
          <a:p>
            <a:pPr>
              <a:defRPr/>
            </a:pPr>
            <a:fld id="{35705EBF-5F18-4781-92E7-BD8B85605A7E}" type="datetimeFigureOut">
              <a:rPr lang="en-US"/>
              <a:pPr>
                <a:defRPr/>
              </a:pPr>
              <a:t>3/19/2018</a:t>
            </a:fld>
            <a:endParaRPr lang="en-US"/>
          </a:p>
        </p:txBody>
      </p:sp>
      <p:sp>
        <p:nvSpPr>
          <p:cNvPr id="4" name="Footer Placeholder 3">
            <a:extLst>
              <a:ext uri="{FF2B5EF4-FFF2-40B4-BE49-F238E27FC236}">
                <a16:creationId xmlns:a16="http://schemas.microsoft.com/office/drawing/2014/main" id="{F1DC8E84-8E7D-4819-82FC-19A1951C916B}"/>
              </a:ext>
            </a:extLst>
          </p:cNvPr>
          <p:cNvSpPr>
            <a:spLocks noGrp="1"/>
          </p:cNvSpPr>
          <p:nvPr>
            <p:ph type="ftr" sz="quarter" idx="11"/>
          </p:nvPr>
        </p:nvSpPr>
        <p:spPr>
          <a:xfrm>
            <a:off x="10841038" y="29938663"/>
            <a:ext cx="5818187" cy="1706562"/>
          </a:xfrm>
          <a:prstGeom prst="rect">
            <a:avLst/>
          </a:prstGeom>
        </p:spPr>
        <p:txBody>
          <a:bodyPr/>
          <a:lstStyle>
            <a:lvl1pPr>
              <a:defRPr/>
            </a:lvl1pPr>
            <a:extLst/>
          </a:lstStyle>
          <a:p>
            <a:pPr>
              <a:defRPr/>
            </a:pPr>
            <a:endParaRPr lang="en-US"/>
          </a:p>
        </p:txBody>
      </p:sp>
      <p:sp>
        <p:nvSpPr>
          <p:cNvPr id="5" name="Slide Number Placeholder 4">
            <a:extLst>
              <a:ext uri="{FF2B5EF4-FFF2-40B4-BE49-F238E27FC236}">
                <a16:creationId xmlns:a16="http://schemas.microsoft.com/office/drawing/2014/main" id="{07BF17D0-4723-40A9-9D77-5F7EDE35879E}"/>
              </a:ext>
            </a:extLst>
          </p:cNvPr>
          <p:cNvSpPr>
            <a:spLocks noGrp="1"/>
          </p:cNvSpPr>
          <p:nvPr>
            <p:ph type="sldNum" sz="quarter" idx="12"/>
          </p:nvPr>
        </p:nvSpPr>
        <p:spPr>
          <a:xfrm>
            <a:off x="21402675" y="29938663"/>
            <a:ext cx="904875" cy="1706562"/>
          </a:xfrm>
          <a:prstGeom prst="rect">
            <a:avLst/>
          </a:prstGeom>
        </p:spPr>
        <p:txBody>
          <a:bodyPr vert="horz" wrap="square" lIns="91440" tIns="45720" rIns="91440" bIns="45720" numCol="1" anchor="t" anchorCtr="0" compatLnSpc="1">
            <a:prstTxWarp prst="textNoShape">
              <a:avLst/>
            </a:prstTxWarp>
          </a:bodyPr>
          <a:lstStyle>
            <a:lvl1pPr>
              <a:defRPr/>
            </a:lvl1pPr>
          </a:lstStyle>
          <a:p>
            <a:fld id="{94590D61-8FA2-48AB-8CBB-E652D2B72979}" type="slidenum">
              <a:rPr lang="en-US" altLang="en-US"/>
              <a:pPr/>
              <a:t>‹#›</a:t>
            </a:fld>
            <a:endParaRPr lang="en-US" altLang="en-US"/>
          </a:p>
        </p:txBody>
      </p:sp>
    </p:spTree>
    <p:extLst>
      <p:ext uri="{BB962C8B-B14F-4D97-AF65-F5344CB8AC3E}">
        <p14:creationId xmlns:p14="http://schemas.microsoft.com/office/powerpoint/2010/main" val="328028476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6475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63140" y="22785493"/>
            <a:ext cx="18517396" cy="2136140"/>
          </a:xfrm>
          <a:prstGeom prst="rect">
            <a:avLst/>
          </a:prstGeom>
        </p:spPr>
        <p:txBody>
          <a:bodyPr anchor="t">
            <a:noAutofit/>
            <a:sp3d prstMaterial="softEdge">
              <a:bevelT w="0" h="0"/>
            </a:sp3d>
          </a:bodyPr>
          <a:lstStyle>
            <a:lvl1pPr algn="r">
              <a:buNone/>
              <a:defRPr sz="8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10938510" y="25020227"/>
            <a:ext cx="9837115" cy="4272280"/>
          </a:xfrm>
        </p:spPr>
        <p:txBody>
          <a:bodyPr/>
          <a:lstStyle>
            <a:lvl1pPr marL="0" indent="0" algn="r">
              <a:buNone/>
              <a:defRPr sz="5500"/>
            </a:lvl1pPr>
            <a:lvl2pPr>
              <a:buNone/>
              <a:defRPr sz="4100"/>
            </a:lvl2pPr>
            <a:lvl3pPr>
              <a:buNone/>
              <a:defRPr sz="3400"/>
            </a:lvl3pPr>
            <a:lvl4pPr>
              <a:buNone/>
              <a:defRPr sz="3100"/>
            </a:lvl4pPr>
            <a:lvl5pPr>
              <a:buNone/>
              <a:defRPr sz="3100"/>
            </a:lvl5pPr>
            <a:extLst/>
          </a:lstStyle>
          <a:p>
            <a:pPr lvl="0"/>
            <a:r>
              <a:rPr lang="en-US"/>
              <a:t>Edit Master text styles</a:t>
            </a:r>
          </a:p>
        </p:txBody>
      </p:sp>
      <p:sp>
        <p:nvSpPr>
          <p:cNvPr id="4" name="Content Placeholder 3"/>
          <p:cNvSpPr>
            <a:spLocks noGrp="1"/>
          </p:cNvSpPr>
          <p:nvPr>
            <p:ph sz="half" idx="1"/>
          </p:nvPr>
        </p:nvSpPr>
        <p:spPr>
          <a:xfrm>
            <a:off x="2263140" y="1281684"/>
            <a:ext cx="18512485" cy="21361400"/>
          </a:xfrm>
        </p:spPr>
        <p:txBody>
          <a:bodyPr/>
          <a:lstStyle>
            <a:lvl1pPr>
              <a:defRPr sz="10900"/>
            </a:lvl1pPr>
            <a:lvl2pPr>
              <a:defRPr sz="9600"/>
            </a:lvl2pPr>
            <a:lvl3pPr>
              <a:defRPr sz="8200"/>
            </a:lvl3pPr>
            <a:lvl4pPr>
              <a:defRPr sz="6800"/>
            </a:lvl4pPr>
            <a:lvl5pPr>
              <a:defRPr sz="6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6ACB25-DB1D-4534-9EC3-0EE2611938DE}"/>
              </a:ext>
            </a:extLst>
          </p:cNvPr>
          <p:cNvSpPr>
            <a:spLocks noGrp="1"/>
          </p:cNvSpPr>
          <p:nvPr>
            <p:ph type="dt" sz="half" idx="10"/>
          </p:nvPr>
        </p:nvSpPr>
        <p:spPr>
          <a:xfrm>
            <a:off x="16649700" y="29938663"/>
            <a:ext cx="4752975" cy="1709737"/>
          </a:xfrm>
          <a:prstGeom prst="rect">
            <a:avLst/>
          </a:prstGeom>
        </p:spPr>
        <p:txBody>
          <a:bodyPr/>
          <a:lstStyle>
            <a:lvl1pPr>
              <a:defRPr/>
            </a:lvl1pPr>
            <a:extLst/>
          </a:lstStyle>
          <a:p>
            <a:pPr>
              <a:defRPr/>
            </a:pPr>
            <a:fld id="{56D061CD-473F-4E12-A982-3CCBB1439FEA}" type="datetimeFigureOut">
              <a:rPr lang="en-US"/>
              <a:pPr>
                <a:defRPr/>
              </a:pPr>
              <a:t>3/19/2018</a:t>
            </a:fld>
            <a:endParaRPr lang="en-US"/>
          </a:p>
        </p:txBody>
      </p:sp>
      <p:sp>
        <p:nvSpPr>
          <p:cNvPr id="6" name="Footer Placeholder 5">
            <a:extLst>
              <a:ext uri="{FF2B5EF4-FFF2-40B4-BE49-F238E27FC236}">
                <a16:creationId xmlns:a16="http://schemas.microsoft.com/office/drawing/2014/main" id="{3BD7CE38-2529-4873-A3D0-3F7412C2FCF9}"/>
              </a:ext>
            </a:extLst>
          </p:cNvPr>
          <p:cNvSpPr>
            <a:spLocks noGrp="1"/>
          </p:cNvSpPr>
          <p:nvPr>
            <p:ph type="ftr" sz="quarter" idx="11"/>
          </p:nvPr>
        </p:nvSpPr>
        <p:spPr>
          <a:xfrm>
            <a:off x="10841038" y="29938663"/>
            <a:ext cx="5818187" cy="1706562"/>
          </a:xfrm>
          <a:prstGeom prst="rect">
            <a:avLst/>
          </a:prstGeom>
        </p:spPr>
        <p:txBody>
          <a:bodyPr/>
          <a:lstStyle>
            <a:lvl1pPr>
              <a:defRPr/>
            </a:lvl1pPr>
            <a:extLst/>
          </a:lstStyle>
          <a:p>
            <a:pPr>
              <a:defRPr/>
            </a:pPr>
            <a:endParaRPr lang="en-US"/>
          </a:p>
        </p:txBody>
      </p:sp>
      <p:sp>
        <p:nvSpPr>
          <p:cNvPr id="7" name="Slide Number Placeholder 6">
            <a:extLst>
              <a:ext uri="{FF2B5EF4-FFF2-40B4-BE49-F238E27FC236}">
                <a16:creationId xmlns:a16="http://schemas.microsoft.com/office/drawing/2014/main" id="{B33D2BF5-F7CF-4054-BC48-CA4307BD5B1E}"/>
              </a:ext>
            </a:extLst>
          </p:cNvPr>
          <p:cNvSpPr>
            <a:spLocks noGrp="1"/>
          </p:cNvSpPr>
          <p:nvPr>
            <p:ph type="sldNum" sz="quarter" idx="12"/>
          </p:nvPr>
        </p:nvSpPr>
        <p:spPr>
          <a:xfrm>
            <a:off x="21402675" y="29938663"/>
            <a:ext cx="904875" cy="1706562"/>
          </a:xfrm>
          <a:prstGeom prst="rect">
            <a:avLst/>
          </a:prstGeom>
        </p:spPr>
        <p:txBody>
          <a:bodyPr vert="horz" wrap="square" lIns="91440" tIns="45720" rIns="91440" bIns="45720" numCol="1" anchor="t" anchorCtr="0" compatLnSpc="1">
            <a:prstTxWarp prst="textNoShape">
              <a:avLst/>
            </a:prstTxWarp>
          </a:bodyPr>
          <a:lstStyle>
            <a:lvl1pPr>
              <a:defRPr/>
            </a:lvl1pPr>
          </a:lstStyle>
          <a:p>
            <a:fld id="{C54042A7-9A8B-4044-8A1A-AE6308A2A096}" type="slidenum">
              <a:rPr lang="en-US" altLang="en-US"/>
              <a:pPr/>
              <a:t>‹#›</a:t>
            </a:fld>
            <a:endParaRPr lang="en-US" altLang="en-US"/>
          </a:p>
        </p:txBody>
      </p:sp>
    </p:spTree>
    <p:extLst>
      <p:ext uri="{BB962C8B-B14F-4D97-AF65-F5344CB8AC3E}">
        <p14:creationId xmlns:p14="http://schemas.microsoft.com/office/powerpoint/2010/main" val="281132045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5">
            <a:extLst>
              <a:ext uri="{FF2B5EF4-FFF2-40B4-BE49-F238E27FC236}">
                <a16:creationId xmlns:a16="http://schemas.microsoft.com/office/drawing/2014/main" id="{FB835CCB-273D-414C-B5CB-034260EF7651}"/>
              </a:ext>
            </a:extLst>
          </p:cNvPr>
          <p:cNvSpPr>
            <a:spLocks/>
          </p:cNvSpPr>
          <p:nvPr/>
        </p:nvSpPr>
        <p:spPr bwMode="auto">
          <a:xfrm>
            <a:off x="1773238" y="23371175"/>
            <a:ext cx="9409112" cy="674211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lIns="312414" tIns="156207" rIns="312414" bIns="156207"/>
          <a:lstStyle/>
          <a:p>
            <a:pPr eaLnBrk="0" hangingPunct="0">
              <a:defRPr/>
            </a:pPr>
            <a:endParaRPr lang="en-US"/>
          </a:p>
        </p:txBody>
      </p:sp>
      <p:sp>
        <p:nvSpPr>
          <p:cNvPr id="6" name="Freeform 17">
            <a:extLst>
              <a:ext uri="{FF2B5EF4-FFF2-40B4-BE49-F238E27FC236}">
                <a16:creationId xmlns:a16="http://schemas.microsoft.com/office/drawing/2014/main" id="{991F1C96-AE11-4839-8695-7C435B504488}"/>
              </a:ext>
            </a:extLst>
          </p:cNvPr>
          <p:cNvSpPr>
            <a:spLocks/>
          </p:cNvSpPr>
          <p:nvPr/>
        </p:nvSpPr>
        <p:spPr bwMode="auto">
          <a:xfrm>
            <a:off x="-133350" y="27028775"/>
            <a:ext cx="9410700" cy="391636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lIns="312414" tIns="156207" rIns="312414" bIns="156207"/>
          <a:lstStyle/>
          <a:p>
            <a:pPr eaLnBrk="0" hangingPunct="0">
              <a:defRPr/>
            </a:pPr>
            <a:endParaRPr lang="en-US"/>
          </a:p>
        </p:txBody>
      </p:sp>
      <p:sp>
        <p:nvSpPr>
          <p:cNvPr id="7" name="Right Triangle 6">
            <a:extLst>
              <a:ext uri="{FF2B5EF4-FFF2-40B4-BE49-F238E27FC236}">
                <a16:creationId xmlns:a16="http://schemas.microsoft.com/office/drawing/2014/main" id="{F51EAACE-02E5-43E6-B0C1-531AE0F6E6D6}"/>
              </a:ext>
            </a:extLst>
          </p:cNvPr>
          <p:cNvSpPr>
            <a:spLocks/>
          </p:cNvSpPr>
          <p:nvPr/>
        </p:nvSpPr>
        <p:spPr bwMode="auto">
          <a:xfrm>
            <a:off x="-14954" y="27058021"/>
            <a:ext cx="8420727" cy="5050055"/>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lIns="312414" tIns="156207" rIns="312414" bIns="156207" anchor="ctr"/>
          <a:lstStyle/>
          <a:p>
            <a:pPr algn="ctr">
              <a:defRPr/>
            </a:pPr>
            <a:endParaRPr lang="en-US"/>
          </a:p>
        </p:txBody>
      </p:sp>
      <p:cxnSp>
        <p:nvCxnSpPr>
          <p:cNvPr id="8" name="Straight Connector 7">
            <a:extLst>
              <a:ext uri="{FF2B5EF4-FFF2-40B4-BE49-F238E27FC236}">
                <a16:creationId xmlns:a16="http://schemas.microsoft.com/office/drawing/2014/main" id="{E94F0DD4-614E-4023-9BC0-F7989F7CCFF5}"/>
              </a:ext>
            </a:extLst>
          </p:cNvPr>
          <p:cNvCxnSpPr/>
          <p:nvPr/>
        </p:nvCxnSpPr>
        <p:spPr>
          <a:xfrm>
            <a:off x="-22860" y="27041601"/>
            <a:ext cx="8428635" cy="5066478"/>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26">
            <a:extLst>
              <a:ext uri="{FF2B5EF4-FFF2-40B4-BE49-F238E27FC236}">
                <a16:creationId xmlns:a16="http://schemas.microsoft.com/office/drawing/2014/main" id="{EED1ADF7-DF31-4476-AF6E-9443C93729DE}"/>
              </a:ext>
            </a:extLst>
          </p:cNvPr>
          <p:cNvSpPr/>
          <p:nvPr/>
        </p:nvSpPr>
        <p:spPr>
          <a:xfrm>
            <a:off x="21443950" y="23307675"/>
            <a:ext cx="452438" cy="1066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312414" tIns="156207" rIns="312414" bIns="156207" anchor="ctr"/>
          <a:lstStyle/>
          <a:p>
            <a:pPr>
              <a:defRPr/>
            </a:pPr>
            <a:endParaRPr lang="en-US"/>
          </a:p>
        </p:txBody>
      </p:sp>
      <p:sp>
        <p:nvSpPr>
          <p:cNvPr id="10" name="Chevron 27">
            <a:extLst>
              <a:ext uri="{FF2B5EF4-FFF2-40B4-BE49-F238E27FC236}">
                <a16:creationId xmlns:a16="http://schemas.microsoft.com/office/drawing/2014/main" id="{7757CA38-7EC1-4446-B8D5-87F46F5DDC63}"/>
              </a:ext>
            </a:extLst>
          </p:cNvPr>
          <p:cNvSpPr/>
          <p:nvPr/>
        </p:nvSpPr>
        <p:spPr>
          <a:xfrm>
            <a:off x="20981988" y="23307675"/>
            <a:ext cx="452437" cy="1066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312414" tIns="156207" rIns="312414" bIns="156207" anchor="ctr"/>
          <a:lstStyle/>
          <a:p>
            <a:pPr>
              <a:defRPr/>
            </a:pPr>
            <a:endParaRPr lang="en-US"/>
          </a:p>
        </p:txBody>
      </p:sp>
      <p:sp>
        <p:nvSpPr>
          <p:cNvPr id="4" name="Text Placeholder 3"/>
          <p:cNvSpPr>
            <a:spLocks noGrp="1"/>
          </p:cNvSpPr>
          <p:nvPr>
            <p:ph type="body" sz="half" idx="2"/>
          </p:nvPr>
        </p:nvSpPr>
        <p:spPr>
          <a:xfrm>
            <a:off x="2824549" y="25432784"/>
            <a:ext cx="17727930" cy="3028684"/>
          </a:xfrm>
          <a:noFill/>
        </p:spPr>
        <p:txBody>
          <a:bodyPr tIns="0"/>
          <a:lstStyle>
            <a:lvl1pPr marL="0" marR="62483" indent="0" algn="r">
              <a:buNone/>
              <a:defRPr sz="4800"/>
            </a:lvl1pPr>
            <a:lvl2pPr>
              <a:defRPr sz="4100"/>
            </a:lvl2pPr>
            <a:lvl3pPr>
              <a:defRPr sz="3400"/>
            </a:lvl3pPr>
            <a:lvl4pPr>
              <a:defRPr sz="3100"/>
            </a:lvl4pPr>
            <a:lvl5pPr>
              <a:defRPr sz="3100"/>
            </a:lvl5pPr>
            <a:extLst/>
          </a:lstStyle>
          <a:p>
            <a:pPr lvl="0"/>
            <a:r>
              <a:rPr lang="en-US"/>
              <a:t>Edit Master text styles</a:t>
            </a:r>
          </a:p>
        </p:txBody>
      </p:sp>
      <p:sp>
        <p:nvSpPr>
          <p:cNvPr id="3" name="Picture Placeholder 2"/>
          <p:cNvSpPr>
            <a:spLocks noGrp="1"/>
          </p:cNvSpPr>
          <p:nvPr>
            <p:ph type="pic" idx="1"/>
          </p:nvPr>
        </p:nvSpPr>
        <p:spPr>
          <a:xfrm>
            <a:off x="565785" y="887573"/>
            <a:ext cx="21499830" cy="20506944"/>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10900"/>
            </a:lvl1pPr>
            <a:extLst/>
          </a:lstStyle>
          <a:p>
            <a:pPr lvl="0"/>
            <a:r>
              <a:rPr lang="en-US" noProof="0"/>
              <a:t>Click icon to add picture</a:t>
            </a:r>
            <a:endParaRPr lang="en-US" noProof="0" dirty="0"/>
          </a:p>
        </p:txBody>
      </p:sp>
      <p:sp>
        <p:nvSpPr>
          <p:cNvPr id="2" name="Title 1"/>
          <p:cNvSpPr>
            <a:spLocks noGrp="1"/>
          </p:cNvSpPr>
          <p:nvPr>
            <p:ph type="title"/>
          </p:nvPr>
        </p:nvSpPr>
        <p:spPr>
          <a:xfrm>
            <a:off x="565785" y="22730931"/>
            <a:ext cx="19986694" cy="2628929"/>
          </a:xfrm>
          <a:prstGeom prst="rect">
            <a:avLst/>
          </a:prstGeom>
          <a:noFill/>
        </p:spPr>
        <p:txBody>
          <a:bodyPr anchor="t">
            <a:sp3d prstMaterial="softEdge"/>
          </a:bodyPr>
          <a:lstStyle>
            <a:lvl1pPr marR="0" algn="r">
              <a:buNone/>
              <a:defRPr sz="102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a:extLst>
              <a:ext uri="{FF2B5EF4-FFF2-40B4-BE49-F238E27FC236}">
                <a16:creationId xmlns:a16="http://schemas.microsoft.com/office/drawing/2014/main" id="{F69FF3D8-FC90-4D61-BF9D-232F59D15997}"/>
              </a:ext>
            </a:extLst>
          </p:cNvPr>
          <p:cNvSpPr>
            <a:spLocks noGrp="1"/>
          </p:cNvSpPr>
          <p:nvPr>
            <p:ph type="dt" sz="half" idx="10"/>
          </p:nvPr>
        </p:nvSpPr>
        <p:spPr>
          <a:xfrm>
            <a:off x="16649700" y="29938663"/>
            <a:ext cx="4752975" cy="1709737"/>
          </a:xfrm>
          <a:prstGeom prst="rect">
            <a:avLst/>
          </a:prstGeom>
        </p:spPr>
        <p:txBody>
          <a:bodyPr/>
          <a:lstStyle>
            <a:lvl1pPr>
              <a:defRPr>
                <a:solidFill>
                  <a:schemeClr val="tx1"/>
                </a:solidFill>
              </a:defRPr>
            </a:lvl1pPr>
            <a:extLst/>
          </a:lstStyle>
          <a:p>
            <a:pPr>
              <a:defRPr/>
            </a:pPr>
            <a:fld id="{5B9358E4-B92A-427C-9185-02090F761A02}" type="datetimeFigureOut">
              <a:rPr lang="en-US"/>
              <a:pPr>
                <a:defRPr/>
              </a:pPr>
              <a:t>3/19/2018</a:t>
            </a:fld>
            <a:endParaRPr lang="en-US"/>
          </a:p>
        </p:txBody>
      </p:sp>
      <p:sp>
        <p:nvSpPr>
          <p:cNvPr id="12" name="Footer Placeholder 5">
            <a:extLst>
              <a:ext uri="{FF2B5EF4-FFF2-40B4-BE49-F238E27FC236}">
                <a16:creationId xmlns:a16="http://schemas.microsoft.com/office/drawing/2014/main" id="{2E687EF5-9B2F-4BB8-953C-9824615499DD}"/>
              </a:ext>
            </a:extLst>
          </p:cNvPr>
          <p:cNvSpPr>
            <a:spLocks noGrp="1"/>
          </p:cNvSpPr>
          <p:nvPr>
            <p:ph type="ftr" sz="quarter" idx="11"/>
          </p:nvPr>
        </p:nvSpPr>
        <p:spPr>
          <a:xfrm>
            <a:off x="10841038" y="29938663"/>
            <a:ext cx="5818187" cy="1706562"/>
          </a:xfrm>
          <a:prstGeom prst="rect">
            <a:avLst/>
          </a:prstGeom>
        </p:spPr>
        <p:txBody>
          <a:bodyPr/>
          <a:lstStyle>
            <a:lvl1pPr>
              <a:defRPr>
                <a:solidFill>
                  <a:schemeClr val="tx1"/>
                </a:solidFill>
              </a:defRPr>
            </a:lvl1pPr>
            <a:extLst/>
          </a:lstStyle>
          <a:p>
            <a:pPr>
              <a:defRPr/>
            </a:pPr>
            <a:endParaRPr lang="en-US"/>
          </a:p>
        </p:txBody>
      </p:sp>
      <p:sp>
        <p:nvSpPr>
          <p:cNvPr id="13" name="Slide Number Placeholder 6">
            <a:extLst>
              <a:ext uri="{FF2B5EF4-FFF2-40B4-BE49-F238E27FC236}">
                <a16:creationId xmlns:a16="http://schemas.microsoft.com/office/drawing/2014/main" id="{0C4D3C14-927F-407B-9ADD-B9DECB7F82A1}"/>
              </a:ext>
            </a:extLst>
          </p:cNvPr>
          <p:cNvSpPr>
            <a:spLocks noGrp="1"/>
          </p:cNvSpPr>
          <p:nvPr>
            <p:ph type="sldNum" sz="quarter" idx="12"/>
          </p:nvPr>
        </p:nvSpPr>
        <p:spPr>
          <a:xfrm>
            <a:off x="21402675" y="29938663"/>
            <a:ext cx="904875" cy="1706562"/>
          </a:xfrm>
          <a:prstGeom prst="rect">
            <a:avLst/>
          </a:prstGeom>
        </p:spPr>
        <p:txBody>
          <a:bodyPr vert="horz" wrap="square" lIns="91440" tIns="45720" rIns="91440" bIns="45720" numCol="1" anchor="t" anchorCtr="0" compatLnSpc="1">
            <a:prstTxWarp prst="textNoShape">
              <a:avLst/>
            </a:prstTxWarp>
          </a:bodyPr>
          <a:lstStyle>
            <a:lvl1pPr>
              <a:defRPr/>
            </a:lvl1pPr>
          </a:lstStyle>
          <a:p>
            <a:fld id="{5F1FF256-9E3C-4B7A-99F9-B484BD0EE330}" type="slidenum">
              <a:rPr lang="en-US" altLang="en-US"/>
              <a:pPr/>
              <a:t>‹#›</a:t>
            </a:fld>
            <a:endParaRPr lang="en-US" altLang="en-US"/>
          </a:p>
        </p:txBody>
      </p:sp>
    </p:spTree>
    <p:extLst>
      <p:ext uri="{BB962C8B-B14F-4D97-AF65-F5344CB8AC3E}">
        <p14:creationId xmlns:p14="http://schemas.microsoft.com/office/powerpoint/2010/main" val="21289899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C2380F61-E776-4C77-B569-2DDE2363B8CE}"/>
              </a:ext>
            </a:extLst>
          </p:cNvPr>
          <p:cNvSpPr>
            <a:spLocks/>
          </p:cNvSpPr>
          <p:nvPr/>
        </p:nvSpPr>
        <p:spPr bwMode="auto">
          <a:xfrm>
            <a:off x="1773238" y="23371175"/>
            <a:ext cx="9409112" cy="674211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lIns="312414" tIns="156207" rIns="312414" bIns="156207"/>
          <a:lstStyle/>
          <a:p>
            <a:pPr eaLnBrk="0" hangingPunct="0">
              <a:defRPr/>
            </a:pPr>
            <a:endParaRPr lang="en-US"/>
          </a:p>
        </p:txBody>
      </p:sp>
      <p:sp>
        <p:nvSpPr>
          <p:cNvPr id="12" name="Freeform 11">
            <a:extLst>
              <a:ext uri="{FF2B5EF4-FFF2-40B4-BE49-F238E27FC236}">
                <a16:creationId xmlns:a16="http://schemas.microsoft.com/office/drawing/2014/main" id="{BDA92791-3630-4DFB-979C-D649E52745DD}"/>
              </a:ext>
            </a:extLst>
          </p:cNvPr>
          <p:cNvSpPr>
            <a:spLocks/>
          </p:cNvSpPr>
          <p:nvPr/>
        </p:nvSpPr>
        <p:spPr bwMode="auto">
          <a:xfrm>
            <a:off x="-133350" y="27028775"/>
            <a:ext cx="9410700" cy="391636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lIns="312414" tIns="156207" rIns="312414" bIns="156207"/>
          <a:lstStyle/>
          <a:p>
            <a:pPr eaLnBrk="0" hangingPunct="0">
              <a:defRPr/>
            </a:pPr>
            <a:endParaRPr lang="en-US"/>
          </a:p>
        </p:txBody>
      </p:sp>
      <p:sp>
        <p:nvSpPr>
          <p:cNvPr id="14" name="Right Triangle 13">
            <a:extLst>
              <a:ext uri="{FF2B5EF4-FFF2-40B4-BE49-F238E27FC236}">
                <a16:creationId xmlns:a16="http://schemas.microsoft.com/office/drawing/2014/main" id="{7780112C-7A8E-4848-8D5B-139561742D93}"/>
              </a:ext>
            </a:extLst>
          </p:cNvPr>
          <p:cNvSpPr>
            <a:spLocks/>
          </p:cNvSpPr>
          <p:nvPr/>
        </p:nvSpPr>
        <p:spPr bwMode="auto">
          <a:xfrm>
            <a:off x="-14954" y="27058021"/>
            <a:ext cx="8420727" cy="5050055"/>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lIns="312414" tIns="156207" rIns="312414" bIns="156207" anchor="ctr"/>
          <a:lstStyle/>
          <a:p>
            <a:pPr algn="ctr">
              <a:defRPr/>
            </a:pPr>
            <a:endParaRPr lang="en-US"/>
          </a:p>
        </p:txBody>
      </p:sp>
      <p:cxnSp>
        <p:nvCxnSpPr>
          <p:cNvPr id="15" name="Straight Connector 14">
            <a:extLst>
              <a:ext uri="{FF2B5EF4-FFF2-40B4-BE49-F238E27FC236}">
                <a16:creationId xmlns:a16="http://schemas.microsoft.com/office/drawing/2014/main" id="{48909A37-E213-49B3-ACFB-19F9A972B985}"/>
              </a:ext>
            </a:extLst>
          </p:cNvPr>
          <p:cNvCxnSpPr/>
          <p:nvPr/>
        </p:nvCxnSpPr>
        <p:spPr>
          <a:xfrm>
            <a:off x="-22860" y="27041601"/>
            <a:ext cx="8428635" cy="5066478"/>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32" name="Text Placeholder 29">
            <a:extLst>
              <a:ext uri="{FF2B5EF4-FFF2-40B4-BE49-F238E27FC236}">
                <a16:creationId xmlns:a16="http://schemas.microsoft.com/office/drawing/2014/main" id="{48976DA0-D108-4AAD-8140-295810CB517F}"/>
              </a:ext>
            </a:extLst>
          </p:cNvPr>
          <p:cNvSpPr>
            <a:spLocks noGrp="1"/>
          </p:cNvSpPr>
          <p:nvPr>
            <p:ph type="body" idx="1"/>
          </p:nvPr>
        </p:nvSpPr>
        <p:spPr bwMode="auto">
          <a:xfrm>
            <a:off x="1131888" y="6921500"/>
            <a:ext cx="20367625" cy="2114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2414" tIns="156207" rIns="312414" bIns="156207"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 name="Rectangle 10">
            <a:extLst>
              <a:ext uri="{FF2B5EF4-FFF2-40B4-BE49-F238E27FC236}">
                <a16:creationId xmlns:a16="http://schemas.microsoft.com/office/drawing/2014/main" id="{22A87BA6-CB4A-4918-AF27-B9A77F9EA3DA}"/>
              </a:ext>
            </a:extLst>
          </p:cNvPr>
          <p:cNvSpPr/>
          <p:nvPr/>
        </p:nvSpPr>
        <p:spPr bwMode="auto">
          <a:xfrm>
            <a:off x="0" y="0"/>
            <a:ext cx="22631400" cy="1662113"/>
          </a:xfrm>
          <a:prstGeom prst="rect">
            <a:avLst/>
          </a:prstGeom>
          <a:gradFill flip="none" rotWithShape="1">
            <a:gsLst>
              <a:gs pos="0">
                <a:schemeClr val="accent3">
                  <a:lumMod val="50000"/>
                </a:schemeClr>
              </a:gs>
              <a:gs pos="39999">
                <a:schemeClr val="accent2">
                  <a:lumMod val="75000"/>
                </a:schemeClr>
              </a:gs>
              <a:gs pos="70000">
                <a:schemeClr val="accent2">
                  <a:lumMod val="75000"/>
                </a:schemeClr>
              </a:gs>
              <a:gs pos="100000">
                <a:schemeClr val="accent3">
                  <a:lumMod val="5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GB"/>
          </a:p>
        </p:txBody>
      </p:sp>
      <p:grpSp>
        <p:nvGrpSpPr>
          <p:cNvPr id="1034" name="Group 7">
            <a:extLst>
              <a:ext uri="{FF2B5EF4-FFF2-40B4-BE49-F238E27FC236}">
                <a16:creationId xmlns:a16="http://schemas.microsoft.com/office/drawing/2014/main" id="{255BCB96-BC44-47E9-8FC1-547D816EACFE}"/>
              </a:ext>
            </a:extLst>
          </p:cNvPr>
          <p:cNvGrpSpPr>
            <a:grpSpLocks/>
          </p:cNvGrpSpPr>
          <p:nvPr/>
        </p:nvGrpSpPr>
        <p:grpSpPr bwMode="auto">
          <a:xfrm>
            <a:off x="0" y="1662113"/>
            <a:ext cx="22631400" cy="857250"/>
            <a:chOff x="0" y="3447962"/>
            <a:chExt cx="22631400" cy="857256"/>
          </a:xfrm>
        </p:grpSpPr>
        <p:sp>
          <p:nvSpPr>
            <p:cNvPr id="17" name="Rectangle 16">
              <a:extLst>
                <a:ext uri="{FF2B5EF4-FFF2-40B4-BE49-F238E27FC236}">
                  <a16:creationId xmlns:a16="http://schemas.microsoft.com/office/drawing/2014/main" id="{486583C3-B121-40DE-963E-7AF8ED763477}"/>
                </a:ext>
              </a:extLst>
            </p:cNvPr>
            <p:cNvSpPr/>
            <p:nvPr/>
          </p:nvSpPr>
          <p:spPr>
            <a:xfrm>
              <a:off x="0" y="3447962"/>
              <a:ext cx="22631400" cy="21431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GB"/>
            </a:p>
          </p:txBody>
        </p:sp>
        <p:sp>
          <p:nvSpPr>
            <p:cNvPr id="19" name="Rectangle 18">
              <a:extLst>
                <a:ext uri="{FF2B5EF4-FFF2-40B4-BE49-F238E27FC236}">
                  <a16:creationId xmlns:a16="http://schemas.microsoft.com/office/drawing/2014/main" id="{35AD7D79-190E-483B-935B-8DC950DB84BF}"/>
                </a:ext>
              </a:extLst>
            </p:cNvPr>
            <p:cNvSpPr/>
            <p:nvPr/>
          </p:nvSpPr>
          <p:spPr>
            <a:xfrm>
              <a:off x="0" y="3662275"/>
              <a:ext cx="22631400" cy="21431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GB"/>
            </a:p>
          </p:txBody>
        </p:sp>
        <p:sp>
          <p:nvSpPr>
            <p:cNvPr id="20" name="Rectangle 19">
              <a:extLst>
                <a:ext uri="{FF2B5EF4-FFF2-40B4-BE49-F238E27FC236}">
                  <a16:creationId xmlns:a16="http://schemas.microsoft.com/office/drawing/2014/main" id="{C47A6904-812D-4EEE-9102-DE1617C6462A}"/>
                </a:ext>
              </a:extLst>
            </p:cNvPr>
            <p:cNvSpPr/>
            <p:nvPr/>
          </p:nvSpPr>
          <p:spPr>
            <a:xfrm>
              <a:off x="0" y="3876590"/>
              <a:ext cx="22631400" cy="21431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GB"/>
            </a:p>
          </p:txBody>
        </p:sp>
        <p:sp>
          <p:nvSpPr>
            <p:cNvPr id="21" name="Rectangle 20">
              <a:extLst>
                <a:ext uri="{FF2B5EF4-FFF2-40B4-BE49-F238E27FC236}">
                  <a16:creationId xmlns:a16="http://schemas.microsoft.com/office/drawing/2014/main" id="{08EC5C64-EB94-4C09-8078-CB92460B962F}"/>
                </a:ext>
              </a:extLst>
            </p:cNvPr>
            <p:cNvSpPr/>
            <p:nvPr/>
          </p:nvSpPr>
          <p:spPr>
            <a:xfrm>
              <a:off x="0" y="4090903"/>
              <a:ext cx="22631400" cy="21431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GB"/>
            </a:p>
          </p:txBody>
        </p:sp>
      </p:grpSp>
      <p:sp>
        <p:nvSpPr>
          <p:cNvPr id="23" name="TextBox 22">
            <a:extLst>
              <a:ext uri="{FF2B5EF4-FFF2-40B4-BE49-F238E27FC236}">
                <a16:creationId xmlns:a16="http://schemas.microsoft.com/office/drawing/2014/main" id="{2AC65250-BFE6-4248-998B-83971601366D}"/>
              </a:ext>
            </a:extLst>
          </p:cNvPr>
          <p:cNvSpPr txBox="1"/>
          <p:nvPr/>
        </p:nvSpPr>
        <p:spPr bwMode="auto">
          <a:xfrm>
            <a:off x="528562" y="376128"/>
            <a:ext cx="20074078" cy="923330"/>
          </a:xfrm>
          <a:prstGeom prst="rect">
            <a:avLst/>
          </a:prstGeom>
          <a:noFill/>
        </p:spPr>
        <p:txBody>
          <a:bodyPr>
            <a:spAutoFit/>
          </a:bodyPr>
          <a:lstStyle/>
          <a:p>
            <a:pPr eaLnBrk="0" hangingPunct="0">
              <a:defRPr/>
            </a:pPr>
            <a:r>
              <a:rPr lang="en-GB" sz="5400" spc="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Department of Electrical and Electronic Engineering</a:t>
            </a:r>
          </a:p>
        </p:txBody>
      </p:sp>
      <p:pic>
        <p:nvPicPr>
          <p:cNvPr id="1036" name="Picture 1" descr="logo-white.eps">
            <a:extLst>
              <a:ext uri="{FF2B5EF4-FFF2-40B4-BE49-F238E27FC236}">
                <a16:creationId xmlns:a16="http://schemas.microsoft.com/office/drawing/2014/main" id="{A2223464-66D3-422A-97B7-43B52BAEF882}"/>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671513" y="30094238"/>
            <a:ext cx="441007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Straight Connector 24">
            <a:extLst>
              <a:ext uri="{FF2B5EF4-FFF2-40B4-BE49-F238E27FC236}">
                <a16:creationId xmlns:a16="http://schemas.microsoft.com/office/drawing/2014/main" id="{96239465-98AB-46FE-A390-C851863ED8EA}"/>
              </a:ext>
            </a:extLst>
          </p:cNvPr>
          <p:cNvCxnSpPr/>
          <p:nvPr/>
        </p:nvCxnSpPr>
        <p:spPr>
          <a:xfrm>
            <a:off x="3814710" y="4733846"/>
            <a:ext cx="14716228" cy="1588"/>
          </a:xfrm>
          <a:prstGeom prst="line">
            <a:avLst/>
          </a:prstGeom>
          <a:ln w="60325" cap="rnd">
            <a:gradFill>
              <a:gsLst>
                <a:gs pos="10000">
                  <a:schemeClr val="accent5"/>
                </a:gs>
                <a:gs pos="100000">
                  <a:schemeClr val="accent5">
                    <a:lumMod val="20000"/>
                    <a:lumOff val="80000"/>
                  </a:schemeClr>
                </a:gs>
              </a:gsLst>
              <a:lin ang="5400000" scaled="0"/>
            </a:gra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46" r:id="rId7"/>
    <p:sldLayoutId id="2147483754" r:id="rId8"/>
    <p:sldLayoutId id="2147483755" r:id="rId9"/>
    <p:sldLayoutId id="2147483756" r:id="rId10"/>
    <p:sldLayoutId id="2147483757" r:id="rId11"/>
    <p:sldLayoutId id="2147483747" r:id="rId12"/>
  </p:sldLayoutIdLst>
  <p:txStyles>
    <p:titleStyle>
      <a:lvl1pPr algn="l" rtl="0" eaLnBrk="1" fontAlgn="base" hangingPunct="1">
        <a:spcBef>
          <a:spcPct val="0"/>
        </a:spcBef>
        <a:spcAft>
          <a:spcPct val="0"/>
        </a:spcAft>
        <a:defRPr sz="140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14000" b="1">
          <a:solidFill>
            <a:schemeClr val="tx2"/>
          </a:solidFill>
          <a:latin typeface="Lucida Sans Unicode" pitchFamily="34" charset="0"/>
        </a:defRPr>
      </a:lvl2pPr>
      <a:lvl3pPr algn="l" rtl="0" eaLnBrk="1" fontAlgn="base" hangingPunct="1">
        <a:spcBef>
          <a:spcPct val="0"/>
        </a:spcBef>
        <a:spcAft>
          <a:spcPct val="0"/>
        </a:spcAft>
        <a:defRPr sz="14000" b="1">
          <a:solidFill>
            <a:schemeClr val="tx2"/>
          </a:solidFill>
          <a:latin typeface="Lucida Sans Unicode" pitchFamily="34" charset="0"/>
        </a:defRPr>
      </a:lvl3pPr>
      <a:lvl4pPr algn="l" rtl="0" eaLnBrk="1" fontAlgn="base" hangingPunct="1">
        <a:spcBef>
          <a:spcPct val="0"/>
        </a:spcBef>
        <a:spcAft>
          <a:spcPct val="0"/>
        </a:spcAft>
        <a:defRPr sz="14000" b="1">
          <a:solidFill>
            <a:schemeClr val="tx2"/>
          </a:solidFill>
          <a:latin typeface="Lucida Sans Unicode" pitchFamily="34" charset="0"/>
        </a:defRPr>
      </a:lvl4pPr>
      <a:lvl5pPr algn="l" rtl="0" eaLnBrk="1" fontAlgn="base" hangingPunct="1">
        <a:spcBef>
          <a:spcPct val="0"/>
        </a:spcBef>
        <a:spcAft>
          <a:spcPct val="0"/>
        </a:spcAft>
        <a:defRPr sz="14000" b="1">
          <a:solidFill>
            <a:schemeClr val="tx2"/>
          </a:solidFill>
          <a:latin typeface="Lucida Sans Unicode" pitchFamily="34" charset="0"/>
        </a:defRPr>
      </a:lvl5pPr>
      <a:lvl6pPr marL="457200" algn="l" rtl="0" eaLnBrk="1" fontAlgn="base" hangingPunct="1">
        <a:spcBef>
          <a:spcPct val="0"/>
        </a:spcBef>
        <a:spcAft>
          <a:spcPct val="0"/>
        </a:spcAft>
        <a:defRPr sz="14000" b="1">
          <a:solidFill>
            <a:schemeClr val="tx2"/>
          </a:solidFill>
          <a:latin typeface="Lucida Sans Unicode" pitchFamily="34" charset="0"/>
        </a:defRPr>
      </a:lvl6pPr>
      <a:lvl7pPr marL="914400" algn="l" rtl="0" eaLnBrk="1" fontAlgn="base" hangingPunct="1">
        <a:spcBef>
          <a:spcPct val="0"/>
        </a:spcBef>
        <a:spcAft>
          <a:spcPct val="0"/>
        </a:spcAft>
        <a:defRPr sz="14000" b="1">
          <a:solidFill>
            <a:schemeClr val="tx2"/>
          </a:solidFill>
          <a:latin typeface="Lucida Sans Unicode" pitchFamily="34" charset="0"/>
        </a:defRPr>
      </a:lvl7pPr>
      <a:lvl8pPr marL="1371600" algn="l" rtl="0" eaLnBrk="1" fontAlgn="base" hangingPunct="1">
        <a:spcBef>
          <a:spcPct val="0"/>
        </a:spcBef>
        <a:spcAft>
          <a:spcPct val="0"/>
        </a:spcAft>
        <a:defRPr sz="14000" b="1">
          <a:solidFill>
            <a:schemeClr val="tx2"/>
          </a:solidFill>
          <a:latin typeface="Lucida Sans Unicode" pitchFamily="34" charset="0"/>
        </a:defRPr>
      </a:lvl8pPr>
      <a:lvl9pPr marL="1828800" algn="l" rtl="0" eaLnBrk="1" fontAlgn="base" hangingPunct="1">
        <a:spcBef>
          <a:spcPct val="0"/>
        </a:spcBef>
        <a:spcAft>
          <a:spcPct val="0"/>
        </a:spcAft>
        <a:defRPr sz="14000" b="1">
          <a:solidFill>
            <a:schemeClr val="tx2"/>
          </a:solidFill>
          <a:latin typeface="Lucida Sans Unicode" pitchFamily="34" charset="0"/>
        </a:defRPr>
      </a:lvl9pPr>
      <a:extLst/>
    </p:titleStyle>
    <p:bodyStyle>
      <a:lvl1pPr marL="1249363" indent="-874713" algn="l" rtl="0" eaLnBrk="1" fontAlgn="base" hangingPunct="1">
        <a:spcBef>
          <a:spcPts val="1363"/>
        </a:spcBef>
        <a:spcAft>
          <a:spcPct val="0"/>
        </a:spcAft>
        <a:buClr>
          <a:schemeClr val="accent1"/>
        </a:buClr>
        <a:buSzPct val="68000"/>
        <a:buFont typeface="Wingdings 3" panose="05040102010807070707" pitchFamily="18" charset="2"/>
        <a:buChar char=""/>
        <a:defRPr sz="9200" kern="1200">
          <a:solidFill>
            <a:schemeClr val="tx1"/>
          </a:solidFill>
          <a:latin typeface="+mn-lt"/>
          <a:ea typeface="+mn-ea"/>
          <a:cs typeface="+mn-cs"/>
        </a:defRPr>
      </a:lvl1pPr>
      <a:lvl2pPr marL="2124075" indent="-779463" algn="l" rtl="0" eaLnBrk="1" fontAlgn="base" hangingPunct="1">
        <a:spcBef>
          <a:spcPts val="1113"/>
        </a:spcBef>
        <a:spcAft>
          <a:spcPct val="0"/>
        </a:spcAft>
        <a:buClr>
          <a:schemeClr val="accent1"/>
        </a:buClr>
        <a:buFont typeface="Verdana" panose="020B0604030504040204" pitchFamily="34" charset="0"/>
        <a:buChar char="◦"/>
        <a:defRPr sz="7900" kern="1200">
          <a:solidFill>
            <a:schemeClr val="tx1"/>
          </a:solidFill>
          <a:latin typeface="+mn-lt"/>
          <a:ea typeface="+mn-ea"/>
          <a:cs typeface="+mn-cs"/>
        </a:defRPr>
      </a:lvl2pPr>
      <a:lvl3pPr marL="2935288" indent="-779463" algn="l" rtl="0" eaLnBrk="1" fontAlgn="base" hangingPunct="1">
        <a:spcBef>
          <a:spcPts val="1200"/>
        </a:spcBef>
        <a:spcAft>
          <a:spcPct val="0"/>
        </a:spcAft>
        <a:buClr>
          <a:schemeClr val="accent2"/>
        </a:buClr>
        <a:buSzPct val="100000"/>
        <a:buFont typeface="Wingdings 2" panose="05020102010507070707" pitchFamily="18" charset="2"/>
        <a:buChar char=""/>
        <a:defRPr sz="7200" kern="1200">
          <a:solidFill>
            <a:schemeClr val="tx1"/>
          </a:solidFill>
          <a:latin typeface="+mn-lt"/>
          <a:ea typeface="+mn-ea"/>
          <a:cs typeface="+mn-cs"/>
        </a:defRPr>
      </a:lvl3pPr>
      <a:lvl4pPr marL="3903663" indent="-779463" algn="l" rtl="0" eaLnBrk="1" fontAlgn="base" hangingPunct="1">
        <a:spcBef>
          <a:spcPts val="1200"/>
        </a:spcBef>
        <a:spcAft>
          <a:spcPct val="0"/>
        </a:spcAft>
        <a:buClr>
          <a:schemeClr val="accent2"/>
        </a:buClr>
        <a:buFont typeface="Wingdings 2" panose="05020102010507070707" pitchFamily="18" charset="2"/>
        <a:buChar char=""/>
        <a:defRPr sz="6500" kern="1200">
          <a:solidFill>
            <a:schemeClr val="tx1"/>
          </a:solidFill>
          <a:latin typeface="+mn-lt"/>
          <a:ea typeface="+mn-ea"/>
          <a:cs typeface="+mn-cs"/>
        </a:defRPr>
      </a:lvl4pPr>
      <a:lvl5pPr marL="4684713" indent="-779463" algn="l" rtl="0" eaLnBrk="1" fontAlgn="base" hangingPunct="1">
        <a:spcBef>
          <a:spcPts val="1200"/>
        </a:spcBef>
        <a:spcAft>
          <a:spcPct val="0"/>
        </a:spcAft>
        <a:buClr>
          <a:schemeClr val="accent2"/>
        </a:buClr>
        <a:buFont typeface="Wingdings 2" panose="05020102010507070707" pitchFamily="18" charset="2"/>
        <a:buChar char=""/>
        <a:defRPr sz="6100" kern="1200">
          <a:solidFill>
            <a:schemeClr val="tx1"/>
          </a:solidFill>
          <a:latin typeface="+mn-lt"/>
          <a:ea typeface="+mn-ea"/>
          <a:cs typeface="+mn-cs"/>
        </a:defRPr>
      </a:lvl5pPr>
      <a:lvl6pPr marL="5467243" indent="-781035" algn="l" rtl="0" eaLnBrk="1" latinLnBrk="0" hangingPunct="1">
        <a:spcBef>
          <a:spcPts val="1196"/>
        </a:spcBef>
        <a:buClr>
          <a:schemeClr val="accent3"/>
        </a:buClr>
        <a:buFont typeface="Wingdings 2"/>
        <a:buChar char=""/>
        <a:defRPr kumimoji="0" sz="6100" kern="1200">
          <a:solidFill>
            <a:schemeClr val="tx1"/>
          </a:solidFill>
          <a:latin typeface="+mn-lt"/>
          <a:ea typeface="+mn-ea"/>
          <a:cs typeface="+mn-cs"/>
        </a:defRPr>
      </a:lvl6pPr>
      <a:lvl7pPr marL="6248278" indent="-781035" algn="l" rtl="0" eaLnBrk="1" latinLnBrk="0" hangingPunct="1">
        <a:spcBef>
          <a:spcPts val="1196"/>
        </a:spcBef>
        <a:buClr>
          <a:schemeClr val="accent3"/>
        </a:buClr>
        <a:buFont typeface="Wingdings 2"/>
        <a:buChar char=""/>
        <a:defRPr kumimoji="0" sz="5500" kern="1200">
          <a:solidFill>
            <a:schemeClr val="tx1"/>
          </a:solidFill>
          <a:latin typeface="+mn-lt"/>
          <a:ea typeface="+mn-ea"/>
          <a:cs typeface="+mn-cs"/>
        </a:defRPr>
      </a:lvl7pPr>
      <a:lvl8pPr marL="7029313" indent="-781035" algn="l" rtl="0" eaLnBrk="1" latinLnBrk="0" hangingPunct="1">
        <a:spcBef>
          <a:spcPts val="1196"/>
        </a:spcBef>
        <a:buClr>
          <a:schemeClr val="accent3"/>
        </a:buClr>
        <a:buFont typeface="Wingdings 2"/>
        <a:buChar char=""/>
        <a:defRPr kumimoji="0" sz="5500" kern="1200">
          <a:solidFill>
            <a:schemeClr val="tx1"/>
          </a:solidFill>
          <a:latin typeface="+mn-lt"/>
          <a:ea typeface="+mn-ea"/>
          <a:cs typeface="+mn-cs"/>
        </a:defRPr>
      </a:lvl8pPr>
      <a:lvl9pPr marL="7810348" indent="-781035" algn="l" rtl="0" eaLnBrk="1" latinLnBrk="0" hangingPunct="1">
        <a:spcBef>
          <a:spcPts val="1196"/>
        </a:spcBef>
        <a:buClr>
          <a:schemeClr val="accent3"/>
        </a:buClr>
        <a:buFont typeface="Wingdings 2"/>
        <a:buChar char=""/>
        <a:defRPr kumimoji="0" sz="55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1562070" algn="l" rtl="0" eaLnBrk="1" latinLnBrk="0" hangingPunct="1">
        <a:defRPr kumimoji="0" kern="1200">
          <a:solidFill>
            <a:schemeClr val="tx1"/>
          </a:solidFill>
          <a:latin typeface="+mn-lt"/>
          <a:ea typeface="+mn-ea"/>
          <a:cs typeface="+mn-cs"/>
        </a:defRPr>
      </a:lvl2pPr>
      <a:lvl3pPr marL="3124139" algn="l" rtl="0" eaLnBrk="1" latinLnBrk="0" hangingPunct="1">
        <a:defRPr kumimoji="0" kern="1200">
          <a:solidFill>
            <a:schemeClr val="tx1"/>
          </a:solidFill>
          <a:latin typeface="+mn-lt"/>
          <a:ea typeface="+mn-ea"/>
          <a:cs typeface="+mn-cs"/>
        </a:defRPr>
      </a:lvl3pPr>
      <a:lvl4pPr marL="4686209" algn="l" rtl="0" eaLnBrk="1" latinLnBrk="0" hangingPunct="1">
        <a:defRPr kumimoji="0" kern="1200">
          <a:solidFill>
            <a:schemeClr val="tx1"/>
          </a:solidFill>
          <a:latin typeface="+mn-lt"/>
          <a:ea typeface="+mn-ea"/>
          <a:cs typeface="+mn-cs"/>
        </a:defRPr>
      </a:lvl4pPr>
      <a:lvl5pPr marL="6248278" algn="l" rtl="0" eaLnBrk="1" latinLnBrk="0" hangingPunct="1">
        <a:defRPr kumimoji="0" kern="1200">
          <a:solidFill>
            <a:schemeClr val="tx1"/>
          </a:solidFill>
          <a:latin typeface="+mn-lt"/>
          <a:ea typeface="+mn-ea"/>
          <a:cs typeface="+mn-cs"/>
        </a:defRPr>
      </a:lvl5pPr>
      <a:lvl6pPr marL="7810348" algn="l" rtl="0" eaLnBrk="1" latinLnBrk="0" hangingPunct="1">
        <a:defRPr kumimoji="0" kern="1200">
          <a:solidFill>
            <a:schemeClr val="tx1"/>
          </a:solidFill>
          <a:latin typeface="+mn-lt"/>
          <a:ea typeface="+mn-ea"/>
          <a:cs typeface="+mn-cs"/>
        </a:defRPr>
      </a:lvl6pPr>
      <a:lvl7pPr marL="9372417" algn="l" rtl="0" eaLnBrk="1" latinLnBrk="0" hangingPunct="1">
        <a:defRPr kumimoji="0" kern="1200">
          <a:solidFill>
            <a:schemeClr val="tx1"/>
          </a:solidFill>
          <a:latin typeface="+mn-lt"/>
          <a:ea typeface="+mn-ea"/>
          <a:cs typeface="+mn-cs"/>
        </a:defRPr>
      </a:lvl7pPr>
      <a:lvl8pPr marL="10934487" algn="l" rtl="0" eaLnBrk="1" latinLnBrk="0" hangingPunct="1">
        <a:defRPr kumimoji="0" kern="1200">
          <a:solidFill>
            <a:schemeClr val="tx1"/>
          </a:solidFill>
          <a:latin typeface="+mn-lt"/>
          <a:ea typeface="+mn-ea"/>
          <a:cs typeface="+mn-cs"/>
        </a:defRPr>
      </a:lvl8pPr>
      <a:lvl9pPr marL="12496556"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2974A3-83A5-462B-9D34-ABAF912E7D8D}"/>
              </a:ext>
            </a:extLst>
          </p:cNvPr>
          <p:cNvPicPr>
            <a:picLocks noChangeAspect="1"/>
          </p:cNvPicPr>
          <p:nvPr/>
        </p:nvPicPr>
        <p:blipFill>
          <a:blip r:embed="rId3"/>
          <a:stretch>
            <a:fillRect/>
          </a:stretch>
        </p:blipFill>
        <p:spPr>
          <a:xfrm>
            <a:off x="9030958" y="20168263"/>
            <a:ext cx="13445983" cy="4049346"/>
          </a:xfrm>
          <a:prstGeom prst="rect">
            <a:avLst/>
          </a:prstGeom>
        </p:spPr>
      </p:pic>
      <p:sp>
        <p:nvSpPr>
          <p:cNvPr id="2" name="Rectangle 1">
            <a:extLst>
              <a:ext uri="{FF2B5EF4-FFF2-40B4-BE49-F238E27FC236}">
                <a16:creationId xmlns:a16="http://schemas.microsoft.com/office/drawing/2014/main" id="{EBFBF504-E3C6-4EFA-81D2-9592D8CB6E55}"/>
              </a:ext>
            </a:extLst>
          </p:cNvPr>
          <p:cNvSpPr/>
          <p:nvPr/>
        </p:nvSpPr>
        <p:spPr>
          <a:xfrm>
            <a:off x="399242" y="2588693"/>
            <a:ext cx="21879930" cy="1754326"/>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Real-time object classification with FPGA-based convolutional neural networks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32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Roy Miles,  Supervisor: Dr Jose Nunez-Yanez</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32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Department of Electrical and Electronic Engineering, University of Bristol</a:t>
            </a:r>
            <a:r>
              <a:rPr kumimoji="0" lang="en-GB" sz="3200" b="0" i="0" u="none" strike="noStrike" kern="1200" cap="none" spc="0" normalizeH="0" baseline="0" noProof="0">
                <a:ln>
                  <a:noFill/>
                </a:ln>
                <a:solidFill>
                  <a:prstClr val="black"/>
                </a:solidFill>
                <a:effectLst/>
                <a:uLnTx/>
                <a:uFillTx/>
                <a:latin typeface="Arial Narrow" panose="020B0606020202030204" pitchFamily="34" charset="0"/>
                <a:ea typeface="+mn-ea"/>
                <a:cs typeface="+mn-cs"/>
              </a:rPr>
              <a:t>, 22/03/18</a:t>
            </a:r>
            <a:endParaRPr kumimoji="0" lang="en-GB" sz="32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sp>
        <p:nvSpPr>
          <p:cNvPr id="21" name="Text Placeholder 19">
            <a:extLst>
              <a:ext uri="{FF2B5EF4-FFF2-40B4-BE49-F238E27FC236}">
                <a16:creationId xmlns:a16="http://schemas.microsoft.com/office/drawing/2014/main" id="{EE07044C-2629-4545-B1B7-63F27D21F726}"/>
              </a:ext>
            </a:extLst>
          </p:cNvPr>
          <p:cNvSpPr txBox="1">
            <a:spLocks/>
          </p:cNvSpPr>
          <p:nvPr/>
        </p:nvSpPr>
        <p:spPr>
          <a:xfrm>
            <a:off x="366798" y="5043980"/>
            <a:ext cx="9792820" cy="569309"/>
          </a:xfrm>
          <a:prstGeom prst="rect">
            <a:avLst/>
          </a:prstGeom>
          <a:solidFill>
            <a:schemeClr val="accent4">
              <a:lumMod val="60000"/>
              <a:lumOff val="40000"/>
            </a:schemeClr>
          </a:solidFill>
          <a:ln>
            <a:solidFill>
              <a:srgbClr val="09306B"/>
            </a:solidFill>
          </a:ln>
        </p:spPr>
        <p:txBody>
          <a:bodyPr/>
          <a:lstStyle>
            <a:lvl1pPr marL="1249363" indent="-874713" algn="l" rtl="0" eaLnBrk="1" fontAlgn="base" hangingPunct="1">
              <a:spcBef>
                <a:spcPts val="1363"/>
              </a:spcBef>
              <a:spcAft>
                <a:spcPct val="0"/>
              </a:spcAft>
              <a:buClr>
                <a:schemeClr val="accent1"/>
              </a:buClr>
              <a:buSzPct val="68000"/>
              <a:buFont typeface="Wingdings 3" panose="05040102010807070707" pitchFamily="18" charset="2"/>
              <a:buChar char=""/>
              <a:defRPr sz="9200" kern="1200">
                <a:solidFill>
                  <a:schemeClr val="tx1"/>
                </a:solidFill>
                <a:latin typeface="+mn-lt"/>
                <a:ea typeface="+mn-ea"/>
                <a:cs typeface="+mn-cs"/>
              </a:defRPr>
            </a:lvl1pPr>
            <a:lvl2pPr marL="2124075" indent="-779463" algn="l" rtl="0" eaLnBrk="1" fontAlgn="base" hangingPunct="1">
              <a:spcBef>
                <a:spcPts val="1113"/>
              </a:spcBef>
              <a:spcAft>
                <a:spcPct val="0"/>
              </a:spcAft>
              <a:buClr>
                <a:schemeClr val="accent1"/>
              </a:buClr>
              <a:buFont typeface="Verdana" panose="020B0604030504040204" pitchFamily="34" charset="0"/>
              <a:buChar char="◦"/>
              <a:defRPr sz="7900" kern="1200">
                <a:solidFill>
                  <a:schemeClr val="tx1"/>
                </a:solidFill>
                <a:latin typeface="+mn-lt"/>
                <a:ea typeface="+mn-ea"/>
                <a:cs typeface="+mn-cs"/>
              </a:defRPr>
            </a:lvl2pPr>
            <a:lvl3pPr marL="2935288" indent="-779463" algn="l" rtl="0" eaLnBrk="1" fontAlgn="base" hangingPunct="1">
              <a:spcBef>
                <a:spcPts val="1200"/>
              </a:spcBef>
              <a:spcAft>
                <a:spcPct val="0"/>
              </a:spcAft>
              <a:buClr>
                <a:schemeClr val="accent2"/>
              </a:buClr>
              <a:buSzPct val="100000"/>
              <a:buFont typeface="Wingdings 2" panose="05020102010507070707" pitchFamily="18" charset="2"/>
              <a:buChar char=""/>
              <a:defRPr sz="7200" kern="1200">
                <a:solidFill>
                  <a:schemeClr val="tx1"/>
                </a:solidFill>
                <a:latin typeface="+mn-lt"/>
                <a:ea typeface="+mn-ea"/>
                <a:cs typeface="+mn-cs"/>
              </a:defRPr>
            </a:lvl3pPr>
            <a:lvl4pPr marL="3903663" indent="-779463" algn="l" rtl="0" eaLnBrk="1" fontAlgn="base" hangingPunct="1">
              <a:spcBef>
                <a:spcPts val="1200"/>
              </a:spcBef>
              <a:spcAft>
                <a:spcPct val="0"/>
              </a:spcAft>
              <a:buClr>
                <a:schemeClr val="accent2"/>
              </a:buClr>
              <a:buFont typeface="Wingdings 2" panose="05020102010507070707" pitchFamily="18" charset="2"/>
              <a:buChar char=""/>
              <a:defRPr sz="6500" kern="1200">
                <a:solidFill>
                  <a:schemeClr val="tx1"/>
                </a:solidFill>
                <a:latin typeface="+mn-lt"/>
                <a:ea typeface="+mn-ea"/>
                <a:cs typeface="+mn-cs"/>
              </a:defRPr>
            </a:lvl4pPr>
            <a:lvl5pPr marL="4684713" indent="-779463" algn="l" rtl="0" eaLnBrk="1" fontAlgn="base" hangingPunct="1">
              <a:spcBef>
                <a:spcPts val="1200"/>
              </a:spcBef>
              <a:spcAft>
                <a:spcPct val="0"/>
              </a:spcAft>
              <a:buClr>
                <a:schemeClr val="accent2"/>
              </a:buClr>
              <a:buFont typeface="Wingdings 2" panose="05020102010507070707" pitchFamily="18" charset="2"/>
              <a:buChar char=""/>
              <a:defRPr sz="6100" kern="1200">
                <a:solidFill>
                  <a:schemeClr val="tx1"/>
                </a:solidFill>
                <a:latin typeface="+mn-lt"/>
                <a:ea typeface="+mn-ea"/>
                <a:cs typeface="+mn-cs"/>
              </a:defRPr>
            </a:lvl5pPr>
            <a:lvl6pPr marL="5467243" indent="-781035" algn="l" rtl="0" eaLnBrk="1" latinLnBrk="0" hangingPunct="1">
              <a:spcBef>
                <a:spcPts val="1196"/>
              </a:spcBef>
              <a:buClr>
                <a:schemeClr val="accent3"/>
              </a:buClr>
              <a:buFont typeface="Wingdings 2"/>
              <a:buChar char=""/>
              <a:defRPr kumimoji="0" sz="6100" kern="1200">
                <a:solidFill>
                  <a:schemeClr val="tx1"/>
                </a:solidFill>
                <a:latin typeface="+mn-lt"/>
                <a:ea typeface="+mn-ea"/>
                <a:cs typeface="+mn-cs"/>
              </a:defRPr>
            </a:lvl6pPr>
            <a:lvl7pPr marL="6248278" indent="-781035" algn="l" rtl="0" eaLnBrk="1" latinLnBrk="0" hangingPunct="1">
              <a:spcBef>
                <a:spcPts val="1196"/>
              </a:spcBef>
              <a:buClr>
                <a:schemeClr val="accent3"/>
              </a:buClr>
              <a:buFont typeface="Wingdings 2"/>
              <a:buChar char=""/>
              <a:defRPr kumimoji="0" sz="5500" kern="1200">
                <a:solidFill>
                  <a:schemeClr val="tx1"/>
                </a:solidFill>
                <a:latin typeface="+mn-lt"/>
                <a:ea typeface="+mn-ea"/>
                <a:cs typeface="+mn-cs"/>
              </a:defRPr>
            </a:lvl7pPr>
            <a:lvl8pPr marL="7029313" indent="-781035" algn="l" rtl="0" eaLnBrk="1" latinLnBrk="0" hangingPunct="1">
              <a:spcBef>
                <a:spcPts val="1196"/>
              </a:spcBef>
              <a:buClr>
                <a:schemeClr val="accent3"/>
              </a:buClr>
              <a:buFont typeface="Wingdings 2"/>
              <a:buChar char=""/>
              <a:defRPr kumimoji="0" sz="5500" kern="1200">
                <a:solidFill>
                  <a:schemeClr val="tx1"/>
                </a:solidFill>
                <a:latin typeface="+mn-lt"/>
                <a:ea typeface="+mn-ea"/>
                <a:cs typeface="+mn-cs"/>
              </a:defRPr>
            </a:lvl8pPr>
            <a:lvl9pPr marL="7810348" indent="-781035" algn="l" rtl="0" eaLnBrk="1" latinLnBrk="0" hangingPunct="1">
              <a:spcBef>
                <a:spcPts val="1196"/>
              </a:spcBef>
              <a:buClr>
                <a:schemeClr val="accent3"/>
              </a:buClr>
              <a:buFont typeface="Wingdings 2"/>
              <a:buChar char=""/>
              <a:defRPr kumimoji="0" sz="5500" kern="1200" baseline="0">
                <a:solidFill>
                  <a:schemeClr val="tx1"/>
                </a:solidFill>
                <a:latin typeface="+mn-lt"/>
                <a:ea typeface="+mn-ea"/>
                <a:cs typeface="+mn-cs"/>
              </a:defRPr>
            </a:lvl9pPr>
            <a:extLst/>
          </a:lstStyle>
          <a:p>
            <a:pPr marL="374650" marR="0" lvl="0" indent="0" algn="l" defTabSz="914400" rtl="0" eaLnBrk="1" fontAlgn="base" latinLnBrk="0" hangingPunct="1">
              <a:lnSpc>
                <a:spcPct val="100000"/>
              </a:lnSpc>
              <a:spcBef>
                <a:spcPts val="1363"/>
              </a:spcBef>
              <a:spcAft>
                <a:spcPct val="0"/>
              </a:spcAft>
              <a:buClr>
                <a:srgbClr val="648EC7"/>
              </a:buClr>
              <a:buSzPct val="68000"/>
              <a:buFont typeface="Wingdings 3" panose="05040102010807070707" pitchFamily="18" charset="2"/>
              <a:buNone/>
              <a:tabLst/>
              <a:defRPr/>
            </a:pPr>
            <a:r>
              <a:rPr kumimoji="0" lang="en-US" sz="3800" b="0" i="0" u="none" strike="noStrike" kern="1200" cap="none" spc="0" normalizeH="0" baseline="0" noProof="0" dirty="0">
                <a:ln>
                  <a:noFill/>
                </a:ln>
                <a:solidFill>
                  <a:prstClr val="white"/>
                </a:solidFill>
                <a:effectLst/>
                <a:uLnTx/>
                <a:uFillTx/>
                <a:latin typeface="Lucida Sans Unicode"/>
                <a:ea typeface="+mn-ea"/>
                <a:cs typeface="+mn-cs"/>
              </a:rPr>
              <a:t>1. Background</a:t>
            </a:r>
          </a:p>
        </p:txBody>
      </p:sp>
      <p:sp>
        <p:nvSpPr>
          <p:cNvPr id="24" name="Text Placeholder 21">
            <a:extLst>
              <a:ext uri="{FF2B5EF4-FFF2-40B4-BE49-F238E27FC236}">
                <a16:creationId xmlns:a16="http://schemas.microsoft.com/office/drawing/2014/main" id="{CECBA11E-3FCD-4981-8CE4-BEEAA4C512D0}"/>
              </a:ext>
            </a:extLst>
          </p:cNvPr>
          <p:cNvSpPr txBox="1">
            <a:spLocks/>
          </p:cNvSpPr>
          <p:nvPr/>
        </p:nvSpPr>
        <p:spPr>
          <a:xfrm>
            <a:off x="10159618" y="13242294"/>
            <a:ext cx="12119554" cy="583126"/>
          </a:xfrm>
          <a:prstGeom prst="rect">
            <a:avLst/>
          </a:prstGeom>
          <a:solidFill>
            <a:schemeClr val="accent4">
              <a:lumMod val="60000"/>
              <a:lumOff val="40000"/>
            </a:schemeClr>
          </a:solidFill>
          <a:ln>
            <a:solidFill>
              <a:srgbClr val="09306B"/>
            </a:solidFill>
          </a:ln>
        </p:spPr>
        <p:txBody>
          <a:bodyPr/>
          <a:lstStyle>
            <a:lvl1pPr marL="1249363" indent="-874713" algn="l" rtl="0" eaLnBrk="1" fontAlgn="base" hangingPunct="1">
              <a:spcBef>
                <a:spcPts val="1363"/>
              </a:spcBef>
              <a:spcAft>
                <a:spcPct val="0"/>
              </a:spcAft>
              <a:buClr>
                <a:schemeClr val="accent1"/>
              </a:buClr>
              <a:buSzPct val="68000"/>
              <a:buFont typeface="Wingdings 3" panose="05040102010807070707" pitchFamily="18" charset="2"/>
              <a:buChar char=""/>
              <a:defRPr sz="9200" kern="1200">
                <a:solidFill>
                  <a:schemeClr val="tx1"/>
                </a:solidFill>
                <a:latin typeface="+mn-lt"/>
                <a:ea typeface="+mn-ea"/>
                <a:cs typeface="+mn-cs"/>
              </a:defRPr>
            </a:lvl1pPr>
            <a:lvl2pPr marL="2124075" indent="-779463" algn="l" rtl="0" eaLnBrk="1" fontAlgn="base" hangingPunct="1">
              <a:spcBef>
                <a:spcPts val="1113"/>
              </a:spcBef>
              <a:spcAft>
                <a:spcPct val="0"/>
              </a:spcAft>
              <a:buClr>
                <a:schemeClr val="accent1"/>
              </a:buClr>
              <a:buFont typeface="Verdana" panose="020B0604030504040204" pitchFamily="34" charset="0"/>
              <a:buChar char="◦"/>
              <a:defRPr sz="7900" kern="1200">
                <a:solidFill>
                  <a:schemeClr val="tx1"/>
                </a:solidFill>
                <a:latin typeface="+mn-lt"/>
                <a:ea typeface="+mn-ea"/>
                <a:cs typeface="+mn-cs"/>
              </a:defRPr>
            </a:lvl2pPr>
            <a:lvl3pPr marL="2935288" indent="-779463" algn="l" rtl="0" eaLnBrk="1" fontAlgn="base" hangingPunct="1">
              <a:spcBef>
                <a:spcPts val="1200"/>
              </a:spcBef>
              <a:spcAft>
                <a:spcPct val="0"/>
              </a:spcAft>
              <a:buClr>
                <a:schemeClr val="accent2"/>
              </a:buClr>
              <a:buSzPct val="100000"/>
              <a:buFont typeface="Wingdings 2" panose="05020102010507070707" pitchFamily="18" charset="2"/>
              <a:buChar char=""/>
              <a:defRPr sz="7200" kern="1200">
                <a:solidFill>
                  <a:schemeClr val="tx1"/>
                </a:solidFill>
                <a:latin typeface="+mn-lt"/>
                <a:ea typeface="+mn-ea"/>
                <a:cs typeface="+mn-cs"/>
              </a:defRPr>
            </a:lvl3pPr>
            <a:lvl4pPr marL="3903663" indent="-779463" algn="l" rtl="0" eaLnBrk="1" fontAlgn="base" hangingPunct="1">
              <a:spcBef>
                <a:spcPts val="1200"/>
              </a:spcBef>
              <a:spcAft>
                <a:spcPct val="0"/>
              </a:spcAft>
              <a:buClr>
                <a:schemeClr val="accent2"/>
              </a:buClr>
              <a:buFont typeface="Wingdings 2" panose="05020102010507070707" pitchFamily="18" charset="2"/>
              <a:buChar char=""/>
              <a:defRPr sz="6500" kern="1200">
                <a:solidFill>
                  <a:schemeClr val="tx1"/>
                </a:solidFill>
                <a:latin typeface="+mn-lt"/>
                <a:ea typeface="+mn-ea"/>
                <a:cs typeface="+mn-cs"/>
              </a:defRPr>
            </a:lvl4pPr>
            <a:lvl5pPr marL="4684713" indent="-779463" algn="l" rtl="0" eaLnBrk="1" fontAlgn="base" hangingPunct="1">
              <a:spcBef>
                <a:spcPts val="1200"/>
              </a:spcBef>
              <a:spcAft>
                <a:spcPct val="0"/>
              </a:spcAft>
              <a:buClr>
                <a:schemeClr val="accent2"/>
              </a:buClr>
              <a:buFont typeface="Wingdings 2" panose="05020102010507070707" pitchFamily="18" charset="2"/>
              <a:buChar char=""/>
              <a:defRPr sz="6100" kern="1200">
                <a:solidFill>
                  <a:schemeClr val="tx1"/>
                </a:solidFill>
                <a:latin typeface="+mn-lt"/>
                <a:ea typeface="+mn-ea"/>
                <a:cs typeface="+mn-cs"/>
              </a:defRPr>
            </a:lvl5pPr>
            <a:lvl6pPr marL="5467243" indent="-781035" algn="l" rtl="0" eaLnBrk="1" latinLnBrk="0" hangingPunct="1">
              <a:spcBef>
                <a:spcPts val="1196"/>
              </a:spcBef>
              <a:buClr>
                <a:schemeClr val="accent3"/>
              </a:buClr>
              <a:buFont typeface="Wingdings 2"/>
              <a:buChar char=""/>
              <a:defRPr kumimoji="0" sz="6100" kern="1200">
                <a:solidFill>
                  <a:schemeClr val="tx1"/>
                </a:solidFill>
                <a:latin typeface="+mn-lt"/>
                <a:ea typeface="+mn-ea"/>
                <a:cs typeface="+mn-cs"/>
              </a:defRPr>
            </a:lvl6pPr>
            <a:lvl7pPr marL="6248278" indent="-781035" algn="l" rtl="0" eaLnBrk="1" latinLnBrk="0" hangingPunct="1">
              <a:spcBef>
                <a:spcPts val="1196"/>
              </a:spcBef>
              <a:buClr>
                <a:schemeClr val="accent3"/>
              </a:buClr>
              <a:buFont typeface="Wingdings 2"/>
              <a:buChar char=""/>
              <a:defRPr kumimoji="0" sz="5500" kern="1200">
                <a:solidFill>
                  <a:schemeClr val="tx1"/>
                </a:solidFill>
                <a:latin typeface="+mn-lt"/>
                <a:ea typeface="+mn-ea"/>
                <a:cs typeface="+mn-cs"/>
              </a:defRPr>
            </a:lvl7pPr>
            <a:lvl8pPr marL="7029313" indent="-781035" algn="l" rtl="0" eaLnBrk="1" latinLnBrk="0" hangingPunct="1">
              <a:spcBef>
                <a:spcPts val="1196"/>
              </a:spcBef>
              <a:buClr>
                <a:schemeClr val="accent3"/>
              </a:buClr>
              <a:buFont typeface="Wingdings 2"/>
              <a:buChar char=""/>
              <a:defRPr kumimoji="0" sz="5500" kern="1200">
                <a:solidFill>
                  <a:schemeClr val="tx1"/>
                </a:solidFill>
                <a:latin typeface="+mn-lt"/>
                <a:ea typeface="+mn-ea"/>
                <a:cs typeface="+mn-cs"/>
              </a:defRPr>
            </a:lvl8pPr>
            <a:lvl9pPr marL="7810348" indent="-781035" algn="l" rtl="0" eaLnBrk="1" latinLnBrk="0" hangingPunct="1">
              <a:spcBef>
                <a:spcPts val="1196"/>
              </a:spcBef>
              <a:buClr>
                <a:schemeClr val="accent3"/>
              </a:buClr>
              <a:buFont typeface="Wingdings 2"/>
              <a:buChar char=""/>
              <a:defRPr kumimoji="0" sz="5500" kern="1200" baseline="0">
                <a:solidFill>
                  <a:schemeClr val="tx1"/>
                </a:solidFill>
                <a:latin typeface="+mn-lt"/>
                <a:ea typeface="+mn-ea"/>
                <a:cs typeface="+mn-cs"/>
              </a:defRPr>
            </a:lvl9pPr>
            <a:extLst/>
          </a:lstStyle>
          <a:p>
            <a:pPr marL="374650" marR="0" lvl="0" indent="0" algn="l" defTabSz="914400" rtl="0" eaLnBrk="1" fontAlgn="base" latinLnBrk="0" hangingPunct="1">
              <a:lnSpc>
                <a:spcPct val="100000"/>
              </a:lnSpc>
              <a:spcBef>
                <a:spcPts val="1363"/>
              </a:spcBef>
              <a:spcAft>
                <a:spcPct val="0"/>
              </a:spcAft>
              <a:buClr>
                <a:srgbClr val="648EC7"/>
              </a:buClr>
              <a:buSzPct val="68000"/>
              <a:buFont typeface="Wingdings 3" panose="05040102010807070707" pitchFamily="18" charset="2"/>
              <a:buNone/>
              <a:tabLst/>
              <a:defRPr/>
            </a:pPr>
            <a:r>
              <a:rPr kumimoji="0" lang="en-US" sz="3800" b="0" i="0" u="none" strike="noStrike" kern="1200" cap="none" spc="0" normalizeH="0" baseline="0" noProof="0" dirty="0">
                <a:ln>
                  <a:noFill/>
                </a:ln>
                <a:solidFill>
                  <a:prstClr val="white"/>
                </a:solidFill>
                <a:effectLst/>
                <a:uLnTx/>
                <a:uFillTx/>
                <a:latin typeface="Lucida Sans Unicode"/>
                <a:ea typeface="+mn-ea"/>
                <a:cs typeface="+mn-cs"/>
              </a:rPr>
              <a:t>4. Results</a:t>
            </a:r>
            <a:endParaRPr kumimoji="0" lang="en-US" sz="3800" b="0" i="0" u="none" strike="noStrike" kern="1200" cap="none" spc="0" normalizeH="0" baseline="0" noProof="0" dirty="0">
              <a:ln>
                <a:noFill/>
              </a:ln>
              <a:solidFill>
                <a:prstClr val="black"/>
              </a:solidFill>
              <a:effectLst/>
              <a:uLnTx/>
              <a:uFillTx/>
              <a:latin typeface="Lucida Sans Unicode"/>
              <a:ea typeface="+mn-ea"/>
              <a:cs typeface="+mn-cs"/>
            </a:endParaRPr>
          </a:p>
        </p:txBody>
      </p:sp>
      <p:sp>
        <p:nvSpPr>
          <p:cNvPr id="26" name="Text Placeholder 21">
            <a:extLst>
              <a:ext uri="{FF2B5EF4-FFF2-40B4-BE49-F238E27FC236}">
                <a16:creationId xmlns:a16="http://schemas.microsoft.com/office/drawing/2014/main" id="{8A8E4DDF-E222-4F68-8C84-1F2550ABADAE}"/>
              </a:ext>
            </a:extLst>
          </p:cNvPr>
          <p:cNvSpPr txBox="1">
            <a:spLocks/>
          </p:cNvSpPr>
          <p:nvPr/>
        </p:nvSpPr>
        <p:spPr>
          <a:xfrm>
            <a:off x="391539" y="24671848"/>
            <a:ext cx="21855146" cy="556889"/>
          </a:xfrm>
          <a:prstGeom prst="rect">
            <a:avLst/>
          </a:prstGeom>
          <a:solidFill>
            <a:schemeClr val="accent4">
              <a:lumMod val="60000"/>
              <a:lumOff val="40000"/>
            </a:schemeClr>
          </a:solidFill>
          <a:ln>
            <a:solidFill>
              <a:srgbClr val="09306B"/>
            </a:solidFill>
          </a:ln>
        </p:spPr>
        <p:txBody>
          <a:bodyPr/>
          <a:lstStyle>
            <a:lvl1pPr marL="1249363" indent="-874713" algn="l" rtl="0" eaLnBrk="1" fontAlgn="base" hangingPunct="1">
              <a:spcBef>
                <a:spcPts val="1363"/>
              </a:spcBef>
              <a:spcAft>
                <a:spcPct val="0"/>
              </a:spcAft>
              <a:buClr>
                <a:schemeClr val="accent1"/>
              </a:buClr>
              <a:buSzPct val="68000"/>
              <a:buFont typeface="Wingdings 3" panose="05040102010807070707" pitchFamily="18" charset="2"/>
              <a:buChar char=""/>
              <a:defRPr sz="9200" kern="1200">
                <a:solidFill>
                  <a:schemeClr val="tx1"/>
                </a:solidFill>
                <a:latin typeface="+mn-lt"/>
                <a:ea typeface="+mn-ea"/>
                <a:cs typeface="+mn-cs"/>
              </a:defRPr>
            </a:lvl1pPr>
            <a:lvl2pPr marL="2124075" indent="-779463" algn="l" rtl="0" eaLnBrk="1" fontAlgn="base" hangingPunct="1">
              <a:spcBef>
                <a:spcPts val="1113"/>
              </a:spcBef>
              <a:spcAft>
                <a:spcPct val="0"/>
              </a:spcAft>
              <a:buClr>
                <a:schemeClr val="accent1"/>
              </a:buClr>
              <a:buFont typeface="Verdana" panose="020B0604030504040204" pitchFamily="34" charset="0"/>
              <a:buChar char="◦"/>
              <a:defRPr sz="7900" kern="1200">
                <a:solidFill>
                  <a:schemeClr val="tx1"/>
                </a:solidFill>
                <a:latin typeface="+mn-lt"/>
                <a:ea typeface="+mn-ea"/>
                <a:cs typeface="+mn-cs"/>
              </a:defRPr>
            </a:lvl2pPr>
            <a:lvl3pPr marL="2935288" indent="-779463" algn="l" rtl="0" eaLnBrk="1" fontAlgn="base" hangingPunct="1">
              <a:spcBef>
                <a:spcPts val="1200"/>
              </a:spcBef>
              <a:spcAft>
                <a:spcPct val="0"/>
              </a:spcAft>
              <a:buClr>
                <a:schemeClr val="accent2"/>
              </a:buClr>
              <a:buSzPct val="100000"/>
              <a:buFont typeface="Wingdings 2" panose="05020102010507070707" pitchFamily="18" charset="2"/>
              <a:buChar char=""/>
              <a:defRPr sz="7200" kern="1200">
                <a:solidFill>
                  <a:schemeClr val="tx1"/>
                </a:solidFill>
                <a:latin typeface="+mn-lt"/>
                <a:ea typeface="+mn-ea"/>
                <a:cs typeface="+mn-cs"/>
              </a:defRPr>
            </a:lvl3pPr>
            <a:lvl4pPr marL="3903663" indent="-779463" algn="l" rtl="0" eaLnBrk="1" fontAlgn="base" hangingPunct="1">
              <a:spcBef>
                <a:spcPts val="1200"/>
              </a:spcBef>
              <a:spcAft>
                <a:spcPct val="0"/>
              </a:spcAft>
              <a:buClr>
                <a:schemeClr val="accent2"/>
              </a:buClr>
              <a:buFont typeface="Wingdings 2" panose="05020102010507070707" pitchFamily="18" charset="2"/>
              <a:buChar char=""/>
              <a:defRPr sz="6500" kern="1200">
                <a:solidFill>
                  <a:schemeClr val="tx1"/>
                </a:solidFill>
                <a:latin typeface="+mn-lt"/>
                <a:ea typeface="+mn-ea"/>
                <a:cs typeface="+mn-cs"/>
              </a:defRPr>
            </a:lvl4pPr>
            <a:lvl5pPr marL="4684713" indent="-779463" algn="l" rtl="0" eaLnBrk="1" fontAlgn="base" hangingPunct="1">
              <a:spcBef>
                <a:spcPts val="1200"/>
              </a:spcBef>
              <a:spcAft>
                <a:spcPct val="0"/>
              </a:spcAft>
              <a:buClr>
                <a:schemeClr val="accent2"/>
              </a:buClr>
              <a:buFont typeface="Wingdings 2" panose="05020102010507070707" pitchFamily="18" charset="2"/>
              <a:buChar char=""/>
              <a:defRPr sz="6100" kern="1200">
                <a:solidFill>
                  <a:schemeClr val="tx1"/>
                </a:solidFill>
                <a:latin typeface="+mn-lt"/>
                <a:ea typeface="+mn-ea"/>
                <a:cs typeface="+mn-cs"/>
              </a:defRPr>
            </a:lvl5pPr>
            <a:lvl6pPr marL="5467243" indent="-781035" algn="l" rtl="0" eaLnBrk="1" latinLnBrk="0" hangingPunct="1">
              <a:spcBef>
                <a:spcPts val="1196"/>
              </a:spcBef>
              <a:buClr>
                <a:schemeClr val="accent3"/>
              </a:buClr>
              <a:buFont typeface="Wingdings 2"/>
              <a:buChar char=""/>
              <a:defRPr kumimoji="0" sz="6100" kern="1200">
                <a:solidFill>
                  <a:schemeClr val="tx1"/>
                </a:solidFill>
                <a:latin typeface="+mn-lt"/>
                <a:ea typeface="+mn-ea"/>
                <a:cs typeface="+mn-cs"/>
              </a:defRPr>
            </a:lvl6pPr>
            <a:lvl7pPr marL="6248278" indent="-781035" algn="l" rtl="0" eaLnBrk="1" latinLnBrk="0" hangingPunct="1">
              <a:spcBef>
                <a:spcPts val="1196"/>
              </a:spcBef>
              <a:buClr>
                <a:schemeClr val="accent3"/>
              </a:buClr>
              <a:buFont typeface="Wingdings 2"/>
              <a:buChar char=""/>
              <a:defRPr kumimoji="0" sz="5500" kern="1200">
                <a:solidFill>
                  <a:schemeClr val="tx1"/>
                </a:solidFill>
                <a:latin typeface="+mn-lt"/>
                <a:ea typeface="+mn-ea"/>
                <a:cs typeface="+mn-cs"/>
              </a:defRPr>
            </a:lvl7pPr>
            <a:lvl8pPr marL="7029313" indent="-781035" algn="l" rtl="0" eaLnBrk="1" latinLnBrk="0" hangingPunct="1">
              <a:spcBef>
                <a:spcPts val="1196"/>
              </a:spcBef>
              <a:buClr>
                <a:schemeClr val="accent3"/>
              </a:buClr>
              <a:buFont typeface="Wingdings 2"/>
              <a:buChar char=""/>
              <a:defRPr kumimoji="0" sz="5500" kern="1200">
                <a:solidFill>
                  <a:schemeClr val="tx1"/>
                </a:solidFill>
                <a:latin typeface="+mn-lt"/>
                <a:ea typeface="+mn-ea"/>
                <a:cs typeface="+mn-cs"/>
              </a:defRPr>
            </a:lvl8pPr>
            <a:lvl9pPr marL="7810348" indent="-781035" algn="l" rtl="0" eaLnBrk="1" latinLnBrk="0" hangingPunct="1">
              <a:spcBef>
                <a:spcPts val="1196"/>
              </a:spcBef>
              <a:buClr>
                <a:schemeClr val="accent3"/>
              </a:buClr>
              <a:buFont typeface="Wingdings 2"/>
              <a:buChar char=""/>
              <a:defRPr kumimoji="0" sz="5500" kern="1200" baseline="0">
                <a:solidFill>
                  <a:schemeClr val="tx1"/>
                </a:solidFill>
                <a:latin typeface="+mn-lt"/>
                <a:ea typeface="+mn-ea"/>
                <a:cs typeface="+mn-cs"/>
              </a:defRPr>
            </a:lvl9pPr>
            <a:extLst/>
          </a:lstStyle>
          <a:p>
            <a:pPr marL="374650" marR="0" lvl="0" indent="0" algn="l" defTabSz="914400" rtl="0" eaLnBrk="1" fontAlgn="base" latinLnBrk="0" hangingPunct="1">
              <a:lnSpc>
                <a:spcPct val="100000"/>
              </a:lnSpc>
              <a:spcBef>
                <a:spcPts val="1363"/>
              </a:spcBef>
              <a:spcAft>
                <a:spcPct val="0"/>
              </a:spcAft>
              <a:buClr>
                <a:srgbClr val="648EC7"/>
              </a:buClr>
              <a:buSzPct val="68000"/>
              <a:buFont typeface="Wingdings 3" panose="05040102010807070707" pitchFamily="18" charset="2"/>
              <a:buNone/>
              <a:tabLst/>
              <a:defRPr/>
            </a:pPr>
            <a:r>
              <a:rPr kumimoji="0" lang="en-US" sz="3800" b="0" i="0" u="none" strike="noStrike" kern="1200" cap="none" spc="0" normalizeH="0" baseline="0" noProof="0" dirty="0">
                <a:ln>
                  <a:noFill/>
                </a:ln>
                <a:solidFill>
                  <a:prstClr val="white"/>
                </a:solidFill>
                <a:effectLst/>
                <a:uLnTx/>
                <a:uFillTx/>
                <a:latin typeface="Lucida Sans Unicode"/>
                <a:ea typeface="+mn-ea"/>
                <a:cs typeface="+mn-cs"/>
              </a:rPr>
              <a:t>5. Conclusion and future research</a:t>
            </a:r>
            <a:endParaRPr kumimoji="0" lang="en-US" sz="3800" b="0" i="0" u="none" strike="noStrike" kern="1200" cap="none" spc="0" normalizeH="0" baseline="0" noProof="0" dirty="0">
              <a:ln>
                <a:noFill/>
              </a:ln>
              <a:solidFill>
                <a:prstClr val="black"/>
              </a:solidFill>
              <a:effectLst/>
              <a:uLnTx/>
              <a:uFillTx/>
              <a:latin typeface="Lucida Sans Unicode"/>
              <a:ea typeface="+mn-ea"/>
              <a:cs typeface="+mn-cs"/>
            </a:endParaRPr>
          </a:p>
        </p:txBody>
      </p:sp>
      <p:sp>
        <p:nvSpPr>
          <p:cNvPr id="27" name="Text Placeholder 21">
            <a:extLst>
              <a:ext uri="{FF2B5EF4-FFF2-40B4-BE49-F238E27FC236}">
                <a16:creationId xmlns:a16="http://schemas.microsoft.com/office/drawing/2014/main" id="{1B795EC7-B03A-43BC-99B3-7E35EA950068}"/>
              </a:ext>
            </a:extLst>
          </p:cNvPr>
          <p:cNvSpPr txBox="1">
            <a:spLocks/>
          </p:cNvSpPr>
          <p:nvPr/>
        </p:nvSpPr>
        <p:spPr>
          <a:xfrm>
            <a:off x="10539402" y="5043980"/>
            <a:ext cx="11918167" cy="564183"/>
          </a:xfrm>
          <a:prstGeom prst="rect">
            <a:avLst/>
          </a:prstGeom>
          <a:solidFill>
            <a:schemeClr val="accent4">
              <a:lumMod val="60000"/>
              <a:lumOff val="40000"/>
            </a:schemeClr>
          </a:solidFill>
          <a:ln>
            <a:solidFill>
              <a:srgbClr val="09306B"/>
            </a:solidFill>
          </a:ln>
        </p:spPr>
        <p:txBody>
          <a:bodyPr/>
          <a:lstStyle>
            <a:lvl1pPr marL="1249363" indent="-874713" algn="l" rtl="0" eaLnBrk="1" fontAlgn="base" hangingPunct="1">
              <a:spcBef>
                <a:spcPts val="1363"/>
              </a:spcBef>
              <a:spcAft>
                <a:spcPct val="0"/>
              </a:spcAft>
              <a:buClr>
                <a:schemeClr val="accent1"/>
              </a:buClr>
              <a:buSzPct val="68000"/>
              <a:buFont typeface="Wingdings 3" panose="05040102010807070707" pitchFamily="18" charset="2"/>
              <a:buChar char=""/>
              <a:defRPr sz="9200" kern="1200">
                <a:solidFill>
                  <a:schemeClr val="tx1"/>
                </a:solidFill>
                <a:latin typeface="+mn-lt"/>
                <a:ea typeface="+mn-ea"/>
                <a:cs typeface="+mn-cs"/>
              </a:defRPr>
            </a:lvl1pPr>
            <a:lvl2pPr marL="2124075" indent="-779463" algn="l" rtl="0" eaLnBrk="1" fontAlgn="base" hangingPunct="1">
              <a:spcBef>
                <a:spcPts val="1113"/>
              </a:spcBef>
              <a:spcAft>
                <a:spcPct val="0"/>
              </a:spcAft>
              <a:buClr>
                <a:schemeClr val="accent1"/>
              </a:buClr>
              <a:buFont typeface="Verdana" panose="020B0604030504040204" pitchFamily="34" charset="0"/>
              <a:buChar char="◦"/>
              <a:defRPr sz="7900" kern="1200">
                <a:solidFill>
                  <a:schemeClr val="tx1"/>
                </a:solidFill>
                <a:latin typeface="+mn-lt"/>
                <a:ea typeface="+mn-ea"/>
                <a:cs typeface="+mn-cs"/>
              </a:defRPr>
            </a:lvl2pPr>
            <a:lvl3pPr marL="2935288" indent="-779463" algn="l" rtl="0" eaLnBrk="1" fontAlgn="base" hangingPunct="1">
              <a:spcBef>
                <a:spcPts val="1200"/>
              </a:spcBef>
              <a:spcAft>
                <a:spcPct val="0"/>
              </a:spcAft>
              <a:buClr>
                <a:schemeClr val="accent2"/>
              </a:buClr>
              <a:buSzPct val="100000"/>
              <a:buFont typeface="Wingdings 2" panose="05020102010507070707" pitchFamily="18" charset="2"/>
              <a:buChar char=""/>
              <a:defRPr sz="7200" kern="1200">
                <a:solidFill>
                  <a:schemeClr val="tx1"/>
                </a:solidFill>
                <a:latin typeface="+mn-lt"/>
                <a:ea typeface="+mn-ea"/>
                <a:cs typeface="+mn-cs"/>
              </a:defRPr>
            </a:lvl3pPr>
            <a:lvl4pPr marL="3903663" indent="-779463" algn="l" rtl="0" eaLnBrk="1" fontAlgn="base" hangingPunct="1">
              <a:spcBef>
                <a:spcPts val="1200"/>
              </a:spcBef>
              <a:spcAft>
                <a:spcPct val="0"/>
              </a:spcAft>
              <a:buClr>
                <a:schemeClr val="accent2"/>
              </a:buClr>
              <a:buFont typeface="Wingdings 2" panose="05020102010507070707" pitchFamily="18" charset="2"/>
              <a:buChar char=""/>
              <a:defRPr sz="6500" kern="1200">
                <a:solidFill>
                  <a:schemeClr val="tx1"/>
                </a:solidFill>
                <a:latin typeface="+mn-lt"/>
                <a:ea typeface="+mn-ea"/>
                <a:cs typeface="+mn-cs"/>
              </a:defRPr>
            </a:lvl4pPr>
            <a:lvl5pPr marL="4684713" indent="-779463" algn="l" rtl="0" eaLnBrk="1" fontAlgn="base" hangingPunct="1">
              <a:spcBef>
                <a:spcPts val="1200"/>
              </a:spcBef>
              <a:spcAft>
                <a:spcPct val="0"/>
              </a:spcAft>
              <a:buClr>
                <a:schemeClr val="accent2"/>
              </a:buClr>
              <a:buFont typeface="Wingdings 2" panose="05020102010507070707" pitchFamily="18" charset="2"/>
              <a:buChar char=""/>
              <a:defRPr sz="6100" kern="1200">
                <a:solidFill>
                  <a:schemeClr val="tx1"/>
                </a:solidFill>
                <a:latin typeface="+mn-lt"/>
                <a:ea typeface="+mn-ea"/>
                <a:cs typeface="+mn-cs"/>
              </a:defRPr>
            </a:lvl5pPr>
            <a:lvl6pPr marL="5467243" indent="-781035" algn="l" rtl="0" eaLnBrk="1" latinLnBrk="0" hangingPunct="1">
              <a:spcBef>
                <a:spcPts val="1196"/>
              </a:spcBef>
              <a:buClr>
                <a:schemeClr val="accent3"/>
              </a:buClr>
              <a:buFont typeface="Wingdings 2"/>
              <a:buChar char=""/>
              <a:defRPr kumimoji="0" sz="6100" kern="1200">
                <a:solidFill>
                  <a:schemeClr val="tx1"/>
                </a:solidFill>
                <a:latin typeface="+mn-lt"/>
                <a:ea typeface="+mn-ea"/>
                <a:cs typeface="+mn-cs"/>
              </a:defRPr>
            </a:lvl6pPr>
            <a:lvl7pPr marL="6248278" indent="-781035" algn="l" rtl="0" eaLnBrk="1" latinLnBrk="0" hangingPunct="1">
              <a:spcBef>
                <a:spcPts val="1196"/>
              </a:spcBef>
              <a:buClr>
                <a:schemeClr val="accent3"/>
              </a:buClr>
              <a:buFont typeface="Wingdings 2"/>
              <a:buChar char=""/>
              <a:defRPr kumimoji="0" sz="5500" kern="1200">
                <a:solidFill>
                  <a:schemeClr val="tx1"/>
                </a:solidFill>
                <a:latin typeface="+mn-lt"/>
                <a:ea typeface="+mn-ea"/>
                <a:cs typeface="+mn-cs"/>
              </a:defRPr>
            </a:lvl7pPr>
            <a:lvl8pPr marL="7029313" indent="-781035" algn="l" rtl="0" eaLnBrk="1" latinLnBrk="0" hangingPunct="1">
              <a:spcBef>
                <a:spcPts val="1196"/>
              </a:spcBef>
              <a:buClr>
                <a:schemeClr val="accent3"/>
              </a:buClr>
              <a:buFont typeface="Wingdings 2"/>
              <a:buChar char=""/>
              <a:defRPr kumimoji="0" sz="5500" kern="1200">
                <a:solidFill>
                  <a:schemeClr val="tx1"/>
                </a:solidFill>
                <a:latin typeface="+mn-lt"/>
                <a:ea typeface="+mn-ea"/>
                <a:cs typeface="+mn-cs"/>
              </a:defRPr>
            </a:lvl8pPr>
            <a:lvl9pPr marL="7810348" indent="-781035" algn="l" rtl="0" eaLnBrk="1" latinLnBrk="0" hangingPunct="1">
              <a:spcBef>
                <a:spcPts val="1196"/>
              </a:spcBef>
              <a:buClr>
                <a:schemeClr val="accent3"/>
              </a:buClr>
              <a:buFont typeface="Wingdings 2"/>
              <a:buChar char=""/>
              <a:defRPr kumimoji="0" sz="5500" kern="1200" baseline="0">
                <a:solidFill>
                  <a:schemeClr val="tx1"/>
                </a:solidFill>
                <a:latin typeface="+mn-lt"/>
                <a:ea typeface="+mn-ea"/>
                <a:cs typeface="+mn-cs"/>
              </a:defRPr>
            </a:lvl9pPr>
            <a:extLst/>
          </a:lstStyle>
          <a:p>
            <a:pPr marL="374650" marR="0" lvl="0" indent="0" algn="l" defTabSz="914400" rtl="0" eaLnBrk="1" fontAlgn="base" latinLnBrk="0" hangingPunct="1">
              <a:lnSpc>
                <a:spcPct val="100000"/>
              </a:lnSpc>
              <a:spcBef>
                <a:spcPts val="1363"/>
              </a:spcBef>
              <a:spcAft>
                <a:spcPct val="0"/>
              </a:spcAft>
              <a:buClr>
                <a:srgbClr val="648EC7"/>
              </a:buClr>
              <a:buSzPct val="68000"/>
              <a:buFont typeface="Wingdings 3" panose="05040102010807070707" pitchFamily="18" charset="2"/>
              <a:buNone/>
              <a:tabLst/>
              <a:defRPr/>
            </a:pPr>
            <a:r>
              <a:rPr kumimoji="0" lang="en-US" sz="3800" b="0" i="0" u="none" strike="noStrike" kern="1200" cap="none" spc="0" normalizeH="0" baseline="0" noProof="0" dirty="0">
                <a:ln>
                  <a:noFill/>
                </a:ln>
                <a:solidFill>
                  <a:prstClr val="white"/>
                </a:solidFill>
                <a:effectLst/>
                <a:uLnTx/>
                <a:uFillTx/>
                <a:latin typeface="Lucida Sans Unicode"/>
                <a:ea typeface="+mn-ea"/>
                <a:cs typeface="+mn-cs"/>
              </a:rPr>
              <a:t>2. Objectives</a:t>
            </a:r>
            <a:endParaRPr kumimoji="0" lang="en-US" sz="3800" b="0" i="0" u="none" strike="noStrike" kern="1200" cap="none" spc="0" normalizeH="0" baseline="0" noProof="0" dirty="0">
              <a:ln>
                <a:noFill/>
              </a:ln>
              <a:solidFill>
                <a:prstClr val="black"/>
              </a:solidFill>
              <a:effectLst/>
              <a:uLnTx/>
              <a:uFillTx/>
              <a:latin typeface="Lucida Sans Unicode"/>
              <a:ea typeface="+mn-ea"/>
              <a:cs typeface="+mn-cs"/>
            </a:endParaRPr>
          </a:p>
        </p:txBody>
      </p:sp>
      <p:sp>
        <p:nvSpPr>
          <p:cNvPr id="28" name="Text Placeholder 21">
            <a:extLst>
              <a:ext uri="{FF2B5EF4-FFF2-40B4-BE49-F238E27FC236}">
                <a16:creationId xmlns:a16="http://schemas.microsoft.com/office/drawing/2014/main" id="{CDCE7EF8-58E2-41D6-A30D-F0CB97CB786C}"/>
              </a:ext>
            </a:extLst>
          </p:cNvPr>
          <p:cNvSpPr txBox="1">
            <a:spLocks/>
          </p:cNvSpPr>
          <p:nvPr/>
        </p:nvSpPr>
        <p:spPr>
          <a:xfrm>
            <a:off x="9770181" y="30091571"/>
            <a:ext cx="12508991" cy="522336"/>
          </a:xfrm>
          <a:prstGeom prst="rect">
            <a:avLst/>
          </a:prstGeom>
          <a:solidFill>
            <a:schemeClr val="accent4">
              <a:lumMod val="60000"/>
              <a:lumOff val="40000"/>
            </a:schemeClr>
          </a:solidFill>
          <a:ln>
            <a:solidFill>
              <a:srgbClr val="09306B"/>
            </a:solidFill>
          </a:ln>
        </p:spPr>
        <p:txBody>
          <a:bodyPr/>
          <a:lstStyle>
            <a:lvl1pPr marL="1249363" indent="-874713" algn="l" rtl="0" eaLnBrk="1" fontAlgn="base" hangingPunct="1">
              <a:spcBef>
                <a:spcPts val="1363"/>
              </a:spcBef>
              <a:spcAft>
                <a:spcPct val="0"/>
              </a:spcAft>
              <a:buClr>
                <a:schemeClr val="accent1"/>
              </a:buClr>
              <a:buSzPct val="68000"/>
              <a:buFont typeface="Wingdings 3" panose="05040102010807070707" pitchFamily="18" charset="2"/>
              <a:buChar char=""/>
              <a:defRPr sz="9200" kern="1200">
                <a:solidFill>
                  <a:schemeClr val="tx1"/>
                </a:solidFill>
                <a:latin typeface="+mn-lt"/>
                <a:ea typeface="+mn-ea"/>
                <a:cs typeface="+mn-cs"/>
              </a:defRPr>
            </a:lvl1pPr>
            <a:lvl2pPr marL="2124075" indent="-779463" algn="l" rtl="0" eaLnBrk="1" fontAlgn="base" hangingPunct="1">
              <a:spcBef>
                <a:spcPts val="1113"/>
              </a:spcBef>
              <a:spcAft>
                <a:spcPct val="0"/>
              </a:spcAft>
              <a:buClr>
                <a:schemeClr val="accent1"/>
              </a:buClr>
              <a:buFont typeface="Verdana" panose="020B0604030504040204" pitchFamily="34" charset="0"/>
              <a:buChar char="◦"/>
              <a:defRPr sz="7900" kern="1200">
                <a:solidFill>
                  <a:schemeClr val="tx1"/>
                </a:solidFill>
                <a:latin typeface="+mn-lt"/>
                <a:ea typeface="+mn-ea"/>
                <a:cs typeface="+mn-cs"/>
              </a:defRPr>
            </a:lvl2pPr>
            <a:lvl3pPr marL="2935288" indent="-779463" algn="l" rtl="0" eaLnBrk="1" fontAlgn="base" hangingPunct="1">
              <a:spcBef>
                <a:spcPts val="1200"/>
              </a:spcBef>
              <a:spcAft>
                <a:spcPct val="0"/>
              </a:spcAft>
              <a:buClr>
                <a:schemeClr val="accent2"/>
              </a:buClr>
              <a:buSzPct val="100000"/>
              <a:buFont typeface="Wingdings 2" panose="05020102010507070707" pitchFamily="18" charset="2"/>
              <a:buChar char=""/>
              <a:defRPr sz="7200" kern="1200">
                <a:solidFill>
                  <a:schemeClr val="tx1"/>
                </a:solidFill>
                <a:latin typeface="+mn-lt"/>
                <a:ea typeface="+mn-ea"/>
                <a:cs typeface="+mn-cs"/>
              </a:defRPr>
            </a:lvl3pPr>
            <a:lvl4pPr marL="3903663" indent="-779463" algn="l" rtl="0" eaLnBrk="1" fontAlgn="base" hangingPunct="1">
              <a:spcBef>
                <a:spcPts val="1200"/>
              </a:spcBef>
              <a:spcAft>
                <a:spcPct val="0"/>
              </a:spcAft>
              <a:buClr>
                <a:schemeClr val="accent2"/>
              </a:buClr>
              <a:buFont typeface="Wingdings 2" panose="05020102010507070707" pitchFamily="18" charset="2"/>
              <a:buChar char=""/>
              <a:defRPr sz="6500" kern="1200">
                <a:solidFill>
                  <a:schemeClr val="tx1"/>
                </a:solidFill>
                <a:latin typeface="+mn-lt"/>
                <a:ea typeface="+mn-ea"/>
                <a:cs typeface="+mn-cs"/>
              </a:defRPr>
            </a:lvl4pPr>
            <a:lvl5pPr marL="4684713" indent="-779463" algn="l" rtl="0" eaLnBrk="1" fontAlgn="base" hangingPunct="1">
              <a:spcBef>
                <a:spcPts val="1200"/>
              </a:spcBef>
              <a:spcAft>
                <a:spcPct val="0"/>
              </a:spcAft>
              <a:buClr>
                <a:schemeClr val="accent2"/>
              </a:buClr>
              <a:buFont typeface="Wingdings 2" panose="05020102010507070707" pitchFamily="18" charset="2"/>
              <a:buChar char=""/>
              <a:defRPr sz="6100" kern="1200">
                <a:solidFill>
                  <a:schemeClr val="tx1"/>
                </a:solidFill>
                <a:latin typeface="+mn-lt"/>
                <a:ea typeface="+mn-ea"/>
                <a:cs typeface="+mn-cs"/>
              </a:defRPr>
            </a:lvl5pPr>
            <a:lvl6pPr marL="5467243" indent="-781035" algn="l" rtl="0" eaLnBrk="1" latinLnBrk="0" hangingPunct="1">
              <a:spcBef>
                <a:spcPts val="1196"/>
              </a:spcBef>
              <a:buClr>
                <a:schemeClr val="accent3"/>
              </a:buClr>
              <a:buFont typeface="Wingdings 2"/>
              <a:buChar char=""/>
              <a:defRPr kumimoji="0" sz="6100" kern="1200">
                <a:solidFill>
                  <a:schemeClr val="tx1"/>
                </a:solidFill>
                <a:latin typeface="+mn-lt"/>
                <a:ea typeface="+mn-ea"/>
                <a:cs typeface="+mn-cs"/>
              </a:defRPr>
            </a:lvl6pPr>
            <a:lvl7pPr marL="6248278" indent="-781035" algn="l" rtl="0" eaLnBrk="1" latinLnBrk="0" hangingPunct="1">
              <a:spcBef>
                <a:spcPts val="1196"/>
              </a:spcBef>
              <a:buClr>
                <a:schemeClr val="accent3"/>
              </a:buClr>
              <a:buFont typeface="Wingdings 2"/>
              <a:buChar char=""/>
              <a:defRPr kumimoji="0" sz="5500" kern="1200">
                <a:solidFill>
                  <a:schemeClr val="tx1"/>
                </a:solidFill>
                <a:latin typeface="+mn-lt"/>
                <a:ea typeface="+mn-ea"/>
                <a:cs typeface="+mn-cs"/>
              </a:defRPr>
            </a:lvl7pPr>
            <a:lvl8pPr marL="7029313" indent="-781035" algn="l" rtl="0" eaLnBrk="1" latinLnBrk="0" hangingPunct="1">
              <a:spcBef>
                <a:spcPts val="1196"/>
              </a:spcBef>
              <a:buClr>
                <a:schemeClr val="accent3"/>
              </a:buClr>
              <a:buFont typeface="Wingdings 2"/>
              <a:buChar char=""/>
              <a:defRPr kumimoji="0" sz="5500" kern="1200">
                <a:solidFill>
                  <a:schemeClr val="tx1"/>
                </a:solidFill>
                <a:latin typeface="+mn-lt"/>
                <a:ea typeface="+mn-ea"/>
                <a:cs typeface="+mn-cs"/>
              </a:defRPr>
            </a:lvl8pPr>
            <a:lvl9pPr marL="7810348" indent="-781035" algn="l" rtl="0" eaLnBrk="1" latinLnBrk="0" hangingPunct="1">
              <a:spcBef>
                <a:spcPts val="1196"/>
              </a:spcBef>
              <a:buClr>
                <a:schemeClr val="accent3"/>
              </a:buClr>
              <a:buFont typeface="Wingdings 2"/>
              <a:buChar char=""/>
              <a:defRPr kumimoji="0" sz="5500" kern="1200" baseline="0">
                <a:solidFill>
                  <a:schemeClr val="tx1"/>
                </a:solidFill>
                <a:latin typeface="+mn-lt"/>
                <a:ea typeface="+mn-ea"/>
                <a:cs typeface="+mn-cs"/>
              </a:defRPr>
            </a:lvl9pPr>
            <a:extLst/>
          </a:lstStyle>
          <a:p>
            <a:pPr marL="374650" marR="0" lvl="0" indent="0" algn="l" defTabSz="914400" rtl="0" eaLnBrk="1" fontAlgn="base" latinLnBrk="0" hangingPunct="1">
              <a:lnSpc>
                <a:spcPct val="100000"/>
              </a:lnSpc>
              <a:spcBef>
                <a:spcPts val="1363"/>
              </a:spcBef>
              <a:spcAft>
                <a:spcPct val="0"/>
              </a:spcAft>
              <a:buClr>
                <a:srgbClr val="648EC7"/>
              </a:buClr>
              <a:buSzPct val="68000"/>
              <a:buFont typeface="Wingdings 3" panose="05040102010807070707" pitchFamily="18" charset="2"/>
              <a:buNone/>
              <a:tabLst/>
              <a:defRPr/>
            </a:pPr>
            <a:r>
              <a:rPr kumimoji="0" lang="en-US" sz="3800" b="0" i="0" u="none" strike="noStrike" kern="1200" cap="none" spc="0" normalizeH="0" baseline="0" noProof="0" dirty="0">
                <a:ln>
                  <a:noFill/>
                </a:ln>
                <a:solidFill>
                  <a:prstClr val="white"/>
                </a:solidFill>
                <a:effectLst/>
                <a:uLnTx/>
                <a:uFillTx/>
                <a:latin typeface="Lucida Sans Unicode"/>
                <a:ea typeface="+mn-ea"/>
                <a:cs typeface="+mn-cs"/>
              </a:rPr>
              <a:t>References</a:t>
            </a:r>
            <a:endParaRPr kumimoji="0" lang="en-US" sz="3800" b="0" i="0" u="none" strike="noStrike" kern="1200" cap="none" spc="0" normalizeH="0" baseline="0" noProof="0" dirty="0">
              <a:ln>
                <a:noFill/>
              </a:ln>
              <a:solidFill>
                <a:prstClr val="black"/>
              </a:solidFill>
              <a:effectLst/>
              <a:uLnTx/>
              <a:uFillTx/>
              <a:latin typeface="Lucida Sans Unicode"/>
              <a:ea typeface="+mn-ea"/>
              <a:cs typeface="+mn-cs"/>
            </a:endParaRPr>
          </a:p>
        </p:txBody>
      </p:sp>
      <p:sp>
        <p:nvSpPr>
          <p:cNvPr id="37" name="Text Placeholder 20">
            <a:extLst>
              <a:ext uri="{FF2B5EF4-FFF2-40B4-BE49-F238E27FC236}">
                <a16:creationId xmlns:a16="http://schemas.microsoft.com/office/drawing/2014/main" id="{9F95CAF5-9942-4561-A117-36FA06CDFC5C}"/>
              </a:ext>
            </a:extLst>
          </p:cNvPr>
          <p:cNvSpPr txBox="1">
            <a:spLocks/>
          </p:cNvSpPr>
          <p:nvPr/>
        </p:nvSpPr>
        <p:spPr>
          <a:xfrm>
            <a:off x="10539402" y="6432972"/>
            <a:ext cx="11538382" cy="1679394"/>
          </a:xfrm>
          <a:prstGeom prst="rect">
            <a:avLst/>
          </a:prstGeom>
        </p:spPr>
        <p:txBody>
          <a:bodyPr vert="horz"/>
          <a:lstStyle>
            <a:lvl1pPr marL="0" indent="0" algn="l" defTabSz="2647432" rtl="0" eaLnBrk="1" latinLnBrk="0" hangingPunct="1">
              <a:spcBef>
                <a:spcPct val="20000"/>
              </a:spcBef>
              <a:buFont typeface="Arial" pitchFamily="34" charset="0"/>
              <a:buNone/>
              <a:defRPr sz="2079" kern="1200" baseline="0">
                <a:solidFill>
                  <a:schemeClr val="tx1"/>
                </a:solidFill>
                <a:latin typeface="+mn-lt"/>
                <a:ea typeface="+mn-ea"/>
                <a:cs typeface="+mn-cs"/>
              </a:defRPr>
            </a:lvl1pPr>
            <a:lvl2pPr marL="301122" indent="0" algn="l" defTabSz="2647432" rtl="0" eaLnBrk="1" latinLnBrk="0" hangingPunct="1">
              <a:spcBef>
                <a:spcPct val="20000"/>
              </a:spcBef>
              <a:buFont typeface="Arial" pitchFamily="34" charset="0"/>
              <a:buNone/>
              <a:defRPr sz="2079" kern="1200" baseline="0">
                <a:solidFill>
                  <a:schemeClr val="tx1"/>
                </a:solidFill>
                <a:latin typeface="+mn-lt"/>
                <a:ea typeface="+mn-ea"/>
                <a:cs typeface="+mn-cs"/>
              </a:defRPr>
            </a:lvl2pPr>
            <a:lvl3pPr marL="585744" indent="0" algn="l" defTabSz="2647432" rtl="0" eaLnBrk="1" latinLnBrk="0" hangingPunct="1">
              <a:spcBef>
                <a:spcPct val="20000"/>
              </a:spcBef>
              <a:buFont typeface="Arial" pitchFamily="34" charset="0"/>
              <a:buNone/>
              <a:defRPr sz="2079" kern="1200" baseline="0">
                <a:solidFill>
                  <a:schemeClr val="tx1"/>
                </a:solidFill>
                <a:latin typeface="+mn-lt"/>
                <a:ea typeface="+mn-ea"/>
                <a:cs typeface="+mn-cs"/>
              </a:defRPr>
            </a:lvl3pPr>
            <a:lvl4pPr marL="4633007" indent="-661858" algn="l" defTabSz="2647432" rtl="0" eaLnBrk="1" latinLnBrk="0" hangingPunct="1">
              <a:spcBef>
                <a:spcPct val="20000"/>
              </a:spcBef>
              <a:buFont typeface="Arial" pitchFamily="34" charset="0"/>
              <a:buChar char="–"/>
              <a:defRPr sz="2079" kern="1200">
                <a:solidFill>
                  <a:schemeClr val="tx1"/>
                </a:solidFill>
                <a:latin typeface="+mn-lt"/>
                <a:ea typeface="+mn-ea"/>
                <a:cs typeface="+mn-cs"/>
              </a:defRPr>
            </a:lvl4pPr>
            <a:lvl5pPr marL="5956723" indent="-661858" algn="l" defTabSz="2647432" rtl="0" eaLnBrk="1" latinLnBrk="0" hangingPunct="1">
              <a:spcBef>
                <a:spcPct val="20000"/>
              </a:spcBef>
              <a:buFont typeface="Arial" pitchFamily="34" charset="0"/>
              <a:buChar char="»"/>
              <a:defRPr sz="2079" kern="1200">
                <a:solidFill>
                  <a:schemeClr val="tx1"/>
                </a:solidFill>
                <a:latin typeface="+mn-lt"/>
                <a:ea typeface="+mn-ea"/>
                <a:cs typeface="+mn-cs"/>
              </a:defRPr>
            </a:lvl5pPr>
            <a:lvl6pPr marL="7280439" indent="-661858" algn="l" defTabSz="2647432" rtl="0" eaLnBrk="1" latinLnBrk="0" hangingPunct="1">
              <a:spcBef>
                <a:spcPct val="20000"/>
              </a:spcBef>
              <a:buFont typeface="Arial" pitchFamily="34" charset="0"/>
              <a:buChar char="•"/>
              <a:defRPr sz="5846" kern="1200">
                <a:solidFill>
                  <a:schemeClr val="tx1"/>
                </a:solidFill>
                <a:latin typeface="+mn-lt"/>
                <a:ea typeface="+mn-ea"/>
                <a:cs typeface="+mn-cs"/>
              </a:defRPr>
            </a:lvl6pPr>
            <a:lvl7pPr marL="8604155" indent="-661858" algn="l" defTabSz="2647432" rtl="0" eaLnBrk="1" latinLnBrk="0" hangingPunct="1">
              <a:spcBef>
                <a:spcPct val="20000"/>
              </a:spcBef>
              <a:buFont typeface="Arial" pitchFamily="34" charset="0"/>
              <a:buChar char="•"/>
              <a:defRPr sz="5846" kern="1200">
                <a:solidFill>
                  <a:schemeClr val="tx1"/>
                </a:solidFill>
                <a:latin typeface="+mn-lt"/>
                <a:ea typeface="+mn-ea"/>
                <a:cs typeface="+mn-cs"/>
              </a:defRPr>
            </a:lvl7pPr>
            <a:lvl8pPr marL="9927872" indent="-661858" algn="l" defTabSz="2647432" rtl="0" eaLnBrk="1" latinLnBrk="0" hangingPunct="1">
              <a:spcBef>
                <a:spcPct val="20000"/>
              </a:spcBef>
              <a:buFont typeface="Arial" pitchFamily="34" charset="0"/>
              <a:buChar char="•"/>
              <a:defRPr sz="5846" kern="1200">
                <a:solidFill>
                  <a:schemeClr val="tx1"/>
                </a:solidFill>
                <a:latin typeface="+mn-lt"/>
                <a:ea typeface="+mn-ea"/>
                <a:cs typeface="+mn-cs"/>
              </a:defRPr>
            </a:lvl8pPr>
            <a:lvl9pPr marL="11251588" indent="-661858" algn="l" defTabSz="2647432" rtl="0" eaLnBrk="1" latinLnBrk="0" hangingPunct="1">
              <a:spcBef>
                <a:spcPct val="20000"/>
              </a:spcBef>
              <a:buFont typeface="Arial" pitchFamily="34" charset="0"/>
              <a:buChar char="•"/>
              <a:defRPr sz="5846" kern="1200">
                <a:solidFill>
                  <a:schemeClr val="tx1"/>
                </a:solidFill>
                <a:latin typeface="+mn-lt"/>
                <a:ea typeface="+mn-ea"/>
                <a:cs typeface="+mn-cs"/>
              </a:defRPr>
            </a:lvl9pPr>
          </a:lstStyle>
          <a:p>
            <a:pPr marL="514350" marR="0" lvl="0" indent="-514350" algn="l" defTabSz="2647432" rtl="0" eaLnBrk="1" fontAlgn="base" latinLnBrk="0" hangingPunct="1">
              <a:lnSpc>
                <a:spcPct val="100000"/>
              </a:lnSpc>
              <a:spcBef>
                <a:spcPct val="20000"/>
              </a:spcBef>
              <a:spcAft>
                <a:spcPct val="0"/>
              </a:spcAft>
              <a:buClrTx/>
              <a:buSzTx/>
              <a:buFont typeface="+mj-lt"/>
              <a:buAutoNum type="arabicPeriod"/>
              <a:tabLst/>
              <a:defRPr/>
            </a:pPr>
            <a:endParaRPr kumimoji="0" lang="en-US" sz="3200" b="0" i="0" u="none" strike="noStrike" kern="1200" cap="none" spc="0" normalizeH="0" baseline="0" noProof="0" dirty="0">
              <a:ln>
                <a:noFill/>
              </a:ln>
              <a:solidFill>
                <a:prstClr val="black"/>
              </a:solidFill>
              <a:effectLst/>
              <a:uLnTx/>
              <a:uFillTx/>
              <a:latin typeface="Lucida Sans Unicode"/>
              <a:ea typeface="+mn-ea"/>
              <a:cs typeface="+mn-cs"/>
            </a:endParaRPr>
          </a:p>
        </p:txBody>
      </p:sp>
      <p:sp>
        <p:nvSpPr>
          <p:cNvPr id="40" name="Text Placeholder 20">
            <a:extLst>
              <a:ext uri="{FF2B5EF4-FFF2-40B4-BE49-F238E27FC236}">
                <a16:creationId xmlns:a16="http://schemas.microsoft.com/office/drawing/2014/main" id="{77D90D26-5D13-4D64-8689-2F8B87163FCC}"/>
              </a:ext>
            </a:extLst>
          </p:cNvPr>
          <p:cNvSpPr txBox="1">
            <a:spLocks/>
          </p:cNvSpPr>
          <p:nvPr/>
        </p:nvSpPr>
        <p:spPr>
          <a:xfrm>
            <a:off x="10751053" y="30794461"/>
            <a:ext cx="11577062" cy="2115042"/>
          </a:xfrm>
          <a:prstGeom prst="rect">
            <a:avLst/>
          </a:prstGeom>
        </p:spPr>
        <p:txBody>
          <a:bodyPr vert="horz"/>
          <a:lstStyle>
            <a:lvl1pPr marL="0" indent="0" algn="l" defTabSz="2647432" rtl="0" eaLnBrk="1" latinLnBrk="0" hangingPunct="1">
              <a:spcBef>
                <a:spcPct val="20000"/>
              </a:spcBef>
              <a:buFont typeface="Arial" pitchFamily="34" charset="0"/>
              <a:buNone/>
              <a:defRPr sz="2079" kern="1200" baseline="0">
                <a:solidFill>
                  <a:schemeClr val="tx1"/>
                </a:solidFill>
                <a:latin typeface="+mn-lt"/>
                <a:ea typeface="+mn-ea"/>
                <a:cs typeface="+mn-cs"/>
              </a:defRPr>
            </a:lvl1pPr>
            <a:lvl2pPr marL="301122" indent="0" algn="l" defTabSz="2647432" rtl="0" eaLnBrk="1" latinLnBrk="0" hangingPunct="1">
              <a:spcBef>
                <a:spcPct val="20000"/>
              </a:spcBef>
              <a:buFont typeface="Arial" pitchFamily="34" charset="0"/>
              <a:buNone/>
              <a:defRPr sz="2079" kern="1200" baseline="0">
                <a:solidFill>
                  <a:schemeClr val="tx1"/>
                </a:solidFill>
                <a:latin typeface="+mn-lt"/>
                <a:ea typeface="+mn-ea"/>
                <a:cs typeface="+mn-cs"/>
              </a:defRPr>
            </a:lvl2pPr>
            <a:lvl3pPr marL="585744" indent="0" algn="l" defTabSz="2647432" rtl="0" eaLnBrk="1" latinLnBrk="0" hangingPunct="1">
              <a:spcBef>
                <a:spcPct val="20000"/>
              </a:spcBef>
              <a:buFont typeface="Arial" pitchFamily="34" charset="0"/>
              <a:buNone/>
              <a:defRPr sz="2079" kern="1200" baseline="0">
                <a:solidFill>
                  <a:schemeClr val="tx1"/>
                </a:solidFill>
                <a:latin typeface="+mn-lt"/>
                <a:ea typeface="+mn-ea"/>
                <a:cs typeface="+mn-cs"/>
              </a:defRPr>
            </a:lvl3pPr>
            <a:lvl4pPr marL="4633007" indent="-661858" algn="l" defTabSz="2647432" rtl="0" eaLnBrk="1" latinLnBrk="0" hangingPunct="1">
              <a:spcBef>
                <a:spcPct val="20000"/>
              </a:spcBef>
              <a:buFont typeface="Arial" pitchFamily="34" charset="0"/>
              <a:buChar char="–"/>
              <a:defRPr sz="2079" kern="1200">
                <a:solidFill>
                  <a:schemeClr val="tx1"/>
                </a:solidFill>
                <a:latin typeface="+mn-lt"/>
                <a:ea typeface="+mn-ea"/>
                <a:cs typeface="+mn-cs"/>
              </a:defRPr>
            </a:lvl4pPr>
            <a:lvl5pPr marL="5956723" indent="-661858" algn="l" defTabSz="2647432" rtl="0" eaLnBrk="1" latinLnBrk="0" hangingPunct="1">
              <a:spcBef>
                <a:spcPct val="20000"/>
              </a:spcBef>
              <a:buFont typeface="Arial" pitchFamily="34" charset="0"/>
              <a:buChar char="»"/>
              <a:defRPr sz="2079" kern="1200">
                <a:solidFill>
                  <a:schemeClr val="tx1"/>
                </a:solidFill>
                <a:latin typeface="+mn-lt"/>
                <a:ea typeface="+mn-ea"/>
                <a:cs typeface="+mn-cs"/>
              </a:defRPr>
            </a:lvl5pPr>
            <a:lvl6pPr marL="7280439" indent="-661858" algn="l" defTabSz="2647432" rtl="0" eaLnBrk="1" latinLnBrk="0" hangingPunct="1">
              <a:spcBef>
                <a:spcPct val="20000"/>
              </a:spcBef>
              <a:buFont typeface="Arial" pitchFamily="34" charset="0"/>
              <a:buChar char="•"/>
              <a:defRPr sz="5846" kern="1200">
                <a:solidFill>
                  <a:schemeClr val="tx1"/>
                </a:solidFill>
                <a:latin typeface="+mn-lt"/>
                <a:ea typeface="+mn-ea"/>
                <a:cs typeface="+mn-cs"/>
              </a:defRPr>
            </a:lvl6pPr>
            <a:lvl7pPr marL="8604155" indent="-661858" algn="l" defTabSz="2647432" rtl="0" eaLnBrk="1" latinLnBrk="0" hangingPunct="1">
              <a:spcBef>
                <a:spcPct val="20000"/>
              </a:spcBef>
              <a:buFont typeface="Arial" pitchFamily="34" charset="0"/>
              <a:buChar char="•"/>
              <a:defRPr sz="5846" kern="1200">
                <a:solidFill>
                  <a:schemeClr val="tx1"/>
                </a:solidFill>
                <a:latin typeface="+mn-lt"/>
                <a:ea typeface="+mn-ea"/>
                <a:cs typeface="+mn-cs"/>
              </a:defRPr>
            </a:lvl7pPr>
            <a:lvl8pPr marL="9927872" indent="-661858" algn="l" defTabSz="2647432" rtl="0" eaLnBrk="1" latinLnBrk="0" hangingPunct="1">
              <a:spcBef>
                <a:spcPct val="20000"/>
              </a:spcBef>
              <a:buFont typeface="Arial" pitchFamily="34" charset="0"/>
              <a:buChar char="•"/>
              <a:defRPr sz="5846" kern="1200">
                <a:solidFill>
                  <a:schemeClr val="tx1"/>
                </a:solidFill>
                <a:latin typeface="+mn-lt"/>
                <a:ea typeface="+mn-ea"/>
                <a:cs typeface="+mn-cs"/>
              </a:defRPr>
            </a:lvl8pPr>
            <a:lvl9pPr marL="11251588" indent="-661858" algn="l" defTabSz="2647432" rtl="0" eaLnBrk="1" latinLnBrk="0" hangingPunct="1">
              <a:spcBef>
                <a:spcPct val="20000"/>
              </a:spcBef>
              <a:buFont typeface="Arial" pitchFamily="34" charset="0"/>
              <a:buChar char="•"/>
              <a:defRPr sz="5846" kern="1200">
                <a:solidFill>
                  <a:schemeClr val="tx1"/>
                </a:solidFill>
                <a:latin typeface="+mn-lt"/>
                <a:ea typeface="+mn-ea"/>
                <a:cs typeface="+mn-cs"/>
              </a:defRPr>
            </a:lvl9pPr>
          </a:lstStyle>
          <a:p>
            <a:pPr marL="0" marR="0" lvl="0" indent="0" algn="l" defTabSz="2647432" rtl="0" eaLnBrk="1" fontAlgn="base" latinLnBrk="0" hangingPunct="1">
              <a:lnSpc>
                <a:spcPct val="100000"/>
              </a:lnSpc>
              <a:spcBef>
                <a:spcPct val="20000"/>
              </a:spcBef>
              <a:spcAft>
                <a:spcPct val="0"/>
              </a:spcAft>
              <a:buClrTx/>
              <a:buSzTx/>
              <a:buFont typeface="Arial" pitchFamily="34" charset="0"/>
              <a:buNone/>
              <a:tabLst/>
              <a:defRPr/>
            </a:pPr>
            <a:r>
              <a:rPr kumimoji="0" lang="en-GB" sz="1800" b="0" i="0" u="none" strike="noStrike" kern="1200" cap="none" spc="0" normalizeH="0" baseline="0" noProof="0" dirty="0">
                <a:ln>
                  <a:noFill/>
                </a:ln>
                <a:solidFill>
                  <a:prstClr val="black"/>
                </a:solidFill>
                <a:effectLst/>
                <a:uLnTx/>
                <a:uFillTx/>
                <a:latin typeface="Lucida Sans Unicode"/>
                <a:ea typeface="+mn-ea"/>
                <a:cs typeface="+mn-cs"/>
              </a:rPr>
              <a:t>[1] </a:t>
            </a:r>
            <a:r>
              <a:rPr lang="en-GB" sz="1800" dirty="0">
                <a:solidFill>
                  <a:prstClr val="black"/>
                </a:solidFill>
                <a:latin typeface="Lucida Sans Unicode"/>
              </a:rPr>
              <a:t>https://arxiv.org/pdf/1612.07119.pdf </a:t>
            </a:r>
            <a:r>
              <a:rPr kumimoji="0" lang="en-GB" sz="1800" b="0" i="0" u="none" strike="noStrike" kern="1200" cap="none" spc="0" normalizeH="0" baseline="0" noProof="0" dirty="0">
                <a:ln>
                  <a:noFill/>
                </a:ln>
                <a:solidFill>
                  <a:prstClr val="black"/>
                </a:solidFill>
                <a:effectLst/>
                <a:uLnTx/>
                <a:uFillTx/>
                <a:latin typeface="Lucida Sans Unicode"/>
                <a:ea typeface="+mn-ea"/>
                <a:cs typeface="+mn-cs"/>
              </a:rPr>
              <a:t>- “FINN: A Framework for Fast, Scalable Binarized  Neural </a:t>
            </a:r>
            <a:r>
              <a:rPr lang="en-GB" sz="1800" dirty="0">
                <a:solidFill>
                  <a:prstClr val="black"/>
                </a:solidFill>
                <a:latin typeface="Lucida Sans Unicode"/>
              </a:rPr>
              <a:t>	                                 </a:t>
            </a:r>
            <a:r>
              <a:rPr kumimoji="0" lang="en-GB" sz="1800" b="0" i="0" u="none" strike="noStrike" kern="1200" cap="none" spc="0" normalizeH="0" baseline="0" noProof="0" dirty="0">
                <a:ln>
                  <a:noFill/>
                </a:ln>
                <a:solidFill>
                  <a:prstClr val="black"/>
                </a:solidFill>
                <a:effectLst/>
                <a:uLnTx/>
                <a:uFillTx/>
                <a:latin typeface="Lucida Sans Unicode"/>
                <a:ea typeface="+mn-ea"/>
                <a:cs typeface="+mn-cs"/>
              </a:rPr>
              <a:t>Network Inference”</a:t>
            </a:r>
          </a:p>
          <a:p>
            <a:pPr marL="0" marR="0" lvl="0" indent="0" algn="l" defTabSz="2647432" rtl="0" eaLnBrk="1" fontAlgn="base" latinLnBrk="0" hangingPunct="1">
              <a:lnSpc>
                <a:spcPct val="100000"/>
              </a:lnSpc>
              <a:spcBef>
                <a:spcPct val="20000"/>
              </a:spcBef>
              <a:spcAft>
                <a:spcPct val="0"/>
              </a:spcAft>
              <a:buClrTx/>
              <a:buSzTx/>
              <a:buFont typeface="Arial" pitchFamily="34" charset="0"/>
              <a:buNone/>
              <a:tabLst/>
              <a:defRPr/>
            </a:pPr>
            <a:r>
              <a:rPr kumimoji="0" lang="en-US" sz="1800" b="0" i="0" u="none" strike="noStrike" kern="1200" cap="none" spc="0" normalizeH="0" baseline="0" noProof="0" dirty="0">
                <a:ln>
                  <a:noFill/>
                </a:ln>
                <a:solidFill>
                  <a:prstClr val="black"/>
                </a:solidFill>
                <a:effectLst/>
                <a:uLnTx/>
                <a:uFillTx/>
                <a:latin typeface="Lucida Sans Unicode"/>
                <a:ea typeface="+mn-ea"/>
                <a:cs typeface="+mn-cs"/>
              </a:rPr>
              <a:t>	[2] </a:t>
            </a:r>
            <a:r>
              <a:rPr lang="en-US" sz="1800" dirty="0">
                <a:solidFill>
                  <a:prstClr val="black"/>
                </a:solidFill>
                <a:latin typeface="Lucida Sans Unicode"/>
              </a:rPr>
              <a:t>https://github.com/Xilinx/BNN-PYNQ</a:t>
            </a:r>
            <a:r>
              <a:rPr kumimoji="0" lang="en-US" sz="1800" b="0" i="0" u="none" strike="noStrike" kern="1200" cap="none" spc="0" normalizeH="0" baseline="0" noProof="0" dirty="0">
                <a:ln>
                  <a:noFill/>
                </a:ln>
                <a:solidFill>
                  <a:prstClr val="black"/>
                </a:solidFill>
                <a:effectLst/>
                <a:uLnTx/>
                <a:uFillTx/>
                <a:latin typeface="Lucida Sans Unicode"/>
                <a:ea typeface="+mn-ea"/>
                <a:cs typeface="+mn-cs"/>
              </a:rPr>
              <a:t> - “BNN implementation for the 		                                PYNQ framework”</a:t>
            </a:r>
          </a:p>
          <a:p>
            <a:pPr marL="0" marR="0" lvl="0" indent="0" algn="l" defTabSz="2647432" rtl="0" eaLnBrk="1" fontAlgn="base" latinLnBrk="0" hangingPunct="1">
              <a:lnSpc>
                <a:spcPct val="100000"/>
              </a:lnSpc>
              <a:spcBef>
                <a:spcPct val="20000"/>
              </a:spcBef>
              <a:spcAft>
                <a:spcPct val="0"/>
              </a:spcAft>
              <a:buClrTx/>
              <a:buSzTx/>
              <a:buFont typeface="Arial" pitchFamily="34" charset="0"/>
              <a:buNone/>
              <a:tabLst/>
              <a:defRPr/>
            </a:pPr>
            <a:r>
              <a:rPr kumimoji="0" lang="en-US" sz="2000" b="0" i="0" u="none" strike="noStrike" kern="1200" cap="none" spc="0" normalizeH="0" baseline="0" noProof="0" dirty="0">
                <a:ln>
                  <a:noFill/>
                </a:ln>
                <a:solidFill>
                  <a:prstClr val="black"/>
                </a:solidFill>
                <a:effectLst/>
                <a:uLnTx/>
                <a:uFillTx/>
                <a:latin typeface="Lucida Sans Unicode"/>
                <a:ea typeface="+mn-ea"/>
                <a:cs typeface="+mn-cs"/>
              </a:rPr>
              <a:t>		</a:t>
            </a:r>
          </a:p>
        </p:txBody>
      </p:sp>
      <p:pic>
        <p:nvPicPr>
          <p:cNvPr id="5" name="Picture 4">
            <a:extLst>
              <a:ext uri="{FF2B5EF4-FFF2-40B4-BE49-F238E27FC236}">
                <a16:creationId xmlns:a16="http://schemas.microsoft.com/office/drawing/2014/main" id="{71A16A86-0FEE-432E-9CE1-D6E03EE84C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1053" y="9084501"/>
            <a:ext cx="11577062" cy="3344412"/>
          </a:xfrm>
          <a:prstGeom prst="rect">
            <a:avLst/>
          </a:prstGeom>
        </p:spPr>
      </p:pic>
      <p:sp>
        <p:nvSpPr>
          <p:cNvPr id="6" name="Rectangle 5">
            <a:extLst>
              <a:ext uri="{FF2B5EF4-FFF2-40B4-BE49-F238E27FC236}">
                <a16:creationId xmlns:a16="http://schemas.microsoft.com/office/drawing/2014/main" id="{630DEE5C-05E5-41B2-A426-F7C4CF72EF0A}"/>
              </a:ext>
            </a:extLst>
          </p:cNvPr>
          <p:cNvSpPr/>
          <p:nvPr/>
        </p:nvSpPr>
        <p:spPr>
          <a:xfrm>
            <a:off x="391539" y="5651905"/>
            <a:ext cx="9768079" cy="7540526"/>
          </a:xfrm>
          <a:prstGeom prst="rect">
            <a:avLst/>
          </a:prstGeom>
        </p:spPr>
        <p:txBody>
          <a:bodyPr wrap="square">
            <a:spAutoFit/>
          </a:bodyPr>
          <a:lstStyle/>
          <a:p>
            <a:pPr marL="342900" indent="-342900" algn="just">
              <a:buFont typeface="Arial" panose="020B0604020202020204" pitchFamily="34" charset="0"/>
              <a:buChar char="•"/>
            </a:pPr>
            <a:r>
              <a:rPr lang="en-US" sz="2200" dirty="0"/>
              <a:t>Convolutional neural networks (CNNs) receive an image, which is transformed through a series of hidden layers, until it reaches the final fully-connected layer where the class score and certainty is evaluated.</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dirty="0"/>
              <a:t>The kernels used in the convolutional layers hierarchically extract more abstract features from the image, these are then combined to classify the object in the image.</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dirty="0"/>
              <a:t>CNNs are </a:t>
            </a:r>
            <a:r>
              <a:rPr lang="en-US" sz="2200" b="1" dirty="0"/>
              <a:t>universal function approximators</a:t>
            </a:r>
            <a:r>
              <a:rPr lang="en-US" sz="2200" dirty="0"/>
              <a:t>, and can be trained to evaluate any classification mapping.</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dirty="0"/>
              <a:t>Convolutional neural networks are extensively used in </a:t>
            </a:r>
            <a:r>
              <a:rPr lang="en-US" sz="2200" b="1" dirty="0"/>
              <a:t>computer vision and natural language processing</a:t>
            </a:r>
            <a:r>
              <a:rPr lang="en-US" sz="2200" dirty="0"/>
              <a:t>. With the advent of technologies such as driver-less car, the need for </a:t>
            </a:r>
            <a:r>
              <a:rPr lang="en-US" sz="2200" b="1" dirty="0"/>
              <a:t>high-performance low-latency classification</a:t>
            </a:r>
            <a:r>
              <a:rPr lang="en-US" sz="2200" dirty="0"/>
              <a:t> is becoming more prevalent.</a:t>
            </a:r>
          </a:p>
          <a:p>
            <a:pPr marL="342900" indent="-342900" algn="just">
              <a:buFont typeface="Arial" panose="020B0604020202020204" pitchFamily="34" charset="0"/>
              <a:buChar char="•"/>
            </a:pPr>
            <a:endParaRPr lang="en-US" sz="2200" dirty="0">
              <a:solidFill>
                <a:srgbClr val="FF0000"/>
              </a:solidFill>
            </a:endParaRPr>
          </a:p>
          <a:p>
            <a:pPr marL="342900" indent="-342900" algn="just">
              <a:buFont typeface="Arial" panose="020B0604020202020204" pitchFamily="34" charset="0"/>
              <a:buChar char="•"/>
            </a:pPr>
            <a:r>
              <a:rPr lang="en-US" sz="2200" dirty="0"/>
              <a:t>A typical </a:t>
            </a:r>
            <a:r>
              <a:rPr lang="en-US" sz="2200" b="1" dirty="0"/>
              <a:t>convolutional neural network </a:t>
            </a:r>
            <a:r>
              <a:rPr lang="en-US" sz="2200" dirty="0"/>
              <a:t>uses a floating point model, which incurs significant redundancy.</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b="1" dirty="0"/>
              <a:t>Binary neural networks</a:t>
            </a:r>
            <a:r>
              <a:rPr lang="en-US" sz="2200" dirty="0"/>
              <a:t> (BNNs) exploit this redundancy by converting the input activations, weights and output activations to binary format (see Fig 1).</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dirty="0"/>
              <a:t>Vector multiplication and summations are reduced to simple </a:t>
            </a:r>
            <a:r>
              <a:rPr lang="en-US" sz="2200" b="1" dirty="0"/>
              <a:t>low latency logic operations</a:t>
            </a:r>
            <a:r>
              <a:rPr lang="en-US" sz="2200" dirty="0"/>
              <a:t> such as XORs and pop-counts, which are easily ported onto the FPGA fabric.</a:t>
            </a:r>
          </a:p>
        </p:txBody>
      </p:sp>
      <p:sp>
        <p:nvSpPr>
          <p:cNvPr id="7" name="Rectangle 6">
            <a:extLst>
              <a:ext uri="{FF2B5EF4-FFF2-40B4-BE49-F238E27FC236}">
                <a16:creationId xmlns:a16="http://schemas.microsoft.com/office/drawing/2014/main" id="{69855477-7CC5-48F6-A0D9-7C7724B8D2F7}"/>
              </a:ext>
            </a:extLst>
          </p:cNvPr>
          <p:cNvSpPr/>
          <p:nvPr/>
        </p:nvSpPr>
        <p:spPr>
          <a:xfrm>
            <a:off x="10539402" y="5766443"/>
            <a:ext cx="11918166" cy="3139321"/>
          </a:xfrm>
          <a:prstGeom prst="rect">
            <a:avLst/>
          </a:prstGeom>
        </p:spPr>
        <p:txBody>
          <a:bodyPr wrap="square">
            <a:spAutoFit/>
          </a:bodyPr>
          <a:lstStyle/>
          <a:p>
            <a:pPr marL="514350" indent="-514350" algn="just">
              <a:lnSpc>
                <a:spcPct val="150000"/>
              </a:lnSpc>
              <a:buFont typeface="+mj-lt"/>
              <a:buAutoNum type="arabicPeriod"/>
            </a:pPr>
            <a:r>
              <a:rPr lang="en-US" sz="2200" dirty="0"/>
              <a:t>Port the binary neural network implementation (for the PYNQ framework) onto the </a:t>
            </a:r>
            <a:r>
              <a:rPr lang="en-US" sz="2200" b="1" dirty="0"/>
              <a:t>Zedboard.</a:t>
            </a:r>
          </a:p>
          <a:p>
            <a:pPr marL="514350" indent="-514350" algn="just">
              <a:lnSpc>
                <a:spcPct val="150000"/>
              </a:lnSpc>
              <a:buFont typeface="+mj-lt"/>
              <a:buAutoNum type="arabicPeriod"/>
            </a:pPr>
            <a:r>
              <a:rPr lang="en-US" sz="2200" dirty="0"/>
              <a:t>Evaluate the performance benefit of using the hardware implementation in various test cases.</a:t>
            </a:r>
          </a:p>
          <a:p>
            <a:pPr marL="514350" indent="-514350" algn="just">
              <a:lnSpc>
                <a:spcPct val="150000"/>
              </a:lnSpc>
              <a:buFont typeface="+mj-lt"/>
              <a:buAutoNum type="arabicPeriod"/>
            </a:pPr>
            <a:r>
              <a:rPr lang="en-US" sz="2200" dirty="0"/>
              <a:t>Extract </a:t>
            </a:r>
            <a:r>
              <a:rPr lang="en-US" sz="2200" b="1" dirty="0"/>
              <a:t>regions of interest</a:t>
            </a:r>
            <a:r>
              <a:rPr lang="en-US" sz="2200" dirty="0"/>
              <a:t> from a real-time video stream for classification.</a:t>
            </a:r>
          </a:p>
          <a:p>
            <a:pPr marL="514350" indent="-514350" algn="just">
              <a:lnSpc>
                <a:spcPct val="150000"/>
              </a:lnSpc>
              <a:buFont typeface="+mj-lt"/>
              <a:buAutoNum type="arabicPeriod"/>
            </a:pPr>
            <a:r>
              <a:rPr lang="en-US" sz="2200" dirty="0"/>
              <a:t>Assess classification performance under occlusion and noise.</a:t>
            </a:r>
          </a:p>
          <a:p>
            <a:pPr marL="514350" indent="-514350" algn="just">
              <a:lnSpc>
                <a:spcPct val="150000"/>
              </a:lnSpc>
              <a:buFont typeface="+mj-lt"/>
              <a:buAutoNum type="arabicPeriod"/>
            </a:pPr>
            <a:r>
              <a:rPr lang="en-US" sz="2200" dirty="0"/>
              <a:t>Identify any </a:t>
            </a:r>
            <a:r>
              <a:rPr lang="en-US" sz="2200" b="1" dirty="0"/>
              <a:t>performance bottlenecks </a:t>
            </a:r>
            <a:r>
              <a:rPr lang="en-US" sz="2200" dirty="0"/>
              <a:t>and address them individually.</a:t>
            </a:r>
          </a:p>
          <a:p>
            <a:pPr marL="514350" indent="-514350" algn="just">
              <a:lnSpc>
                <a:spcPct val="150000"/>
              </a:lnSpc>
              <a:buFont typeface="+mj-lt"/>
              <a:buAutoNum type="arabicPeriod"/>
            </a:pPr>
            <a:r>
              <a:rPr lang="en-US" sz="2200" dirty="0"/>
              <a:t>Improve the frame rate by accelerating the computationally intensive tasks on the FPGA.</a:t>
            </a:r>
          </a:p>
        </p:txBody>
      </p:sp>
      <p:sp>
        <p:nvSpPr>
          <p:cNvPr id="46" name="Rectangle 45">
            <a:extLst>
              <a:ext uri="{FF2B5EF4-FFF2-40B4-BE49-F238E27FC236}">
                <a16:creationId xmlns:a16="http://schemas.microsoft.com/office/drawing/2014/main" id="{9A17A87B-3BEB-48DB-9CB3-F6C3DB3682FD}"/>
              </a:ext>
            </a:extLst>
          </p:cNvPr>
          <p:cNvSpPr/>
          <p:nvPr/>
        </p:nvSpPr>
        <p:spPr>
          <a:xfrm>
            <a:off x="391539" y="13994847"/>
            <a:ext cx="8550324" cy="2123658"/>
          </a:xfrm>
          <a:prstGeom prst="rect">
            <a:avLst/>
          </a:prstGeom>
        </p:spPr>
        <p:txBody>
          <a:bodyPr wrap="square">
            <a:spAutoFit/>
          </a:bodyPr>
          <a:lstStyle/>
          <a:p>
            <a:r>
              <a:rPr lang="en-US" sz="2200" dirty="0"/>
              <a:t>The methods considered for extracting the regions of interest were:</a:t>
            </a:r>
          </a:p>
          <a:p>
            <a:pPr marL="342900" indent="-342900">
              <a:buFont typeface="Arial" panose="020B0604020202020204" pitchFamily="34" charset="0"/>
              <a:buChar char="•"/>
            </a:pPr>
            <a:r>
              <a:rPr lang="en-US" sz="2200" b="1" dirty="0"/>
              <a:t>Motion segmentation </a:t>
            </a:r>
            <a:r>
              <a:rPr lang="en-US" sz="2200" dirty="0"/>
              <a:t>using the morphological close transformation.</a:t>
            </a:r>
          </a:p>
          <a:p>
            <a:pPr marL="342900" indent="-342900">
              <a:buFont typeface="Arial" panose="020B0604020202020204" pitchFamily="34" charset="0"/>
              <a:buChar char="•"/>
            </a:pPr>
            <a:r>
              <a:rPr lang="en-US" sz="2200" b="1" dirty="0"/>
              <a:t>Colour segmentation </a:t>
            </a:r>
            <a:r>
              <a:rPr lang="en-US" sz="2200" dirty="0"/>
              <a:t>using k-means clustering. </a:t>
            </a:r>
          </a:p>
          <a:p>
            <a:pPr marL="342900" indent="-342900">
              <a:buFont typeface="Arial" panose="020B0604020202020204" pitchFamily="34" charset="0"/>
              <a:buChar char="•"/>
            </a:pPr>
            <a:r>
              <a:rPr lang="en-US" sz="2200" dirty="0"/>
              <a:t>Dividing the frame up into a grid of regions which are </a:t>
            </a:r>
            <a:r>
              <a:rPr lang="en-US" sz="2200"/>
              <a:t>each classified </a:t>
            </a:r>
            <a:r>
              <a:rPr lang="en-US" sz="2200" dirty="0"/>
              <a:t>with a certainty threshold.</a:t>
            </a:r>
          </a:p>
          <a:p>
            <a:pPr algn="just"/>
            <a:endParaRPr lang="en-GB" sz="2200" dirty="0"/>
          </a:p>
        </p:txBody>
      </p:sp>
      <p:sp>
        <p:nvSpPr>
          <p:cNvPr id="48" name="Rectangle 47">
            <a:extLst>
              <a:ext uri="{FF2B5EF4-FFF2-40B4-BE49-F238E27FC236}">
                <a16:creationId xmlns:a16="http://schemas.microsoft.com/office/drawing/2014/main" id="{4178DC0A-A4DD-4EC3-BE8D-289CEFDA56EB}"/>
              </a:ext>
            </a:extLst>
          </p:cNvPr>
          <p:cNvSpPr/>
          <p:nvPr/>
        </p:nvSpPr>
        <p:spPr>
          <a:xfrm>
            <a:off x="13317031" y="12409177"/>
            <a:ext cx="5983124" cy="400110"/>
          </a:xfrm>
          <a:prstGeom prst="rect">
            <a:avLst/>
          </a:prstGeom>
        </p:spPr>
        <p:txBody>
          <a:bodyPr wrap="square">
            <a:spAutoFit/>
          </a:bodyPr>
          <a:lstStyle/>
          <a:p>
            <a:r>
              <a:rPr lang="en-GB" sz="2000" dirty="0"/>
              <a:t>Fig 1. Block design of the FINN CNV binary neural network.</a:t>
            </a:r>
          </a:p>
        </p:txBody>
      </p:sp>
      <p:sp>
        <p:nvSpPr>
          <p:cNvPr id="47" name="Rectangle 46">
            <a:extLst>
              <a:ext uri="{FF2B5EF4-FFF2-40B4-BE49-F238E27FC236}">
                <a16:creationId xmlns:a16="http://schemas.microsoft.com/office/drawing/2014/main" id="{5F46B7AB-6343-4A7C-BB86-2B8A7D275E21}"/>
              </a:ext>
            </a:extLst>
          </p:cNvPr>
          <p:cNvSpPr/>
          <p:nvPr/>
        </p:nvSpPr>
        <p:spPr>
          <a:xfrm>
            <a:off x="399242" y="25496792"/>
            <a:ext cx="8763032" cy="2800767"/>
          </a:xfrm>
          <a:prstGeom prst="rect">
            <a:avLst/>
          </a:prstGeom>
        </p:spPr>
        <p:txBody>
          <a:bodyPr wrap="square">
            <a:spAutoFit/>
          </a:bodyPr>
          <a:lstStyle/>
          <a:p>
            <a:pPr algn="just"/>
            <a:r>
              <a:rPr lang="en-US" sz="2200" dirty="0"/>
              <a:t>The results demonstrate that an FPGA-based convolutional neural network can achieve </a:t>
            </a:r>
            <a:r>
              <a:rPr lang="en-US" sz="2200" b="1" dirty="0"/>
              <a:t>high performance on concrete video stream applications.</a:t>
            </a:r>
          </a:p>
          <a:p>
            <a:pPr algn="just"/>
            <a:endParaRPr lang="en-GB" sz="2200" dirty="0"/>
          </a:p>
          <a:p>
            <a:pPr algn="just"/>
            <a:r>
              <a:rPr lang="en-US" sz="2200" dirty="0"/>
              <a:t>By reducing the physical size of the BNN design, the FPGA can be used to </a:t>
            </a:r>
            <a:r>
              <a:rPr lang="en-US" sz="2200" b="1" dirty="0"/>
              <a:t>accelerate other computationally intensive tasks</a:t>
            </a:r>
            <a:r>
              <a:rPr lang="en-US" sz="2200" dirty="0"/>
              <a:t>.</a:t>
            </a:r>
          </a:p>
          <a:p>
            <a:pPr algn="just"/>
            <a:endParaRPr lang="en-US" sz="2200" dirty="0"/>
          </a:p>
          <a:p>
            <a:pPr algn="just"/>
            <a:r>
              <a:rPr lang="en-US" sz="2200" dirty="0"/>
              <a:t>												</a:t>
            </a:r>
            <a:endParaRPr lang="en-GB" sz="2200" dirty="0"/>
          </a:p>
        </p:txBody>
      </p:sp>
      <p:sp>
        <p:nvSpPr>
          <p:cNvPr id="32" name="Rectangle 31">
            <a:extLst>
              <a:ext uri="{FF2B5EF4-FFF2-40B4-BE49-F238E27FC236}">
                <a16:creationId xmlns:a16="http://schemas.microsoft.com/office/drawing/2014/main" id="{A35658A7-A230-4FC9-A6C2-F648B2A4C6C8}"/>
              </a:ext>
            </a:extLst>
          </p:cNvPr>
          <p:cNvSpPr/>
          <p:nvPr/>
        </p:nvSpPr>
        <p:spPr>
          <a:xfrm>
            <a:off x="10795561" y="27106887"/>
            <a:ext cx="10673267" cy="400110"/>
          </a:xfrm>
          <a:prstGeom prst="rect">
            <a:avLst/>
          </a:prstGeom>
        </p:spPr>
        <p:txBody>
          <a:bodyPr wrap="square">
            <a:spAutoFit/>
          </a:bodyPr>
          <a:lstStyle/>
          <a:p>
            <a:r>
              <a:rPr lang="en-GB" sz="2000" dirty="0"/>
              <a:t>Table 1. Resource utilisation and performance comparison between hardware and software BNN implementations</a:t>
            </a:r>
          </a:p>
        </p:txBody>
      </p:sp>
      <p:sp>
        <p:nvSpPr>
          <p:cNvPr id="4" name="Rectangle 3">
            <a:extLst>
              <a:ext uri="{FF2B5EF4-FFF2-40B4-BE49-F238E27FC236}">
                <a16:creationId xmlns:a16="http://schemas.microsoft.com/office/drawing/2014/main" id="{CABCA845-CDEE-4652-BA53-405F05A548F1}"/>
              </a:ext>
            </a:extLst>
          </p:cNvPr>
          <p:cNvSpPr/>
          <p:nvPr/>
        </p:nvSpPr>
        <p:spPr>
          <a:xfrm>
            <a:off x="2555845" y="27607178"/>
            <a:ext cx="19690840" cy="1107996"/>
          </a:xfrm>
          <a:prstGeom prst="rect">
            <a:avLst/>
          </a:prstGeom>
        </p:spPr>
        <p:txBody>
          <a:bodyPr wrap="square">
            <a:spAutoFit/>
          </a:bodyPr>
          <a:lstStyle/>
          <a:p>
            <a:pPr algn="just"/>
            <a:r>
              <a:rPr lang="en-GB" sz="2200" dirty="0"/>
              <a:t>The BNN design uses a </a:t>
            </a:r>
            <a:r>
              <a:rPr lang="en-GB" sz="2200" b="1" dirty="0"/>
              <a:t>heterogeneous architecture</a:t>
            </a:r>
            <a:r>
              <a:rPr lang="en-GB" sz="2200" dirty="0"/>
              <a:t>, which allocates the FPGA resources based on FPS requirement. By reducing the number of SIMD lanes and processing elements, 	the </a:t>
            </a:r>
            <a:r>
              <a:rPr lang="en-GB" sz="2200" b="1" dirty="0"/>
              <a:t>resource utilisation of the BNN can be reduced at a trade-off for throughput</a:t>
            </a:r>
            <a:r>
              <a:rPr lang="en-GB" sz="2200" dirty="0"/>
              <a:t> (see table 1). The other software bottlenecks can then be accelerated alongside the  BNN to 			improve the performance of the overall design. </a:t>
            </a:r>
          </a:p>
        </p:txBody>
      </p:sp>
      <p:pic>
        <p:nvPicPr>
          <p:cNvPr id="20" name="Picture 19">
            <a:extLst>
              <a:ext uri="{FF2B5EF4-FFF2-40B4-BE49-F238E27FC236}">
                <a16:creationId xmlns:a16="http://schemas.microsoft.com/office/drawing/2014/main" id="{6D1F22EF-0382-4182-85D2-11EB77B41567}"/>
              </a:ext>
            </a:extLst>
          </p:cNvPr>
          <p:cNvPicPr>
            <a:picLocks noChangeAspect="1"/>
          </p:cNvPicPr>
          <p:nvPr/>
        </p:nvPicPr>
        <p:blipFill>
          <a:blip r:embed="rId5"/>
          <a:stretch>
            <a:fillRect/>
          </a:stretch>
        </p:blipFill>
        <p:spPr>
          <a:xfrm>
            <a:off x="9422617" y="25435984"/>
            <a:ext cx="12687300" cy="1714500"/>
          </a:xfrm>
          <a:prstGeom prst="rect">
            <a:avLst/>
          </a:prstGeom>
        </p:spPr>
      </p:pic>
      <p:pic>
        <p:nvPicPr>
          <p:cNvPr id="13" name="Picture 12">
            <a:extLst>
              <a:ext uri="{FF2B5EF4-FFF2-40B4-BE49-F238E27FC236}">
                <a16:creationId xmlns:a16="http://schemas.microsoft.com/office/drawing/2014/main" id="{9E804DD3-48FA-4336-A0CC-C804290322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72760" y="13958860"/>
            <a:ext cx="12362791" cy="5805074"/>
          </a:xfrm>
          <a:prstGeom prst="rect">
            <a:avLst/>
          </a:prstGeom>
        </p:spPr>
      </p:pic>
      <p:sp>
        <p:nvSpPr>
          <p:cNvPr id="22" name="Rectangle 21">
            <a:extLst>
              <a:ext uri="{FF2B5EF4-FFF2-40B4-BE49-F238E27FC236}">
                <a16:creationId xmlns:a16="http://schemas.microsoft.com/office/drawing/2014/main" id="{01CA280D-DA3E-4642-8F86-36934CE22650}"/>
              </a:ext>
            </a:extLst>
          </p:cNvPr>
          <p:cNvSpPr/>
          <p:nvPr/>
        </p:nvSpPr>
        <p:spPr>
          <a:xfrm>
            <a:off x="14102898" y="19772196"/>
            <a:ext cx="5787702" cy="400110"/>
          </a:xfrm>
          <a:prstGeom prst="rect">
            <a:avLst/>
          </a:prstGeom>
        </p:spPr>
        <p:txBody>
          <a:bodyPr wrap="square">
            <a:spAutoFit/>
          </a:bodyPr>
          <a:lstStyle/>
          <a:p>
            <a:r>
              <a:rPr lang="en-GB" sz="2000" dirty="0"/>
              <a:t>Fig 3. Full pipeline from frame capture to classification.</a:t>
            </a:r>
          </a:p>
        </p:txBody>
      </p:sp>
      <p:pic>
        <p:nvPicPr>
          <p:cNvPr id="25" name="Picture 24">
            <a:extLst>
              <a:ext uri="{FF2B5EF4-FFF2-40B4-BE49-F238E27FC236}">
                <a16:creationId xmlns:a16="http://schemas.microsoft.com/office/drawing/2014/main" id="{62B838EB-B40C-4F51-B779-FB66F8DDD07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1539" y="20426938"/>
            <a:ext cx="3187496" cy="1621286"/>
          </a:xfrm>
          <a:prstGeom prst="rect">
            <a:avLst/>
          </a:prstGeom>
        </p:spPr>
      </p:pic>
      <p:pic>
        <p:nvPicPr>
          <p:cNvPr id="29" name="Picture 28">
            <a:extLst>
              <a:ext uri="{FF2B5EF4-FFF2-40B4-BE49-F238E27FC236}">
                <a16:creationId xmlns:a16="http://schemas.microsoft.com/office/drawing/2014/main" id="{A368B804-B143-413B-BBBF-EF1BCC4ABF2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47844" y="20426938"/>
            <a:ext cx="3211774" cy="1621286"/>
          </a:xfrm>
          <a:prstGeom prst="rect">
            <a:avLst/>
          </a:prstGeom>
        </p:spPr>
      </p:pic>
      <p:sp>
        <p:nvSpPr>
          <p:cNvPr id="30" name="Rectangle 29">
            <a:extLst>
              <a:ext uri="{FF2B5EF4-FFF2-40B4-BE49-F238E27FC236}">
                <a16:creationId xmlns:a16="http://schemas.microsoft.com/office/drawing/2014/main" id="{047A4E2A-C0BC-42C7-B3BB-CCEA467BE1BB}"/>
              </a:ext>
            </a:extLst>
          </p:cNvPr>
          <p:cNvSpPr/>
          <p:nvPr/>
        </p:nvSpPr>
        <p:spPr>
          <a:xfrm>
            <a:off x="2444800" y="22173031"/>
            <a:ext cx="5636816" cy="400110"/>
          </a:xfrm>
          <a:prstGeom prst="rect">
            <a:avLst/>
          </a:prstGeom>
        </p:spPr>
        <p:txBody>
          <a:bodyPr wrap="square">
            <a:spAutoFit/>
          </a:bodyPr>
          <a:lstStyle/>
          <a:p>
            <a:r>
              <a:rPr lang="en-GB" sz="2000" dirty="0"/>
              <a:t>Fig 2. Segmenting the image using k-means clustering.</a:t>
            </a:r>
          </a:p>
        </p:txBody>
      </p:sp>
      <p:sp>
        <p:nvSpPr>
          <p:cNvPr id="31" name="Rectangle 30">
            <a:extLst>
              <a:ext uri="{FF2B5EF4-FFF2-40B4-BE49-F238E27FC236}">
                <a16:creationId xmlns:a16="http://schemas.microsoft.com/office/drawing/2014/main" id="{B875CB4A-D31E-483E-8B89-71F2E723F525}"/>
              </a:ext>
            </a:extLst>
          </p:cNvPr>
          <p:cNvSpPr/>
          <p:nvPr/>
        </p:nvSpPr>
        <p:spPr>
          <a:xfrm>
            <a:off x="399242" y="15812925"/>
            <a:ext cx="8834794" cy="1107996"/>
          </a:xfrm>
          <a:prstGeom prst="rect">
            <a:avLst/>
          </a:prstGeom>
        </p:spPr>
        <p:txBody>
          <a:bodyPr wrap="square">
            <a:spAutoFit/>
          </a:bodyPr>
          <a:lstStyle/>
          <a:p>
            <a:pPr marL="342900" indent="-342900" algn="just">
              <a:buFont typeface="Arial" panose="020B0604020202020204" pitchFamily="34" charset="0"/>
              <a:buChar char="•"/>
            </a:pPr>
            <a:r>
              <a:rPr lang="en-GB" sz="2200" dirty="0"/>
              <a:t>The BNN implementation uses overlapping computation and communication to </a:t>
            </a:r>
            <a:r>
              <a:rPr lang="en-GB" sz="2200" b="1" dirty="0"/>
              <a:t>maximise throughput</a:t>
            </a:r>
            <a:r>
              <a:rPr lang="en-GB" sz="2200" dirty="0"/>
              <a:t>. </a:t>
            </a:r>
          </a:p>
          <a:p>
            <a:pPr marL="342900" indent="-342900" algn="just">
              <a:buFont typeface="Arial" panose="020B0604020202020204" pitchFamily="34" charset="0"/>
              <a:buChar char="•"/>
            </a:pPr>
            <a:r>
              <a:rPr lang="en-GB" sz="2200" dirty="0"/>
              <a:t>To make full use of this design, the </a:t>
            </a:r>
            <a:r>
              <a:rPr lang="en-GB" sz="2200" b="1" dirty="0"/>
              <a:t>pipeline must be filled for each frame</a:t>
            </a:r>
            <a:r>
              <a:rPr lang="en-GB" sz="2200" dirty="0"/>
              <a:t>.</a:t>
            </a:r>
          </a:p>
        </p:txBody>
      </p:sp>
      <p:sp>
        <p:nvSpPr>
          <p:cNvPr id="33" name="Rectangle 32">
            <a:extLst>
              <a:ext uri="{FF2B5EF4-FFF2-40B4-BE49-F238E27FC236}">
                <a16:creationId xmlns:a16="http://schemas.microsoft.com/office/drawing/2014/main" id="{A42F811E-6892-4EDE-B433-E93AACB9CA6F}"/>
              </a:ext>
            </a:extLst>
          </p:cNvPr>
          <p:cNvSpPr/>
          <p:nvPr/>
        </p:nvSpPr>
        <p:spPr>
          <a:xfrm>
            <a:off x="366798" y="22791449"/>
            <a:ext cx="8371958" cy="1446550"/>
          </a:xfrm>
          <a:prstGeom prst="rect">
            <a:avLst/>
          </a:prstGeom>
        </p:spPr>
        <p:txBody>
          <a:bodyPr wrap="square">
            <a:spAutoFit/>
          </a:bodyPr>
          <a:lstStyle/>
          <a:p>
            <a:pPr marL="342900" indent="-342900" algn="just">
              <a:buFont typeface="Arial" panose="020B0604020202020204" pitchFamily="34" charset="0"/>
              <a:buChar char="•"/>
            </a:pPr>
            <a:r>
              <a:rPr lang="en-US" sz="2200" b="1" dirty="0"/>
              <a:t>Colour segmentation </a:t>
            </a:r>
            <a:r>
              <a:rPr lang="en-US" sz="2200" dirty="0"/>
              <a:t>performs poorly on some example frames, as can be seen in figure 2. </a:t>
            </a:r>
          </a:p>
          <a:p>
            <a:pPr marL="342900" indent="-342900" algn="just">
              <a:buFont typeface="Arial" panose="020B0604020202020204" pitchFamily="34" charset="0"/>
              <a:buChar char="•"/>
            </a:pPr>
            <a:r>
              <a:rPr lang="en-US" sz="2200" dirty="0"/>
              <a:t>This is because the regions of interest, under the CIFAR data set, consist of a range of colours which will be fragmented during the clustering. </a:t>
            </a:r>
            <a:endParaRPr lang="en-GB" sz="2200" dirty="0"/>
          </a:p>
        </p:txBody>
      </p:sp>
      <p:sp>
        <p:nvSpPr>
          <p:cNvPr id="35" name="Rectangle 34">
            <a:extLst>
              <a:ext uri="{FF2B5EF4-FFF2-40B4-BE49-F238E27FC236}">
                <a16:creationId xmlns:a16="http://schemas.microsoft.com/office/drawing/2014/main" id="{EADC4732-8FD3-466B-8BF4-11699A6F861B}"/>
              </a:ext>
            </a:extLst>
          </p:cNvPr>
          <p:cNvSpPr/>
          <p:nvPr/>
        </p:nvSpPr>
        <p:spPr>
          <a:xfrm>
            <a:off x="399242" y="17118718"/>
            <a:ext cx="8804202" cy="769441"/>
          </a:xfrm>
          <a:prstGeom prst="rect">
            <a:avLst/>
          </a:prstGeom>
        </p:spPr>
        <p:txBody>
          <a:bodyPr wrap="square">
            <a:spAutoFit/>
          </a:bodyPr>
          <a:lstStyle/>
          <a:p>
            <a:pPr marL="342900" indent="-342900" algn="just">
              <a:buFont typeface="Arial" panose="020B0604020202020204" pitchFamily="34" charset="0"/>
              <a:buChar char="•"/>
            </a:pPr>
            <a:r>
              <a:rPr lang="en-GB" sz="2200" dirty="0"/>
              <a:t>The original PYNQ design reads and writes each images for classification to file. </a:t>
            </a:r>
          </a:p>
          <a:p>
            <a:pPr marL="342900" indent="-342900" algn="just">
              <a:buFont typeface="Arial" panose="020B0604020202020204" pitchFamily="34" charset="0"/>
              <a:buChar char="•"/>
            </a:pPr>
            <a:r>
              <a:rPr lang="en-GB" sz="2200" dirty="0"/>
              <a:t>Lots of file operations can affect the overall FPS.</a:t>
            </a:r>
          </a:p>
        </p:txBody>
      </p:sp>
      <p:sp>
        <p:nvSpPr>
          <p:cNvPr id="34" name="Rectangle 33">
            <a:extLst>
              <a:ext uri="{FF2B5EF4-FFF2-40B4-BE49-F238E27FC236}">
                <a16:creationId xmlns:a16="http://schemas.microsoft.com/office/drawing/2014/main" id="{D534F9E6-A664-40A4-A571-CA908F0FF119}"/>
              </a:ext>
            </a:extLst>
          </p:cNvPr>
          <p:cNvSpPr/>
          <p:nvPr/>
        </p:nvSpPr>
        <p:spPr>
          <a:xfrm>
            <a:off x="12908161" y="24125737"/>
            <a:ext cx="8177177" cy="400110"/>
          </a:xfrm>
          <a:prstGeom prst="rect">
            <a:avLst/>
          </a:prstGeom>
        </p:spPr>
        <p:txBody>
          <a:bodyPr wrap="square">
            <a:spAutoFit/>
          </a:bodyPr>
          <a:lstStyle/>
          <a:p>
            <a:r>
              <a:rPr lang="en-GB" sz="2000" dirty="0"/>
              <a:t>Fig 4. Programmable logic block diagram showing the BNN and dilation IP blocks.</a:t>
            </a:r>
          </a:p>
        </p:txBody>
      </p:sp>
      <p:sp>
        <p:nvSpPr>
          <p:cNvPr id="36" name="Rectangle 35">
            <a:extLst>
              <a:ext uri="{FF2B5EF4-FFF2-40B4-BE49-F238E27FC236}">
                <a16:creationId xmlns:a16="http://schemas.microsoft.com/office/drawing/2014/main" id="{444C225C-FAC6-4988-965B-E40FB4066372}"/>
              </a:ext>
            </a:extLst>
          </p:cNvPr>
          <p:cNvSpPr/>
          <p:nvPr/>
        </p:nvSpPr>
        <p:spPr>
          <a:xfrm>
            <a:off x="399242" y="18183702"/>
            <a:ext cx="8877538" cy="769441"/>
          </a:xfrm>
          <a:prstGeom prst="rect">
            <a:avLst/>
          </a:prstGeom>
        </p:spPr>
        <p:txBody>
          <a:bodyPr wrap="square">
            <a:spAutoFit/>
          </a:bodyPr>
          <a:lstStyle/>
          <a:p>
            <a:pPr algn="just"/>
            <a:r>
              <a:rPr lang="en-GB" sz="2200" dirty="0"/>
              <a:t>By fully utilising the pipeline of the BNN, and avoiding unnecessary I/O operations per frame, the </a:t>
            </a:r>
            <a:r>
              <a:rPr lang="en-GB" sz="2200" b="1" dirty="0"/>
              <a:t>overall frame classification latency can be improved by 4x</a:t>
            </a:r>
            <a:r>
              <a:rPr lang="en-GB" sz="2200" dirty="0"/>
              <a:t>.</a:t>
            </a:r>
          </a:p>
        </p:txBody>
      </p:sp>
      <p:sp>
        <p:nvSpPr>
          <p:cNvPr id="38" name="Text Placeholder 21">
            <a:extLst>
              <a:ext uri="{FF2B5EF4-FFF2-40B4-BE49-F238E27FC236}">
                <a16:creationId xmlns:a16="http://schemas.microsoft.com/office/drawing/2014/main" id="{FB44C1D5-5E28-436A-A37E-EBA48C087C56}"/>
              </a:ext>
            </a:extLst>
          </p:cNvPr>
          <p:cNvSpPr txBox="1">
            <a:spLocks/>
          </p:cNvSpPr>
          <p:nvPr/>
        </p:nvSpPr>
        <p:spPr>
          <a:xfrm>
            <a:off x="423462" y="13236933"/>
            <a:ext cx="9346719" cy="588487"/>
          </a:xfrm>
          <a:prstGeom prst="rect">
            <a:avLst/>
          </a:prstGeom>
          <a:solidFill>
            <a:schemeClr val="accent4">
              <a:lumMod val="60000"/>
              <a:lumOff val="40000"/>
            </a:schemeClr>
          </a:solidFill>
          <a:ln>
            <a:solidFill>
              <a:srgbClr val="09306B"/>
            </a:solidFill>
          </a:ln>
        </p:spPr>
        <p:txBody>
          <a:bodyPr/>
          <a:lstStyle>
            <a:lvl1pPr marL="1249363" indent="-874713" algn="l" rtl="0" eaLnBrk="1" fontAlgn="base" hangingPunct="1">
              <a:spcBef>
                <a:spcPts val="1363"/>
              </a:spcBef>
              <a:spcAft>
                <a:spcPct val="0"/>
              </a:spcAft>
              <a:buClr>
                <a:schemeClr val="accent1"/>
              </a:buClr>
              <a:buSzPct val="68000"/>
              <a:buFont typeface="Wingdings 3" panose="05040102010807070707" pitchFamily="18" charset="2"/>
              <a:buChar char=""/>
              <a:defRPr sz="9200" kern="1200">
                <a:solidFill>
                  <a:schemeClr val="tx1"/>
                </a:solidFill>
                <a:latin typeface="+mn-lt"/>
                <a:ea typeface="+mn-ea"/>
                <a:cs typeface="+mn-cs"/>
              </a:defRPr>
            </a:lvl1pPr>
            <a:lvl2pPr marL="2124075" indent="-779463" algn="l" rtl="0" eaLnBrk="1" fontAlgn="base" hangingPunct="1">
              <a:spcBef>
                <a:spcPts val="1113"/>
              </a:spcBef>
              <a:spcAft>
                <a:spcPct val="0"/>
              </a:spcAft>
              <a:buClr>
                <a:schemeClr val="accent1"/>
              </a:buClr>
              <a:buFont typeface="Verdana" panose="020B0604030504040204" pitchFamily="34" charset="0"/>
              <a:buChar char="◦"/>
              <a:defRPr sz="7900" kern="1200">
                <a:solidFill>
                  <a:schemeClr val="tx1"/>
                </a:solidFill>
                <a:latin typeface="+mn-lt"/>
                <a:ea typeface="+mn-ea"/>
                <a:cs typeface="+mn-cs"/>
              </a:defRPr>
            </a:lvl2pPr>
            <a:lvl3pPr marL="2935288" indent="-779463" algn="l" rtl="0" eaLnBrk="1" fontAlgn="base" hangingPunct="1">
              <a:spcBef>
                <a:spcPts val="1200"/>
              </a:spcBef>
              <a:spcAft>
                <a:spcPct val="0"/>
              </a:spcAft>
              <a:buClr>
                <a:schemeClr val="accent2"/>
              </a:buClr>
              <a:buSzPct val="100000"/>
              <a:buFont typeface="Wingdings 2" panose="05020102010507070707" pitchFamily="18" charset="2"/>
              <a:buChar char=""/>
              <a:defRPr sz="7200" kern="1200">
                <a:solidFill>
                  <a:schemeClr val="tx1"/>
                </a:solidFill>
                <a:latin typeface="+mn-lt"/>
                <a:ea typeface="+mn-ea"/>
                <a:cs typeface="+mn-cs"/>
              </a:defRPr>
            </a:lvl3pPr>
            <a:lvl4pPr marL="3903663" indent="-779463" algn="l" rtl="0" eaLnBrk="1" fontAlgn="base" hangingPunct="1">
              <a:spcBef>
                <a:spcPts val="1200"/>
              </a:spcBef>
              <a:spcAft>
                <a:spcPct val="0"/>
              </a:spcAft>
              <a:buClr>
                <a:schemeClr val="accent2"/>
              </a:buClr>
              <a:buFont typeface="Wingdings 2" panose="05020102010507070707" pitchFamily="18" charset="2"/>
              <a:buChar char=""/>
              <a:defRPr sz="6500" kern="1200">
                <a:solidFill>
                  <a:schemeClr val="tx1"/>
                </a:solidFill>
                <a:latin typeface="+mn-lt"/>
                <a:ea typeface="+mn-ea"/>
                <a:cs typeface="+mn-cs"/>
              </a:defRPr>
            </a:lvl4pPr>
            <a:lvl5pPr marL="4684713" indent="-779463" algn="l" rtl="0" eaLnBrk="1" fontAlgn="base" hangingPunct="1">
              <a:spcBef>
                <a:spcPts val="1200"/>
              </a:spcBef>
              <a:spcAft>
                <a:spcPct val="0"/>
              </a:spcAft>
              <a:buClr>
                <a:schemeClr val="accent2"/>
              </a:buClr>
              <a:buFont typeface="Wingdings 2" panose="05020102010507070707" pitchFamily="18" charset="2"/>
              <a:buChar char=""/>
              <a:defRPr sz="6100" kern="1200">
                <a:solidFill>
                  <a:schemeClr val="tx1"/>
                </a:solidFill>
                <a:latin typeface="+mn-lt"/>
                <a:ea typeface="+mn-ea"/>
                <a:cs typeface="+mn-cs"/>
              </a:defRPr>
            </a:lvl5pPr>
            <a:lvl6pPr marL="5467243" indent="-781035" algn="l" rtl="0" eaLnBrk="1" latinLnBrk="0" hangingPunct="1">
              <a:spcBef>
                <a:spcPts val="1196"/>
              </a:spcBef>
              <a:buClr>
                <a:schemeClr val="accent3"/>
              </a:buClr>
              <a:buFont typeface="Wingdings 2"/>
              <a:buChar char=""/>
              <a:defRPr kumimoji="0" sz="6100" kern="1200">
                <a:solidFill>
                  <a:schemeClr val="tx1"/>
                </a:solidFill>
                <a:latin typeface="+mn-lt"/>
                <a:ea typeface="+mn-ea"/>
                <a:cs typeface="+mn-cs"/>
              </a:defRPr>
            </a:lvl6pPr>
            <a:lvl7pPr marL="6248278" indent="-781035" algn="l" rtl="0" eaLnBrk="1" latinLnBrk="0" hangingPunct="1">
              <a:spcBef>
                <a:spcPts val="1196"/>
              </a:spcBef>
              <a:buClr>
                <a:schemeClr val="accent3"/>
              </a:buClr>
              <a:buFont typeface="Wingdings 2"/>
              <a:buChar char=""/>
              <a:defRPr kumimoji="0" sz="5500" kern="1200">
                <a:solidFill>
                  <a:schemeClr val="tx1"/>
                </a:solidFill>
                <a:latin typeface="+mn-lt"/>
                <a:ea typeface="+mn-ea"/>
                <a:cs typeface="+mn-cs"/>
              </a:defRPr>
            </a:lvl7pPr>
            <a:lvl8pPr marL="7029313" indent="-781035" algn="l" rtl="0" eaLnBrk="1" latinLnBrk="0" hangingPunct="1">
              <a:spcBef>
                <a:spcPts val="1196"/>
              </a:spcBef>
              <a:buClr>
                <a:schemeClr val="accent3"/>
              </a:buClr>
              <a:buFont typeface="Wingdings 2"/>
              <a:buChar char=""/>
              <a:defRPr kumimoji="0" sz="5500" kern="1200">
                <a:solidFill>
                  <a:schemeClr val="tx1"/>
                </a:solidFill>
                <a:latin typeface="+mn-lt"/>
                <a:ea typeface="+mn-ea"/>
                <a:cs typeface="+mn-cs"/>
              </a:defRPr>
            </a:lvl8pPr>
            <a:lvl9pPr marL="7810348" indent="-781035" algn="l" rtl="0" eaLnBrk="1" latinLnBrk="0" hangingPunct="1">
              <a:spcBef>
                <a:spcPts val="1196"/>
              </a:spcBef>
              <a:buClr>
                <a:schemeClr val="accent3"/>
              </a:buClr>
              <a:buFont typeface="Wingdings 2"/>
              <a:buChar char=""/>
              <a:defRPr kumimoji="0" sz="5500" kern="1200" baseline="0">
                <a:solidFill>
                  <a:schemeClr val="tx1"/>
                </a:solidFill>
                <a:latin typeface="+mn-lt"/>
                <a:ea typeface="+mn-ea"/>
                <a:cs typeface="+mn-cs"/>
              </a:defRPr>
            </a:lvl9pPr>
            <a:extLst/>
          </a:lstStyle>
          <a:p>
            <a:pPr marL="374650" marR="0" lvl="0" indent="0" algn="l" defTabSz="914400" rtl="0" eaLnBrk="1" fontAlgn="base" latinLnBrk="0" hangingPunct="1">
              <a:lnSpc>
                <a:spcPct val="100000"/>
              </a:lnSpc>
              <a:spcBef>
                <a:spcPts val="1363"/>
              </a:spcBef>
              <a:spcAft>
                <a:spcPct val="0"/>
              </a:spcAft>
              <a:buClr>
                <a:srgbClr val="648EC7"/>
              </a:buClr>
              <a:buSzPct val="68000"/>
              <a:buFont typeface="Wingdings 3" panose="05040102010807070707" pitchFamily="18" charset="2"/>
              <a:buNone/>
              <a:tabLst/>
              <a:defRPr/>
            </a:pPr>
            <a:r>
              <a:rPr kumimoji="0" lang="en-US" sz="3800" b="0" i="0" u="none" strike="noStrike" kern="1200" cap="none" spc="0" normalizeH="0" baseline="0" noProof="0" dirty="0">
                <a:ln>
                  <a:noFill/>
                </a:ln>
                <a:solidFill>
                  <a:prstClr val="white"/>
                </a:solidFill>
                <a:effectLst/>
                <a:uLnTx/>
                <a:uFillTx/>
                <a:latin typeface="Lucida Sans Unicode"/>
                <a:ea typeface="+mn-ea"/>
                <a:cs typeface="+mn-cs"/>
              </a:rPr>
              <a:t>3. Research</a:t>
            </a:r>
            <a:endParaRPr kumimoji="0" lang="en-US" sz="3800" b="0" i="0" u="none" strike="noStrike" kern="1200" cap="none" spc="0" normalizeH="0" baseline="0" noProof="0" dirty="0">
              <a:ln>
                <a:noFill/>
              </a:ln>
              <a:solidFill>
                <a:prstClr val="black"/>
              </a:solidFill>
              <a:effectLst/>
              <a:uLnTx/>
              <a:uFillTx/>
              <a:latin typeface="Lucida Sans Unicode"/>
              <a:ea typeface="+mn-ea"/>
              <a:cs typeface="+mn-cs"/>
            </a:endParaRPr>
          </a:p>
        </p:txBody>
      </p:sp>
      <p:sp>
        <p:nvSpPr>
          <p:cNvPr id="39" name="Rectangle 38">
            <a:extLst>
              <a:ext uri="{FF2B5EF4-FFF2-40B4-BE49-F238E27FC236}">
                <a16:creationId xmlns:a16="http://schemas.microsoft.com/office/drawing/2014/main" id="{CA05D39E-60B1-49E5-84A3-5D2DA00B5097}"/>
              </a:ext>
            </a:extLst>
          </p:cNvPr>
          <p:cNvSpPr/>
          <p:nvPr/>
        </p:nvSpPr>
        <p:spPr>
          <a:xfrm>
            <a:off x="402643" y="19145096"/>
            <a:ext cx="8877538" cy="769441"/>
          </a:xfrm>
          <a:prstGeom prst="rect">
            <a:avLst/>
          </a:prstGeom>
        </p:spPr>
        <p:txBody>
          <a:bodyPr wrap="square">
            <a:spAutoFit/>
          </a:bodyPr>
          <a:lstStyle/>
          <a:p>
            <a:pPr algn="just"/>
            <a:r>
              <a:rPr lang="en-GB" sz="2200" dirty="0"/>
              <a:t>The BNN performs well against occlusion and rotation of objects, however </a:t>
            </a:r>
            <a:r>
              <a:rPr lang="en-GB" sz="2200" b="1" dirty="0"/>
              <a:t>performs poorly on the applications of additive gaussian noise</a:t>
            </a:r>
            <a:r>
              <a:rPr lang="en-GB" sz="2200" dirty="0"/>
              <a:t>.</a:t>
            </a:r>
          </a:p>
        </p:txBody>
      </p:sp>
      <p:sp>
        <p:nvSpPr>
          <p:cNvPr id="8" name="Rectangle 7">
            <a:extLst>
              <a:ext uri="{FF2B5EF4-FFF2-40B4-BE49-F238E27FC236}">
                <a16:creationId xmlns:a16="http://schemas.microsoft.com/office/drawing/2014/main" id="{E9903C91-6E1C-4503-9B80-CA79E95F638B}"/>
              </a:ext>
            </a:extLst>
          </p:cNvPr>
          <p:cNvSpPr/>
          <p:nvPr/>
        </p:nvSpPr>
        <p:spPr>
          <a:xfrm>
            <a:off x="5762345" y="28769092"/>
            <a:ext cx="16484340" cy="1107996"/>
          </a:xfrm>
          <a:prstGeom prst="rect">
            <a:avLst/>
          </a:prstGeom>
        </p:spPr>
        <p:txBody>
          <a:bodyPr wrap="square">
            <a:spAutoFit/>
          </a:bodyPr>
          <a:lstStyle/>
          <a:p>
            <a:pPr algn="just"/>
            <a:r>
              <a:rPr lang="en-GB" sz="2200" dirty="0"/>
              <a:t>A tree-based k-means clustering algorithm is demonstrated alongside the BNN, as well as an implementation of the dilation algorithm, both of which were 	significant  latency bottlenecks for extracted the regions of interest for each frame. The dilation implementation relied on extensive use of</a:t>
            </a:r>
            <a:r>
              <a:rPr lang="en-GB" sz="2200" b="1" dirty="0"/>
              <a:t> parallelism 		and a dataflow architecture </a:t>
            </a:r>
            <a:r>
              <a:rPr lang="en-GB" sz="2200" dirty="0"/>
              <a:t>to achieve very low latency, but was not enough to overcome the offloaded host memory access overhead.</a:t>
            </a:r>
          </a:p>
        </p:txBody>
      </p:sp>
      <p:pic>
        <p:nvPicPr>
          <p:cNvPr id="10" name="Picture 9">
            <a:extLst>
              <a:ext uri="{FF2B5EF4-FFF2-40B4-BE49-F238E27FC236}">
                <a16:creationId xmlns:a16="http://schemas.microsoft.com/office/drawing/2014/main" id="{9FF34D28-8B02-418F-B1F1-BF1E7A034DC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56303" y="20426938"/>
            <a:ext cx="3213809" cy="1621286"/>
          </a:xfrm>
          <a:prstGeom prst="rect">
            <a:avLst/>
          </a:prstGeom>
        </p:spPr>
      </p:pic>
    </p:spTree>
    <p:extLst>
      <p:ext uri="{BB962C8B-B14F-4D97-AF65-F5344CB8AC3E}">
        <p14:creationId xmlns:p14="http://schemas.microsoft.com/office/powerpoint/2010/main" val="593454497"/>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enDay07_A1 Template">
  <a:themeElements>
    <a:clrScheme name="Open Day">
      <a:dk1>
        <a:sysClr val="windowText" lastClr="000000"/>
      </a:dk1>
      <a:lt1>
        <a:sysClr val="window" lastClr="FFFFFF"/>
      </a:lt1>
      <a:dk2>
        <a:srgbClr val="464646"/>
      </a:dk2>
      <a:lt2>
        <a:srgbClr val="DEF5FA"/>
      </a:lt2>
      <a:accent1>
        <a:srgbClr val="648EC7"/>
      </a:accent1>
      <a:accent2>
        <a:srgbClr val="A8BFDF"/>
      </a:accent2>
      <a:accent3>
        <a:srgbClr val="7C9FCF"/>
      </a:accent3>
      <a:accent4>
        <a:srgbClr val="2A4A75"/>
      </a:accent4>
      <a:accent5>
        <a:srgbClr val="1C314E"/>
      </a:accent5>
      <a:accent6>
        <a:srgbClr val="003399"/>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pen Day">
    <a:dk1>
      <a:sysClr val="windowText" lastClr="000000"/>
    </a:dk1>
    <a:lt1>
      <a:sysClr val="window" lastClr="FFFFFF"/>
    </a:lt1>
    <a:dk2>
      <a:srgbClr val="464646"/>
    </a:dk2>
    <a:lt2>
      <a:srgbClr val="DEF5FA"/>
    </a:lt2>
    <a:accent1>
      <a:srgbClr val="648EC7"/>
    </a:accent1>
    <a:accent2>
      <a:srgbClr val="A8BFDF"/>
    </a:accent2>
    <a:accent3>
      <a:srgbClr val="7C9FCF"/>
    </a:accent3>
    <a:accent4>
      <a:srgbClr val="2A4A75"/>
    </a:accent4>
    <a:accent5>
      <a:srgbClr val="1C314E"/>
    </a:accent5>
    <a:accent6>
      <a:srgbClr val="003399"/>
    </a:accent6>
    <a:hlink>
      <a:srgbClr val="FF8119"/>
    </a:hlink>
    <a:folHlink>
      <a:srgbClr val="44B9E8"/>
    </a:folHlink>
  </a:clrScheme>
</a:themeOverride>
</file>

<file path=ppt/theme/themeOverride2.xml><?xml version="1.0" encoding="utf-8"?>
<a:themeOverride xmlns:a="http://schemas.openxmlformats.org/drawingml/2006/main">
  <a:clrScheme name="Open Day">
    <a:dk1>
      <a:sysClr val="windowText" lastClr="000000"/>
    </a:dk1>
    <a:lt1>
      <a:sysClr val="window" lastClr="FFFFFF"/>
    </a:lt1>
    <a:dk2>
      <a:srgbClr val="464646"/>
    </a:dk2>
    <a:lt2>
      <a:srgbClr val="DEF5FA"/>
    </a:lt2>
    <a:accent1>
      <a:srgbClr val="648EC7"/>
    </a:accent1>
    <a:accent2>
      <a:srgbClr val="A8BFDF"/>
    </a:accent2>
    <a:accent3>
      <a:srgbClr val="7C9FCF"/>
    </a:accent3>
    <a:accent4>
      <a:srgbClr val="2A4A75"/>
    </a:accent4>
    <a:accent5>
      <a:srgbClr val="1C314E"/>
    </a:accent5>
    <a:accent6>
      <a:srgbClr val="003399"/>
    </a:accent6>
    <a:hlink>
      <a:srgbClr val="FF8119"/>
    </a:hlink>
    <a:folHlink>
      <a:srgbClr val="44B9E8"/>
    </a:folHlink>
  </a:clrScheme>
</a:themeOverride>
</file>

<file path=ppt/theme/themeOverride3.xml><?xml version="1.0" encoding="utf-8"?>
<a:themeOverride xmlns:a="http://schemas.openxmlformats.org/drawingml/2006/main">
  <a:clrScheme name="Open Day">
    <a:dk1>
      <a:sysClr val="windowText" lastClr="000000"/>
    </a:dk1>
    <a:lt1>
      <a:sysClr val="window" lastClr="FFFFFF"/>
    </a:lt1>
    <a:dk2>
      <a:srgbClr val="464646"/>
    </a:dk2>
    <a:lt2>
      <a:srgbClr val="DEF5FA"/>
    </a:lt2>
    <a:accent1>
      <a:srgbClr val="648EC7"/>
    </a:accent1>
    <a:accent2>
      <a:srgbClr val="A8BFDF"/>
    </a:accent2>
    <a:accent3>
      <a:srgbClr val="7C9FCF"/>
    </a:accent3>
    <a:accent4>
      <a:srgbClr val="2A4A75"/>
    </a:accent4>
    <a:accent5>
      <a:srgbClr val="1C314E"/>
    </a:accent5>
    <a:accent6>
      <a:srgbClr val="003399"/>
    </a:accent6>
    <a:hlink>
      <a:srgbClr val="FF8119"/>
    </a:hlink>
    <a:folHlink>
      <a:srgbClr val="44B9E8"/>
    </a:folHlink>
  </a:clrScheme>
</a:themeOverride>
</file>

<file path=ppt/theme/themeOverride4.xml><?xml version="1.0" encoding="utf-8"?>
<a:themeOverride xmlns:a="http://schemas.openxmlformats.org/drawingml/2006/main">
  <a:clrScheme name="Open Day">
    <a:dk1>
      <a:sysClr val="windowText" lastClr="000000"/>
    </a:dk1>
    <a:lt1>
      <a:sysClr val="window" lastClr="FFFFFF"/>
    </a:lt1>
    <a:dk2>
      <a:srgbClr val="464646"/>
    </a:dk2>
    <a:lt2>
      <a:srgbClr val="DEF5FA"/>
    </a:lt2>
    <a:accent1>
      <a:srgbClr val="648EC7"/>
    </a:accent1>
    <a:accent2>
      <a:srgbClr val="A8BFDF"/>
    </a:accent2>
    <a:accent3>
      <a:srgbClr val="7C9FCF"/>
    </a:accent3>
    <a:accent4>
      <a:srgbClr val="2A4A75"/>
    </a:accent4>
    <a:accent5>
      <a:srgbClr val="1C314E"/>
    </a:accent5>
    <a:accent6>
      <a:srgbClr val="003399"/>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EEngPosterTemplate_A1</Template>
  <TotalTime>6545</TotalTime>
  <Words>987</Words>
  <Application>Microsoft Office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Arial Narrow</vt:lpstr>
      <vt:lpstr>Calibri</vt:lpstr>
      <vt:lpstr>Lucida Sans Unicode</vt:lpstr>
      <vt:lpstr>Times New Roman</vt:lpstr>
      <vt:lpstr>Verdana</vt:lpstr>
      <vt:lpstr>Wingdings 2</vt:lpstr>
      <vt:lpstr>Wingdings 3</vt:lpstr>
      <vt:lpstr>OpenDay07_A1 Template</vt:lpstr>
      <vt:lpstr>PowerPoint Presentation</vt:lpstr>
    </vt:vector>
  </TitlesOfParts>
  <Company>University of Bristol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 Miles</dc:creator>
  <cp:lastModifiedBy>Roy Miles</cp:lastModifiedBy>
  <cp:revision>180</cp:revision>
  <cp:lastPrinted>2002-10-31T10:36:29Z</cp:lastPrinted>
  <dcterms:created xsi:type="dcterms:W3CDTF">2018-03-07T09:58:47Z</dcterms:created>
  <dcterms:modified xsi:type="dcterms:W3CDTF">2018-03-19T17:51:07Z</dcterms:modified>
</cp:coreProperties>
</file>