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sua Halim" initials="YH" lastIdx="1" clrIdx="0">
    <p:extLst>
      <p:ext uri="{19B8F6BF-5375-455C-9EA6-DF929625EA0E}">
        <p15:presenceInfo xmlns:p15="http://schemas.microsoft.com/office/powerpoint/2012/main" userId="ff9f6d45cb2ee5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3T12:56:34.02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Flash Disk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Reiner 2015730061</a:t>
            </a:r>
          </a:p>
          <a:p>
            <a:r>
              <a:rPr lang="en-US" dirty="0" smtClean="0"/>
              <a:t>Yosua 2015730067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822260"/>
            <a:ext cx="2806530" cy="2877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552" y="522122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Dov</a:t>
            </a:r>
            <a:r>
              <a:rPr lang="en-US" dirty="0" smtClean="0"/>
              <a:t> Moran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78" y="1822260"/>
            <a:ext cx="2326578" cy="2877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5366" y="522122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Amir Ban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27" y="1822260"/>
            <a:ext cx="2131833" cy="2877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0296" y="522122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Oron</a:t>
            </a:r>
            <a:r>
              <a:rPr lang="en-US" dirty="0" smtClean="0"/>
              <a:t> </a:t>
            </a:r>
            <a:r>
              <a:rPr lang="en-US" dirty="0" err="1" smtClean="0"/>
              <a:t>Ogdan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55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M-System</a:t>
            </a:r>
          </a:p>
          <a:p>
            <a:endParaRPr lang="en-US" dirty="0" smtClean="0"/>
          </a:p>
          <a:p>
            <a:r>
              <a:rPr lang="en-US" dirty="0" smtClean="0"/>
              <a:t>IBM</a:t>
            </a:r>
          </a:p>
          <a:p>
            <a:endParaRPr lang="en-US" dirty="0" smtClean="0"/>
          </a:p>
          <a:p>
            <a:r>
              <a:rPr lang="en-US" dirty="0" smtClean="0"/>
              <a:t>Trek </a:t>
            </a:r>
            <a:r>
              <a:rPr lang="en-US" dirty="0" err="1" smtClean="0"/>
              <a:t>Teknologi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Netac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78" y="2072449"/>
            <a:ext cx="3571875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50" y="2376950"/>
            <a:ext cx="2657475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2643187"/>
            <a:ext cx="29051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889" y="2376950"/>
            <a:ext cx="6153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komersial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61838"/>
            <a:ext cx="3414694" cy="2566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713" y="5159470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DiskOnKey</a:t>
            </a:r>
            <a:r>
              <a:rPr lang="en-US" dirty="0" smtClean="0"/>
              <a:t> 8MB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5668" y="2505456"/>
            <a:ext cx="134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2000</a:t>
            </a:r>
          </a:p>
          <a:p>
            <a:endParaRPr lang="en-US" dirty="0" smtClean="0"/>
          </a:p>
          <a:p>
            <a:r>
              <a:rPr lang="en-US" dirty="0" smtClean="0"/>
              <a:t>12Mbit/s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5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2.0</a:t>
            </a:r>
          </a:p>
          <a:p>
            <a:endParaRPr lang="en-US" dirty="0" smtClean="0"/>
          </a:p>
          <a:p>
            <a:r>
              <a:rPr lang="en-US" dirty="0" smtClean="0"/>
              <a:t>480 Mbit/s </a:t>
            </a:r>
            <a:r>
              <a:rPr lang="en-US" dirty="0" smtClean="0">
                <a:sym typeface="Wingdings" panose="05000000000000000000" pitchFamily="2" charset="2"/>
              </a:rPr>
              <a:t> 60MB/s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5103"/>
            <a:ext cx="8596668" cy="3880773"/>
          </a:xfrm>
        </p:spPr>
        <p:txBody>
          <a:bodyPr/>
          <a:lstStyle/>
          <a:p>
            <a:r>
              <a:rPr lang="en-US" dirty="0" smtClean="0"/>
              <a:t>USB 3.0</a:t>
            </a:r>
          </a:p>
          <a:p>
            <a:endParaRPr lang="en-US" dirty="0"/>
          </a:p>
          <a:p>
            <a:r>
              <a:rPr lang="en-US" dirty="0" smtClean="0"/>
              <a:t>2008</a:t>
            </a:r>
          </a:p>
          <a:p>
            <a:endParaRPr lang="en-US" dirty="0"/>
          </a:p>
          <a:p>
            <a:r>
              <a:rPr lang="en-US" dirty="0" err="1" smtClean="0"/>
              <a:t>Kecepatan</a:t>
            </a:r>
            <a:r>
              <a:rPr lang="en-US" dirty="0" smtClean="0"/>
              <a:t> 625MB/s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07" y="2421668"/>
            <a:ext cx="342900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2352" y="2907792"/>
            <a:ext cx="55198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1.Sambungan USB</a:t>
            </a:r>
          </a:p>
          <a:p>
            <a:r>
              <a:rPr lang="en-US" dirty="0" smtClean="0"/>
              <a:t>2.Perangkat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massal</a:t>
            </a:r>
            <a:r>
              <a:rPr lang="en-US" dirty="0" smtClean="0"/>
              <a:t> USB</a:t>
            </a:r>
          </a:p>
          <a:p>
            <a:r>
              <a:rPr lang="en-US" dirty="0" smtClean="0"/>
              <a:t>3.Titik </a:t>
            </a:r>
            <a:r>
              <a:rPr lang="en-US" dirty="0" err="1"/>
              <a:t>u</a:t>
            </a:r>
            <a:r>
              <a:rPr lang="en-US" dirty="0" err="1" smtClean="0"/>
              <a:t>ji</a:t>
            </a:r>
            <a:endParaRPr lang="en-US" dirty="0" smtClean="0"/>
          </a:p>
          <a:p>
            <a:r>
              <a:rPr lang="en-US" dirty="0" smtClean="0"/>
              <a:t>4.Chip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kiliat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5.Osilator Kristal</a:t>
            </a:r>
          </a:p>
          <a:p>
            <a:r>
              <a:rPr lang="en-US" dirty="0" smtClean="0"/>
              <a:t>6.LED</a:t>
            </a:r>
          </a:p>
          <a:p>
            <a:r>
              <a:rPr lang="en-US" dirty="0" smtClean="0"/>
              <a:t>7.Write protect switch</a:t>
            </a:r>
          </a:p>
          <a:p>
            <a:r>
              <a:rPr lang="en-US" dirty="0" smtClean="0"/>
              <a:t>8.Ruang </a:t>
            </a:r>
            <a:r>
              <a:rPr lang="en-US" dirty="0" err="1" smtClean="0"/>
              <a:t>kosong</a:t>
            </a:r>
            <a:r>
              <a:rPr lang="en-US" dirty="0" smtClean="0"/>
              <a:t> chip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kilat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7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Flash Disk</vt:lpstr>
      <vt:lpstr>History</vt:lpstr>
      <vt:lpstr>PowerPoint Presentation</vt:lpstr>
      <vt:lpstr>Produk komersial pertama</vt:lpstr>
      <vt:lpstr>Generasi kedua</vt:lpstr>
      <vt:lpstr>Generasi ketiga</vt:lpstr>
      <vt:lpstr>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Disk</dc:title>
  <dc:creator>Yosua Halim</dc:creator>
  <cp:lastModifiedBy>Yosua Halim</cp:lastModifiedBy>
  <cp:revision>8</cp:revision>
  <dcterms:created xsi:type="dcterms:W3CDTF">2015-09-03T05:50:06Z</dcterms:created>
  <dcterms:modified xsi:type="dcterms:W3CDTF">2015-09-06T10:47:43Z</dcterms:modified>
</cp:coreProperties>
</file>