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54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2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6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9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7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37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31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6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5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0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F3BD-3C99-4D2A-9ECC-4C39475115A6}" type="datetimeFigureOut">
              <a:rPr lang="en-ID" smtClean="0"/>
              <a:t>05/04/2017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4131-E205-4935-9CF0-D781306648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8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Skema</a:t>
            </a:r>
            <a:r>
              <a:rPr lang="en-ID" dirty="0"/>
              <a:t> Relational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18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Kuat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Dokter</a:t>
            </a:r>
            <a:r>
              <a:rPr lang="en-ID" dirty="0"/>
              <a:t> (</a:t>
            </a:r>
            <a:r>
              <a:rPr lang="en-ID" u="sng" dirty="0" err="1"/>
              <a:t>idDokter</a:t>
            </a:r>
            <a:r>
              <a:rPr lang="en-ID" dirty="0" err="1"/>
              <a:t>,Nama,Spesialisasi,GajiPokok,Bonus</a:t>
            </a:r>
            <a:r>
              <a:rPr lang="en-ID" dirty="0"/>
              <a:t>)</a:t>
            </a:r>
          </a:p>
          <a:p>
            <a:r>
              <a:rPr lang="en-ID" dirty="0" err="1"/>
              <a:t>Pegawai</a:t>
            </a:r>
            <a:r>
              <a:rPr lang="en-ID" dirty="0"/>
              <a:t> (</a:t>
            </a:r>
            <a:r>
              <a:rPr lang="en-ID" u="sng" dirty="0" err="1"/>
              <a:t>idPegawai</a:t>
            </a:r>
            <a:r>
              <a:rPr lang="en-ID" dirty="0" err="1"/>
              <a:t>,nama,noTelp,Gaji</a:t>
            </a:r>
            <a:r>
              <a:rPr lang="en-ID" dirty="0"/>
              <a:t>)</a:t>
            </a:r>
          </a:p>
          <a:p>
            <a:r>
              <a:rPr lang="en-ID" dirty="0" err="1"/>
              <a:t>Jadwal</a:t>
            </a:r>
            <a:r>
              <a:rPr lang="en-ID" dirty="0"/>
              <a:t> (</a:t>
            </a:r>
            <a:r>
              <a:rPr lang="en-ID" u="sng" dirty="0" err="1"/>
              <a:t>idJadwal</a:t>
            </a:r>
            <a:r>
              <a:rPr lang="en-ID" dirty="0" err="1"/>
              <a:t>,waktu,tanggal,ruang</a:t>
            </a:r>
            <a:r>
              <a:rPr lang="en-ID" dirty="0"/>
              <a:t>)</a:t>
            </a:r>
          </a:p>
          <a:p>
            <a:r>
              <a:rPr lang="en-ID" dirty="0" err="1"/>
              <a:t>Pasien</a:t>
            </a:r>
            <a:r>
              <a:rPr lang="en-ID" dirty="0"/>
              <a:t> (</a:t>
            </a:r>
            <a:r>
              <a:rPr lang="en-ID" u="sng" dirty="0" err="1"/>
              <a:t>idPasien</a:t>
            </a:r>
            <a:r>
              <a:rPr lang="en-ID" dirty="0" err="1"/>
              <a:t>,alamat,KIS,tglLahir,Nama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332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Relantionship</a:t>
            </a:r>
            <a:r>
              <a:rPr lang="en-ID" dirty="0"/>
              <a:t> </a:t>
            </a:r>
            <a:r>
              <a:rPr lang="en-ID" dirty="0" err="1"/>
              <a:t>berderajat</a:t>
            </a:r>
            <a:r>
              <a:rPr lang="en-ID" dirty="0"/>
              <a:t> 2 1-n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n </a:t>
            </a:r>
            <a:r>
              <a:rPr lang="en-ID" dirty="0" err="1"/>
              <a:t>berpartisipasi</a:t>
            </a:r>
            <a:r>
              <a:rPr lang="en-ID" dirty="0"/>
              <a:t>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Dokter</a:t>
            </a:r>
            <a:r>
              <a:rPr lang="en-ID" dirty="0"/>
              <a:t> (</a:t>
            </a:r>
            <a:r>
              <a:rPr lang="en-ID" u="sng" dirty="0" err="1"/>
              <a:t>idDokter</a:t>
            </a:r>
            <a:r>
              <a:rPr lang="en-ID" dirty="0"/>
              <a:t>, </a:t>
            </a:r>
            <a:r>
              <a:rPr lang="en-ID" dirty="0" err="1"/>
              <a:t>idJadwal</a:t>
            </a:r>
            <a:r>
              <a:rPr lang="en-ID" dirty="0"/>
              <a:t>(FK), </a:t>
            </a:r>
            <a:r>
              <a:rPr lang="en-ID" dirty="0" err="1"/>
              <a:t>spesialisasi,nama,pokok,bonus</a:t>
            </a:r>
            <a:r>
              <a:rPr lang="en-ID" dirty="0"/>
              <a:t>)</a:t>
            </a:r>
          </a:p>
          <a:p>
            <a:r>
              <a:rPr lang="en-ID" dirty="0" err="1"/>
              <a:t>Pasien</a:t>
            </a:r>
            <a:r>
              <a:rPr lang="en-ID" dirty="0"/>
              <a:t> (</a:t>
            </a:r>
            <a:r>
              <a:rPr lang="en-ID" u="sng" dirty="0" err="1"/>
              <a:t>idPasien</a:t>
            </a:r>
            <a:r>
              <a:rPr lang="en-ID" dirty="0" err="1"/>
              <a:t>,idPegawai</a:t>
            </a:r>
            <a:r>
              <a:rPr lang="en-ID" dirty="0"/>
              <a:t>(FK),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alamat,tglLahir,KIS,metode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9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Relationship </a:t>
            </a:r>
            <a:r>
              <a:rPr lang="en-ID" dirty="0" err="1"/>
              <a:t>berderajat</a:t>
            </a:r>
            <a:r>
              <a:rPr lang="en-ID" dirty="0"/>
              <a:t> 2 m-n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DokterAdmin</a:t>
            </a:r>
            <a:r>
              <a:rPr lang="en-ID" dirty="0"/>
              <a:t> (</a:t>
            </a:r>
            <a:r>
              <a:rPr lang="en-ID" dirty="0" err="1"/>
              <a:t>idDokter</a:t>
            </a:r>
            <a:r>
              <a:rPr lang="en-ID" dirty="0"/>
              <a:t>(FK),</a:t>
            </a:r>
            <a:r>
              <a:rPr lang="en-ID" dirty="0" err="1"/>
              <a:t>idPegawai</a:t>
            </a:r>
            <a:r>
              <a:rPr lang="en-ID" dirty="0"/>
              <a:t>(FK))</a:t>
            </a:r>
          </a:p>
          <a:p>
            <a:r>
              <a:rPr lang="en-ID" dirty="0" err="1"/>
              <a:t>AdminPasien</a:t>
            </a:r>
            <a:r>
              <a:rPr lang="en-ID" dirty="0"/>
              <a:t> (</a:t>
            </a:r>
            <a:r>
              <a:rPr lang="en-ID" dirty="0" err="1"/>
              <a:t>idPasien</a:t>
            </a:r>
            <a:r>
              <a:rPr lang="en-ID" dirty="0"/>
              <a:t>(FK), </a:t>
            </a:r>
            <a:r>
              <a:rPr lang="en-ID" dirty="0" err="1"/>
              <a:t>idPegawai</a:t>
            </a:r>
            <a:r>
              <a:rPr lang="en-ID" dirty="0"/>
              <a:t>(FK))</a:t>
            </a:r>
          </a:p>
          <a:p>
            <a:r>
              <a:rPr lang="en-ID" dirty="0" err="1"/>
              <a:t>PasienJadwal</a:t>
            </a:r>
            <a:r>
              <a:rPr lang="en-ID" dirty="0"/>
              <a:t> (</a:t>
            </a:r>
            <a:r>
              <a:rPr lang="en-ID" dirty="0" err="1"/>
              <a:t>idPasien</a:t>
            </a:r>
            <a:r>
              <a:rPr lang="en-ID" dirty="0"/>
              <a:t>(FK),,</a:t>
            </a:r>
            <a:r>
              <a:rPr lang="en-ID" dirty="0" err="1"/>
              <a:t>idJadwal</a:t>
            </a:r>
            <a:r>
              <a:rPr lang="en-ID" dirty="0"/>
              <a:t>(FK))</a:t>
            </a:r>
          </a:p>
        </p:txBody>
      </p:sp>
    </p:spTree>
    <p:extLst>
      <p:ext uri="{BB962C8B-B14F-4D97-AF65-F5344CB8AC3E}">
        <p14:creationId xmlns:p14="http://schemas.microsoft.com/office/powerpoint/2010/main" val="402266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Spesialisasi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Pegawai</a:t>
            </a:r>
            <a:r>
              <a:rPr lang="en-ID" dirty="0"/>
              <a:t>(</a:t>
            </a:r>
            <a:r>
              <a:rPr lang="en-ID" u="sng" dirty="0" err="1"/>
              <a:t>idPegawai</a:t>
            </a:r>
            <a:r>
              <a:rPr lang="en-ID" dirty="0" err="1"/>
              <a:t>,nama,noTelp,Gaji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002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Skema Relational</vt:lpstr>
      <vt:lpstr>Transformasi Entitas Kuat</vt:lpstr>
      <vt:lpstr>Transformasi Relantionship berderajat 2 1-n dan sisi n berpartisipasi total</vt:lpstr>
      <vt:lpstr>Transformasi Relationship berderajat 2 m-n</vt:lpstr>
      <vt:lpstr>Transformasi Spesialisasi atau Generalisasi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Yosua Halim</dc:creator>
  <cp:lastModifiedBy>Yosua Halim</cp:lastModifiedBy>
  <cp:revision>3</cp:revision>
  <dcterms:created xsi:type="dcterms:W3CDTF">2017-04-05T09:27:47Z</dcterms:created>
  <dcterms:modified xsi:type="dcterms:W3CDTF">2017-04-05T09:52:14Z</dcterms:modified>
</cp:coreProperties>
</file>