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3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BCAB-2506-4F13-9AAD-C330F8A3AD32}" type="datetimeFigureOut">
              <a:rPr lang="en-US" smtClean="0"/>
              <a:t>19-Jan-15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CC6A-4F19-4102-B276-9F8FF4BA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Alat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Gelas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Kimia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gelas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ukur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Blender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Pipet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ukur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distilasi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Magnetic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Stiring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Bahan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cengkeh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kering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(100 gr)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Alkohol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70% (500 ml)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/>
              <a:t>M</a:t>
            </a:r>
            <a:r>
              <a:rPr lang="en-US" dirty="0" err="1" smtClean="0"/>
              <a:t>embuat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kstrak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engkeh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9231" y="2198634"/>
            <a:ext cx="3359525" cy="231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55897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5261362"/>
            <a:ext cx="3588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1. </a:t>
            </a:r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Cengkeh</a:t>
            </a:r>
            <a:r>
              <a:rPr lang="en-US" dirty="0" smtClean="0"/>
              <a:t> 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gelap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5250013"/>
            <a:ext cx="275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alkohol</a:t>
            </a:r>
            <a:r>
              <a:rPr lang="en-US" dirty="0"/>
              <a:t> 70%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Cengkeh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401857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34496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1" y="52578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3. Blender </a:t>
            </a:r>
            <a:r>
              <a:rPr lang="en-US" dirty="0" err="1"/>
              <a:t>cengkeh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alkohol</a:t>
            </a:r>
            <a:r>
              <a:rPr lang="en-US" dirty="0"/>
              <a:t> 70</a:t>
            </a:r>
            <a:r>
              <a:rPr lang="en-US" dirty="0" smtClean="0"/>
              <a:t>%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pelarut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5181600"/>
            <a:ext cx="229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4. </a:t>
            </a:r>
            <a:r>
              <a:rPr lang="en-US" dirty="0" err="1"/>
              <a:t>Rangkai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distilasi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Cengkeh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5815" y="2013585"/>
            <a:ext cx="364617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61" y="1905000"/>
            <a:ext cx="371967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1" y="51816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5.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/>
              <a:t>labu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nyalakan</a:t>
            </a:r>
            <a:r>
              <a:rPr lang="en-US" dirty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keran</a:t>
            </a:r>
            <a:r>
              <a:rPr lang="en-US" dirty="0" smtClean="0"/>
              <a:t> air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51816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6.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/>
              <a:t>distilasi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alkohol</a:t>
            </a:r>
            <a:r>
              <a:rPr lang="en-US" dirty="0"/>
              <a:t> 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</a:t>
            </a:r>
            <a:r>
              <a:rPr lang="en-US" dirty="0"/>
              <a:t>2/3 </a:t>
            </a:r>
            <a:r>
              <a:rPr lang="en-US" dirty="0" err="1"/>
              <a:t>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Cengkeh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350" y="2197491"/>
            <a:ext cx="3358139" cy="231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2606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5257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/>
              <a:t>7</a:t>
            </a:r>
            <a:r>
              <a:rPr lang="en-US" sz="2000" dirty="0" smtClean="0"/>
              <a:t>. </a:t>
            </a:r>
            <a:r>
              <a:rPr lang="en-US" sz="2000" dirty="0" err="1" smtClean="0"/>
              <a:t>Tampung</a:t>
            </a:r>
            <a:r>
              <a:rPr lang="en-US" sz="2000" dirty="0" smtClean="0"/>
              <a:t> </a:t>
            </a:r>
            <a:r>
              <a:rPr lang="en-US" sz="2000" dirty="0" err="1"/>
              <a:t>alkohol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distilasi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tabung</a:t>
            </a:r>
            <a:r>
              <a:rPr lang="en-US" sz="2000" dirty="0"/>
              <a:t> </a:t>
            </a:r>
            <a:r>
              <a:rPr lang="en-US" sz="2000" dirty="0" err="1"/>
              <a:t>erlenmeyer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800601" y="5396299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8</a:t>
            </a:r>
            <a:r>
              <a:rPr lang="en-US" sz="2000" dirty="0" smtClean="0"/>
              <a:t>. </a:t>
            </a:r>
            <a:r>
              <a:rPr lang="en-US" sz="2000" dirty="0" err="1" smtClean="0"/>
              <a:t>Siapkan</a:t>
            </a:r>
            <a:r>
              <a:rPr lang="en-US" sz="2000" dirty="0" smtClean="0"/>
              <a:t> </a:t>
            </a:r>
            <a:r>
              <a:rPr lang="en-US" sz="2000" dirty="0" err="1"/>
              <a:t>ependert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disterilisasi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85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Pengamatan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Rasa</a:t>
            </a:r>
            <a:r>
              <a:rPr lang="en-US" sz="3200" dirty="0" smtClean="0"/>
              <a:t>: </a:t>
            </a:r>
            <a:r>
              <a:rPr lang="en-US" sz="3200" dirty="0" err="1" smtClean="0"/>
              <a:t>pahit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b="1" dirty="0" smtClean="0"/>
              <a:t>Aroma</a:t>
            </a:r>
            <a:r>
              <a:rPr lang="en-US" sz="3200" dirty="0" smtClean="0"/>
              <a:t>: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bau</a:t>
            </a:r>
            <a:r>
              <a:rPr lang="en-US" sz="3200" dirty="0" smtClean="0"/>
              <a:t> </a:t>
            </a:r>
            <a:r>
              <a:rPr lang="en-US" sz="3200" dirty="0" err="1" smtClean="0"/>
              <a:t>rokok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b="1" dirty="0" err="1" smtClean="0"/>
              <a:t>Hasil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distilasi</a:t>
            </a:r>
            <a:r>
              <a:rPr lang="en-US" sz="3200" dirty="0" smtClean="0"/>
              <a:t>: </a:t>
            </a:r>
            <a:r>
              <a:rPr lang="en-US" sz="3200" dirty="0" err="1" smtClean="0"/>
              <a:t>ekstrak</a:t>
            </a:r>
            <a:r>
              <a:rPr lang="en-US" sz="3200" dirty="0" smtClean="0"/>
              <a:t> </a:t>
            </a:r>
            <a:r>
              <a:rPr lang="en-US" sz="3200" dirty="0" err="1" smtClean="0"/>
              <a:t>cengkeh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cair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3281"/>
            <a:ext cx="3352800" cy="439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48006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9.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</a:t>
            </a:r>
            <a:r>
              <a:rPr lang="en-US" sz="2000" dirty="0" err="1"/>
              <a:t>larutan</a:t>
            </a:r>
            <a:r>
              <a:rPr lang="en-US" sz="2000" dirty="0"/>
              <a:t> </a:t>
            </a:r>
            <a:r>
              <a:rPr lang="en-US" sz="2000" dirty="0" err="1"/>
              <a:t>cengkeh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ependert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0,5ml </a:t>
            </a:r>
            <a:r>
              <a:rPr lang="en-US" sz="2000" dirty="0" err="1"/>
              <a:t>tambah</a:t>
            </a:r>
            <a:r>
              <a:rPr lang="en-US" sz="2000" dirty="0"/>
              <a:t> oxy 0,5 ml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herbal </a:t>
            </a:r>
            <a:r>
              <a:rPr lang="en-US" sz="2000" dirty="0" err="1"/>
              <a:t>siap</a:t>
            </a:r>
            <a:r>
              <a:rPr lang="en-US" sz="2000" dirty="0"/>
              <a:t> </a:t>
            </a:r>
            <a:r>
              <a:rPr lang="en-US" sz="2000" dirty="0" err="1"/>
              <a:t>diminum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6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Alat dan Bahan</vt:lpstr>
      <vt:lpstr>Cara Membuat Ekstrak Cengkeh</vt:lpstr>
      <vt:lpstr>Cara Membuat Ekstrak Cengkeh</vt:lpstr>
      <vt:lpstr>Cara Membuat Ekstrak Cengkeh</vt:lpstr>
      <vt:lpstr>Cara Membuat Ekstrak Cengkeh</vt:lpstr>
      <vt:lpstr>Pengamatan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 dan Bahan</dc:title>
  <dc:creator>iyosskoyos</dc:creator>
  <cp:lastModifiedBy>iyosskoyos</cp:lastModifiedBy>
  <cp:revision>9</cp:revision>
  <dcterms:created xsi:type="dcterms:W3CDTF">2015-01-18T06:13:09Z</dcterms:created>
  <dcterms:modified xsi:type="dcterms:W3CDTF">2015-01-19T15:56:42Z</dcterms:modified>
</cp:coreProperties>
</file>