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6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01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5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26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5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1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0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0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4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2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C60E34-B471-4EB5-B332-C61C66D81145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0F2312-A15D-4031-8FF6-59AE311B4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2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145" y="54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18509" y="5037513"/>
            <a:ext cx="7880466" cy="12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18509" y="3402677"/>
            <a:ext cx="7880466" cy="12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18509" y="1568335"/>
            <a:ext cx="7880466" cy="126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8978" y="20145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1679" y="3849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1679" y="55612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3374967" y="5203144"/>
            <a:ext cx="914400" cy="932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337560" y="1800198"/>
            <a:ext cx="914400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37560" y="3751500"/>
            <a:ext cx="1537854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Asp.NetCore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690495" y="5221016"/>
            <a:ext cx="9455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9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41538" y="1097280"/>
            <a:ext cx="10599938" cy="52502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056442" y="3883241"/>
            <a:ext cx="3160448" cy="2183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接口元数管理功能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管理</a:t>
            </a:r>
            <a:r>
              <a:rPr lang="zh-CN" altLang="en-US" dirty="0" smtClean="0"/>
              <a:t>项目，模块，接口，接口参数等元数据</a:t>
            </a:r>
            <a:endParaRPr lang="en-US" altLang="zh-CN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1056442" y="1731146"/>
            <a:ext cx="6931239" cy="16438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策略管理功能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选择根据接口元数据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选择指定的数据模型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选择模板用来渲染选定的数据模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配置一些文件生成过程中的需要的配置项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4833891" y="3883241"/>
            <a:ext cx="3153789" cy="2197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模板管理功能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模板的管理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增删改查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8353887" y="1731146"/>
            <a:ext cx="2421384" cy="43500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模板引擎功能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负责模板语法的解析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将解析后的模板与数据结合进行渲染，生成文件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8145" y="54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3374" y="878897"/>
            <a:ext cx="1855433" cy="11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r>
              <a:rPr lang="zh-CN" altLang="en-US" dirty="0" smtClean="0"/>
              <a:t>元数据管理模块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94447" y="3028777"/>
            <a:ext cx="1855433" cy="11363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策略模块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3375" y="4778412"/>
            <a:ext cx="1855433" cy="11363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模板模块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65615" y="3028777"/>
            <a:ext cx="1855433" cy="11363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模板引擎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5" idx="1"/>
            <a:endCxn id="4" idx="3"/>
          </p:cNvCxnSpPr>
          <p:nvPr/>
        </p:nvCxnSpPr>
        <p:spPr>
          <a:xfrm flipH="1" flipV="1">
            <a:off x="2698807" y="1447068"/>
            <a:ext cx="1695640" cy="214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1"/>
            <a:endCxn id="6" idx="3"/>
          </p:cNvCxnSpPr>
          <p:nvPr/>
        </p:nvCxnSpPr>
        <p:spPr>
          <a:xfrm flipH="1">
            <a:off x="2698808" y="3596948"/>
            <a:ext cx="1695639" cy="174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3"/>
            <a:endCxn id="7" idx="1"/>
          </p:cNvCxnSpPr>
          <p:nvPr/>
        </p:nvCxnSpPr>
        <p:spPr>
          <a:xfrm>
            <a:off x="6249880" y="3596948"/>
            <a:ext cx="161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9721048" y="3596947"/>
            <a:ext cx="1162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8992" y="223718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录入接口元数据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27960" y="626764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制作</a:t>
            </a:r>
            <a:r>
              <a:rPr lang="zh-CN" altLang="en-US" dirty="0" smtClean="0"/>
              <a:t>模板并且上传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420530" y="188282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选择数据模型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546627" y="47332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选择模板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34469" y="431674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将选择的模型</a:t>
            </a:r>
            <a:endParaRPr lang="en-US" altLang="zh-CN" dirty="0" smtClean="0"/>
          </a:p>
          <a:p>
            <a:r>
              <a:rPr lang="zh-CN" altLang="en-US" dirty="0" smtClean="0"/>
              <a:t>与模板交给模板引擎</a:t>
            </a:r>
            <a:endParaRPr lang="en-US" altLang="zh-CN" dirty="0" smtClean="0"/>
          </a:p>
          <a:p>
            <a:r>
              <a:rPr lang="zh-CN" altLang="en-US" dirty="0" smtClean="0"/>
              <a:t>进行渲染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907480" y="3069299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生成文件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9215" y="398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模块流程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27112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33</TotalTime>
  <Words>149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华文楷体</vt:lpstr>
      <vt:lpstr>Arial</vt:lpstr>
      <vt:lpstr>Corbel</vt:lpstr>
      <vt:lpstr>深度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Midea</dc:creator>
  <cp:lastModifiedBy>Midea</cp:lastModifiedBy>
  <cp:revision>13</cp:revision>
  <dcterms:created xsi:type="dcterms:W3CDTF">2021-06-08T04:16:17Z</dcterms:created>
  <dcterms:modified xsi:type="dcterms:W3CDTF">2021-06-08T04:53:01Z</dcterms:modified>
</cp:coreProperties>
</file>