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E34-B471-4EB5-B332-C61C66D8114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2312-A15D-4031-8FF6-59AE311B4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4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E34-B471-4EB5-B332-C61C66D8114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2312-A15D-4031-8FF6-59AE311B4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33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E34-B471-4EB5-B332-C61C66D8114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2312-A15D-4031-8FF6-59AE311B4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167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E34-B471-4EB5-B332-C61C66D8114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2312-A15D-4031-8FF6-59AE311B47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9019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E34-B471-4EB5-B332-C61C66D8114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2312-A15D-4031-8FF6-59AE311B4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357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E34-B471-4EB5-B332-C61C66D8114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2312-A15D-4031-8FF6-59AE311B4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026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E34-B471-4EB5-B332-C61C66D8114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2312-A15D-4031-8FF6-59AE311B4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453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E34-B471-4EB5-B332-C61C66D8114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2312-A15D-4031-8FF6-59AE311B4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416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E34-B471-4EB5-B332-C61C66D8114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2312-A15D-4031-8FF6-59AE311B4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70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E34-B471-4EB5-B332-C61C66D8114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2312-A15D-4031-8FF6-59AE311B4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97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E34-B471-4EB5-B332-C61C66D8114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2312-A15D-4031-8FF6-59AE311B4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60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E34-B471-4EB5-B332-C61C66D8114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2312-A15D-4031-8FF6-59AE311B4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04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E34-B471-4EB5-B332-C61C66D8114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2312-A15D-4031-8FF6-59AE311B4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11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E34-B471-4EB5-B332-C61C66D8114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2312-A15D-4031-8FF6-59AE311B4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87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E34-B471-4EB5-B332-C61C66D8114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2312-A15D-4031-8FF6-59AE311B4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76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E34-B471-4EB5-B332-C61C66D8114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2312-A15D-4031-8FF6-59AE311B4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97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E34-B471-4EB5-B332-C61C66D8114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2312-A15D-4031-8FF6-59AE311B4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72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AC60E34-B471-4EB5-B332-C61C66D8114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40F2312-A15D-4031-8FF6-59AE311B4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723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8145" y="5486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技术架构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18509" y="5037513"/>
            <a:ext cx="7880466" cy="126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18509" y="3402677"/>
            <a:ext cx="7880466" cy="126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618509" y="1568335"/>
            <a:ext cx="7880466" cy="126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78978" y="20145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61679" y="3849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服务端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1679" y="556121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基础设施层</a:t>
            </a:r>
            <a:endParaRPr lang="zh-CN" altLang="en-US" dirty="0"/>
          </a:p>
        </p:txBody>
      </p:sp>
      <p:sp>
        <p:nvSpPr>
          <p:cNvPr id="8" name="圆柱形 7"/>
          <p:cNvSpPr/>
          <p:nvPr/>
        </p:nvSpPr>
        <p:spPr>
          <a:xfrm>
            <a:off x="3374967" y="5203144"/>
            <a:ext cx="914400" cy="9322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337560" y="1800198"/>
            <a:ext cx="914400" cy="798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337560" y="3751500"/>
            <a:ext cx="1537854" cy="665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Asp.NetCore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690495" y="5221016"/>
            <a:ext cx="94553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docker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594465" y="3701935"/>
            <a:ext cx="1537854" cy="665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95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541538" y="1097280"/>
            <a:ext cx="10599938" cy="525025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1056442" y="4779816"/>
            <a:ext cx="3160448" cy="122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接口管理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/>
              <a:t>管理</a:t>
            </a:r>
            <a:r>
              <a:rPr lang="zh-CN" altLang="en-US" dirty="0" smtClean="0"/>
              <a:t>项目，模块，接口，接口参数等元数据</a:t>
            </a:r>
            <a:endParaRPr lang="en-US" altLang="zh-CN" dirty="0" smtClean="0"/>
          </a:p>
        </p:txBody>
      </p:sp>
      <p:sp>
        <p:nvSpPr>
          <p:cNvPr id="53" name="圆角矩形 52"/>
          <p:cNvSpPr/>
          <p:nvPr/>
        </p:nvSpPr>
        <p:spPr>
          <a:xfrm>
            <a:off x="1056441" y="3217023"/>
            <a:ext cx="6931239" cy="138348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策略管理功能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选择根据接口元数据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选择指定的数据模型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选择模板用来渲染选定的数据模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配置一些文件生成过程中的需要的配置项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4833891" y="4779815"/>
            <a:ext cx="3153789" cy="123488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模板管理功能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模板的管理</a:t>
            </a:r>
            <a:r>
              <a:rPr lang="en-US" altLang="zh-CN" dirty="0" smtClean="0"/>
              <a:t>(</a:t>
            </a:r>
            <a:r>
              <a:rPr lang="zh-CN" altLang="en-US" dirty="0" smtClean="0"/>
              <a:t>增删改查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8353887" y="3217023"/>
            <a:ext cx="2421384" cy="279767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模板引擎功能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负责模板语法的解析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将解析后的模板与数据结合进行渲染，生成文件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48145" y="5486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功能架构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56440" y="1537847"/>
            <a:ext cx="2717537" cy="12801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Js</a:t>
            </a:r>
            <a:r>
              <a:rPr lang="zh-CN" alt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代码生成</a:t>
            </a:r>
            <a:endParaRPr lang="zh-CN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30002" y="1495958"/>
            <a:ext cx="2774114" cy="12801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示例</a:t>
            </a:r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生成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8060141" y="1495958"/>
            <a:ext cx="2715130" cy="12801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文档生成</a:t>
            </a:r>
            <a:endParaRPr lang="zh-CN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946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3374" y="878897"/>
            <a:ext cx="1855433" cy="113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Api</a:t>
            </a:r>
            <a:r>
              <a:rPr lang="zh-CN" altLang="en-US" dirty="0" smtClean="0"/>
              <a:t>元数据管理模块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94447" y="3028777"/>
            <a:ext cx="1855433" cy="113634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策略模块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43375" y="4778412"/>
            <a:ext cx="1855433" cy="11363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模板模块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865615" y="3028777"/>
            <a:ext cx="1855433" cy="113634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模板引擎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5" idx="1"/>
            <a:endCxn id="4" idx="3"/>
          </p:cNvCxnSpPr>
          <p:nvPr/>
        </p:nvCxnSpPr>
        <p:spPr>
          <a:xfrm flipH="1" flipV="1">
            <a:off x="2698807" y="1447068"/>
            <a:ext cx="1695640" cy="214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5" idx="1"/>
            <a:endCxn id="6" idx="3"/>
          </p:cNvCxnSpPr>
          <p:nvPr/>
        </p:nvCxnSpPr>
        <p:spPr>
          <a:xfrm flipH="1">
            <a:off x="2698808" y="3596948"/>
            <a:ext cx="1695639" cy="174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5" idx="3"/>
            <a:endCxn id="7" idx="1"/>
          </p:cNvCxnSpPr>
          <p:nvPr/>
        </p:nvCxnSpPr>
        <p:spPr>
          <a:xfrm>
            <a:off x="6249880" y="3596948"/>
            <a:ext cx="161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7" idx="3"/>
          </p:cNvCxnSpPr>
          <p:nvPr/>
        </p:nvCxnSpPr>
        <p:spPr>
          <a:xfrm flipV="1">
            <a:off x="9721048" y="3596947"/>
            <a:ext cx="1162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98992" y="2237180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en-US" altLang="zh-CN" dirty="0" smtClean="0"/>
              <a:t> </a:t>
            </a:r>
            <a:r>
              <a:rPr lang="zh-CN" altLang="en-US" dirty="0" smtClean="0"/>
              <a:t>录入接口元数据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27960" y="626764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/>
              <a:t>制作</a:t>
            </a:r>
            <a:r>
              <a:rPr lang="zh-CN" altLang="en-US" dirty="0" smtClean="0"/>
              <a:t>模板并且上传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3420530" y="1882822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选择数据模型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3546627" y="473328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选择模板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6134469" y="4316747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将选择的模型</a:t>
            </a:r>
            <a:endParaRPr lang="en-US" altLang="zh-CN" dirty="0" smtClean="0"/>
          </a:p>
          <a:p>
            <a:r>
              <a:rPr lang="zh-CN" altLang="en-US" dirty="0" smtClean="0"/>
              <a:t>与模板交给模板引擎</a:t>
            </a:r>
            <a:endParaRPr lang="en-US" altLang="zh-CN" dirty="0" smtClean="0"/>
          </a:p>
          <a:p>
            <a:r>
              <a:rPr lang="zh-CN" altLang="en-US" dirty="0" smtClean="0"/>
              <a:t>进行渲染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9907480" y="3069299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生成文件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89215" y="3985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模块流程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9627112"/>
      </p:ext>
    </p:extLst>
  </p:cSld>
  <p:clrMapOvr>
    <a:masterClrMapping/>
  </p:clrMapOvr>
</p:sld>
</file>

<file path=ppt/theme/theme1.xml><?xml version="1.0" encoding="utf-8"?>
<a:theme xmlns:a="http://schemas.openxmlformats.org/drawingml/2006/main" name="深度">
  <a:themeElements>
    <a:clrScheme name="深度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深度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深度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TM04033923[[fn=深度]]</Template>
  <TotalTime>39</TotalTime>
  <Words>154</Words>
  <Application>Microsoft Office PowerPoint</Application>
  <PresentationFormat>宽屏</PresentationFormat>
  <Paragraphs>37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华文楷体</vt:lpstr>
      <vt:lpstr>Arial</vt:lpstr>
      <vt:lpstr>Corbel</vt:lpstr>
      <vt:lpstr>深度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Midea</dc:creator>
  <cp:lastModifiedBy>Midea</cp:lastModifiedBy>
  <cp:revision>16</cp:revision>
  <dcterms:created xsi:type="dcterms:W3CDTF">2021-06-08T04:16:17Z</dcterms:created>
  <dcterms:modified xsi:type="dcterms:W3CDTF">2021-06-22T07:36:39Z</dcterms:modified>
</cp:coreProperties>
</file>