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9" r:id="rId4"/>
    <p:sldId id="262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565"/>
    <p:restoredTop sz="94720"/>
  </p:normalViewPr>
  <p:slideViewPr>
    <p:cSldViewPr snapToGrid="0">
      <p:cViewPr varScale="1">
        <p:scale>
          <a:sx n="71" d="100"/>
          <a:sy n="71" d="100"/>
        </p:scale>
        <p:origin x="176" y="3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2/27/25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3.jp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3.jpg"/><Relationship Id="rId7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10" Type="http://schemas.openxmlformats.org/officeDocument/2006/relationships/image" Target="../media/image21.sv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EB9FA3F-CAB0-4533-9364-224CEC6FF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88952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2C19EF-5648-F5D2-221C-600A564A8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1547" y="4519749"/>
            <a:ext cx="10805790" cy="1270279"/>
          </a:xfrm>
        </p:spPr>
        <p:txBody>
          <a:bodyPr>
            <a:normAutofit/>
          </a:bodyPr>
          <a:lstStyle/>
          <a:p>
            <a:pPr algn="ctr"/>
            <a:r>
              <a:rPr lang="en-BG" sz="6600"/>
              <a:t>FEST</a:t>
            </a:r>
          </a:p>
        </p:txBody>
      </p:sp>
      <p:sp>
        <p:nvSpPr>
          <p:cNvPr id="12" name="5-Point Star 31">
            <a:extLst>
              <a:ext uri="{FF2B5EF4-FFF2-40B4-BE49-F238E27FC236}">
                <a16:creationId xmlns:a16="http://schemas.microsoft.com/office/drawing/2014/main" id="{42B0C1BF-5CB1-40DA-9A22-5452B5469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03408" y="6388943"/>
            <a:ext cx="373049" cy="373049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7F802-CE3D-4774-864F-B444027A9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957" y="5790868"/>
            <a:ext cx="10792448" cy="562506"/>
          </a:xfrm>
        </p:spPr>
        <p:txBody>
          <a:bodyPr>
            <a:normAutofit/>
          </a:bodyPr>
          <a:lstStyle/>
          <a:p>
            <a:pPr algn="ctr"/>
            <a:r>
              <a:rPr lang="en-BG" dirty="0"/>
              <a:t>Ilia Petrov № 62520</a:t>
            </a:r>
            <a:endParaRPr lang="en-BG"/>
          </a:p>
        </p:txBody>
      </p:sp>
      <p:pic>
        <p:nvPicPr>
          <p:cNvPr id="5" name="Picture 4" descr="A black and white logo&#10;&#10;AI-generated content may be incorrect.">
            <a:extLst>
              <a:ext uri="{FF2B5EF4-FFF2-40B4-BE49-F238E27FC236}">
                <a16:creationId xmlns:a16="http://schemas.microsoft.com/office/drawing/2014/main" id="{FCA05145-9512-2134-09DA-3C60BC0FB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4337094" y="691546"/>
            <a:ext cx="3514694" cy="351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97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5C39319-2A36-4900-A282-93130628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8" name="Freeform 11">
            <a:extLst>
              <a:ext uri="{FF2B5EF4-FFF2-40B4-BE49-F238E27FC236}">
                <a16:creationId xmlns:a16="http://schemas.microsoft.com/office/drawing/2014/main" id="{4922C3E2-6B80-43FA-A1B3-72C74209D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7F9CA34F-473C-460F-8CD5-65EDDB055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2" name="Freeform 25">
            <a:extLst>
              <a:ext uri="{FF2B5EF4-FFF2-40B4-BE49-F238E27FC236}">
                <a16:creationId xmlns:a16="http://schemas.microsoft.com/office/drawing/2014/main" id="{B96B78F4-324C-4D12-827F-AD3D6378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3ADAE0E3-E595-4EA7-9E10-27915A5D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BG"/>
          </a:p>
        </p:txBody>
      </p:sp>
      <p:sp>
        <p:nvSpPr>
          <p:cNvPr id="26" name="5-Point Star 24">
            <a:extLst>
              <a:ext uri="{FF2B5EF4-FFF2-40B4-BE49-F238E27FC236}">
                <a16:creationId xmlns:a16="http://schemas.microsoft.com/office/drawing/2014/main" id="{513E71BC-07F8-408E-B2D1-53D239C9D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2BA115B-6ACC-4B7A-A618-49B9B5EC5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0BB7E50-DB95-4951-81DD-F006892F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0" y="0"/>
            <a:ext cx="4702938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997100-851B-CABA-0CE9-893342389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18" y="1301568"/>
            <a:ext cx="3314218" cy="2912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100"/>
              <a:t>dependencies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D2822A-353B-407D-B7B4-C89ABDD0B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88" y="0"/>
            <a:ext cx="4238653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C87698-6BCD-4724-AC57-04D2C6A3A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5752622"/>
            <a:ext cx="423977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36" name="Freeform 8">
            <a:extLst>
              <a:ext uri="{FF2B5EF4-FFF2-40B4-BE49-F238E27FC236}">
                <a16:creationId xmlns:a16="http://schemas.microsoft.com/office/drawing/2014/main" id="{E1337527-081B-4C20-B74F-852CF4BC9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89" y="0"/>
            <a:ext cx="4283927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B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97668C-0EAB-419D-8D49-70BFD36B3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8800" y="450792"/>
            <a:ext cx="6639906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atom symbol with a black background&#10;&#10;AI-generated content may be incorrect.">
            <a:extLst>
              <a:ext uri="{FF2B5EF4-FFF2-40B4-BE49-F238E27FC236}">
                <a16:creationId xmlns:a16="http://schemas.microsoft.com/office/drawing/2014/main" id="{7CE54C65-AD0C-B7D0-AC17-8F3C32D56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588" y="613925"/>
            <a:ext cx="2144274" cy="1909744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4B38ACD-0F6F-DF94-9067-BE37F9E118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639090" y="3117699"/>
            <a:ext cx="2028845" cy="2028845"/>
          </a:xfrm>
          <a:prstGeom prst="rect">
            <a:avLst/>
          </a:prstGeom>
        </p:spPr>
      </p:pic>
      <p:pic>
        <p:nvPicPr>
          <p:cNvPr id="14" name="Picture 13" descr="A blue square with white letters&#10;&#10;AI-generated content may be incorrect.">
            <a:extLst>
              <a:ext uri="{FF2B5EF4-FFF2-40B4-BE49-F238E27FC236}">
                <a16:creationId xmlns:a16="http://schemas.microsoft.com/office/drawing/2014/main" id="{2CDA3978-A1F1-1DC0-E5DD-F9D29FDF50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99684" y="4251259"/>
            <a:ext cx="1967832" cy="19678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5AED6B0-F7D6-6909-F656-6393EDC9FF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64461" y="773952"/>
            <a:ext cx="1432545" cy="1432545"/>
          </a:xfrm>
          <a:prstGeom prst="rect">
            <a:avLst/>
          </a:prstGeom>
        </p:spPr>
      </p:pic>
      <p:pic>
        <p:nvPicPr>
          <p:cNvPr id="25" name="Picture 24" descr="A green x with black text&#10;&#10;AI-generated content may be incorrect.">
            <a:extLst>
              <a:ext uri="{FF2B5EF4-FFF2-40B4-BE49-F238E27FC236}">
                <a16:creationId xmlns:a16="http://schemas.microsoft.com/office/drawing/2014/main" id="{8F0E06AE-5FEE-10D0-E050-2E154DCF2E2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3793" y="4037618"/>
            <a:ext cx="1524116" cy="2217852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B8217681-817E-48E8-82C2-47EEA01473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32093" y="943561"/>
            <a:ext cx="1812473" cy="1727407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24E627BC-9BB3-2C6B-A170-0CF1391A18C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71414" y="2500256"/>
            <a:ext cx="1872302" cy="187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85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D5C39319-2A36-4900-A282-931306282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8" name="Freeform 11">
            <a:extLst>
              <a:ext uri="{FF2B5EF4-FFF2-40B4-BE49-F238E27FC236}">
                <a16:creationId xmlns:a16="http://schemas.microsoft.com/office/drawing/2014/main" id="{4922C3E2-6B80-43FA-A1B3-72C74209D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0" name="Freeform 13">
            <a:extLst>
              <a:ext uri="{FF2B5EF4-FFF2-40B4-BE49-F238E27FC236}">
                <a16:creationId xmlns:a16="http://schemas.microsoft.com/office/drawing/2014/main" id="{7F9CA34F-473C-460F-8CD5-65EDDB055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2" name="Freeform 25">
            <a:extLst>
              <a:ext uri="{FF2B5EF4-FFF2-40B4-BE49-F238E27FC236}">
                <a16:creationId xmlns:a16="http://schemas.microsoft.com/office/drawing/2014/main" id="{B96B78F4-324C-4D12-827F-AD3D63786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24" name="Freeform 14">
            <a:extLst>
              <a:ext uri="{FF2B5EF4-FFF2-40B4-BE49-F238E27FC236}">
                <a16:creationId xmlns:a16="http://schemas.microsoft.com/office/drawing/2014/main" id="{3ADAE0E3-E595-4EA7-9E10-27915A5DD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BG"/>
          </a:p>
        </p:txBody>
      </p:sp>
      <p:sp>
        <p:nvSpPr>
          <p:cNvPr id="26" name="5-Point Star 24">
            <a:extLst>
              <a:ext uri="{FF2B5EF4-FFF2-40B4-BE49-F238E27FC236}">
                <a16:creationId xmlns:a16="http://schemas.microsoft.com/office/drawing/2014/main" id="{513E71BC-07F8-408E-B2D1-53D239C9D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2BA115B-6ACC-4B7A-A618-49B9B5EC5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00BB7E50-DB95-4951-81DD-F006892F1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76200" y="0"/>
            <a:ext cx="4702938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8B3A74-5104-CAA0-A22D-FEFC6773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118" y="1301568"/>
            <a:ext cx="3314218" cy="29127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100" dirty="0"/>
              <a:t>External services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D2822A-353B-407D-B7B4-C89ABDD0B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88" y="0"/>
            <a:ext cx="4238653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DC87698-6BCD-4724-AC57-04D2C6A3A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5752622"/>
            <a:ext cx="4239772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36" name="Freeform 8">
            <a:extLst>
              <a:ext uri="{FF2B5EF4-FFF2-40B4-BE49-F238E27FC236}">
                <a16:creationId xmlns:a16="http://schemas.microsoft.com/office/drawing/2014/main" id="{E1337527-081B-4C20-B74F-852CF4BC9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2189" y="0"/>
            <a:ext cx="4283927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BG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797668C-0EAB-419D-8D49-70BFD36B3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88800" y="450792"/>
            <a:ext cx="6639906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BC52D9D-E838-9854-4494-2347911DA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87378" y="3487730"/>
            <a:ext cx="2679315" cy="26793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553EA1-9DD4-1A69-8C95-827B7C822E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2124" y="3487730"/>
            <a:ext cx="2679607" cy="267960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B1A3DCD-CE02-A75C-DB21-004DCBFD30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34459" y="791870"/>
            <a:ext cx="2326859" cy="232685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DC3FBAB-07E4-F5B0-19E0-2CC355B1F7C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642124" y="842361"/>
            <a:ext cx="2326858" cy="232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8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F71BD6-8EF3-077F-4679-7748C2713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FB674AD-9489-6116-A5C3-85A9ACDDC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Freeform 11">
            <a:extLst>
              <a:ext uri="{FF2B5EF4-FFF2-40B4-BE49-F238E27FC236}">
                <a16:creationId xmlns:a16="http://schemas.microsoft.com/office/drawing/2014/main" id="{1D64CC44-544E-0843-CBDC-6A376F247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D07292A2-5974-C11F-92BB-82A6A85857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6A8E4AA3-5CCC-BECD-A488-240F56A50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19477A45-6B3D-714D-D2BB-E4FEF5706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BG"/>
          </a:p>
        </p:txBody>
      </p:sp>
      <p:sp>
        <p:nvSpPr>
          <p:cNvPr id="21" name="5-Point Star 24">
            <a:extLst>
              <a:ext uri="{FF2B5EF4-FFF2-40B4-BE49-F238E27FC236}">
                <a16:creationId xmlns:a16="http://schemas.microsoft.com/office/drawing/2014/main" id="{A2B93514-D09D-D960-BA6C-FA6F70FD2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F5DC320-9505-2389-DE6F-DE7A6F92D0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523E1A-20DD-3006-57ED-2F5E3B3DF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CA2ED2F2-B258-1D53-51E3-DDB007DF9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CE5AFC-7773-1043-B97F-5AB257FAA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100" dirty="0"/>
              <a:t>Database schema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C8DA321-2B8F-5F55-8BE6-CB30BDA9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454D92-BD82-6FE6-B928-20DCC301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37" y="5762147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798446-9121-00F1-4464-37CB9FDBC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3E6800-D05B-AAF3-432B-6149D0A7C9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118" y="1509130"/>
            <a:ext cx="6636824" cy="17001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451CE4-D140-A3AF-3FB9-DA4169BC9C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1883" y="3209364"/>
            <a:ext cx="6635295" cy="2430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327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1">
                <a:shade val="48000"/>
                <a:satMod val="110000"/>
                <a:lumMod val="40000"/>
              </a:schemeClr>
              <a:schemeClr val="bg1">
                <a:tint val="90000"/>
                <a:lumMod val="10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C886762-16F0-4868-B83A-261746214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3" name="Freeform 11">
            <a:extLst>
              <a:ext uri="{FF2B5EF4-FFF2-40B4-BE49-F238E27FC236}">
                <a16:creationId xmlns:a16="http://schemas.microsoft.com/office/drawing/2014/main" id="{D2B54B4E-3454-4B76-B85A-8512B77298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15" name="Freeform 13">
            <a:extLst>
              <a:ext uri="{FF2B5EF4-FFF2-40B4-BE49-F238E27FC236}">
                <a16:creationId xmlns:a16="http://schemas.microsoft.com/office/drawing/2014/main" id="{7EFFE965-5586-4889-A74D-3A6080D04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17" name="Freeform 25">
            <a:extLst>
              <a:ext uri="{FF2B5EF4-FFF2-40B4-BE49-F238E27FC236}">
                <a16:creationId xmlns:a16="http://schemas.microsoft.com/office/drawing/2014/main" id="{5BC4125D-18D9-4A65-82B6-C24FE943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19" name="Freeform 14">
            <a:extLst>
              <a:ext uri="{FF2B5EF4-FFF2-40B4-BE49-F238E27FC236}">
                <a16:creationId xmlns:a16="http://schemas.microsoft.com/office/drawing/2014/main" id="{A86DE327-0F45-4F54-BB6C-68A093CE5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BG"/>
          </a:p>
        </p:txBody>
      </p:sp>
      <p:sp>
        <p:nvSpPr>
          <p:cNvPr id="21" name="5-Point Star 24">
            <a:extLst>
              <a:ext uri="{FF2B5EF4-FFF2-40B4-BE49-F238E27FC236}">
                <a16:creationId xmlns:a16="http://schemas.microsoft.com/office/drawing/2014/main" id="{795857C2-E6E7-405A-B5A3-4DE3B50A7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793411C-A1D8-450D-9561-24C75D6D7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D4E68FE-D0E7-4AC4-9D37-BC9A10E710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6" y="0"/>
            <a:ext cx="4632997" cy="6858000"/>
          </a:xfrm>
          <a:prstGeom prst="rect">
            <a:avLst/>
          </a:pr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5">
            <a:extLst>
              <a:ext uri="{FF2B5EF4-FFF2-40B4-BE49-F238E27FC236}">
                <a16:creationId xmlns:a16="http://schemas.microsoft.com/office/drawing/2014/main" id="{9F958711-6F0F-4DAF-B6D7-38676273C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93205" cy="6576643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/>
          <a:lstStyle/>
          <a:p>
            <a:endParaRPr lang="en-B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23E61-FDFE-FE1A-A61C-ACCE5659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663" y="1304458"/>
            <a:ext cx="3326650" cy="29017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100" dirty="0"/>
              <a:t>Database schema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43839F-D746-4BD2-AF83-A2D59C171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856" y="0"/>
            <a:ext cx="4248871" cy="226225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022DB94-BA9F-403F-85B2-FD0A22CAD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537" y="5762147"/>
            <a:ext cx="4250216" cy="780581"/>
          </a:xfrm>
          <a:prstGeom prst="rect">
            <a:avLst/>
          </a:pr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BG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F0A5978-229F-41F1-B213-A2B43E442D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1883" y="450792"/>
            <a:ext cx="6636823" cy="5950008"/>
          </a:xfrm>
          <a:prstGeom prst="rect">
            <a:avLst/>
          </a:prstGeom>
          <a:solidFill>
            <a:schemeClr val="bg1"/>
          </a:solidFill>
          <a:ln w="57150" cmpd="thinThick">
            <a:noFill/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387A69-8B6E-CB7E-EA9C-CE2EDD11A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1153" y="1878825"/>
            <a:ext cx="6636823" cy="15671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541AB2-D7D7-8730-2B10-1356385553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6485" y="3459965"/>
            <a:ext cx="6613534" cy="140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54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3930-EABA-3C9A-FE01-6CEDAD8A1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3654" y="1853515"/>
            <a:ext cx="12441927" cy="2613454"/>
          </a:xfrm>
        </p:spPr>
        <p:txBody>
          <a:bodyPr>
            <a:normAutofit/>
          </a:bodyPr>
          <a:lstStyle/>
          <a:p>
            <a:r>
              <a:rPr lang="en-BG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208606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Main Event</Template>
  <TotalTime>84</TotalTime>
  <Words>13</Words>
  <Application>Microsoft Macintosh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Impact</vt:lpstr>
      <vt:lpstr>Main Event</vt:lpstr>
      <vt:lpstr>FEST</vt:lpstr>
      <vt:lpstr>dependencies</vt:lpstr>
      <vt:lpstr>External services</vt:lpstr>
      <vt:lpstr>Database schema</vt:lpstr>
      <vt:lpstr>Database schema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Ilia Petrov</dc:creator>
  <cp:lastModifiedBy>Ilia Petrov</cp:lastModifiedBy>
  <cp:revision>4</cp:revision>
  <dcterms:created xsi:type="dcterms:W3CDTF">2025-02-02T09:07:40Z</dcterms:created>
  <dcterms:modified xsi:type="dcterms:W3CDTF">2025-02-27T08:09:20Z</dcterms:modified>
</cp:coreProperties>
</file>