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19EF-5648-F5D2-221C-600A564A8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GOPIZZA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7F802-CE3D-4774-864F-B444027A9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/>
              <a:t>Ilia Petrov № 62520</a:t>
            </a:r>
          </a:p>
        </p:txBody>
      </p:sp>
    </p:spTree>
    <p:extLst>
      <p:ext uri="{BB962C8B-B14F-4D97-AF65-F5344CB8AC3E}">
        <p14:creationId xmlns:p14="http://schemas.microsoft.com/office/powerpoint/2010/main" val="22249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C39319-2A36-4900-A282-93130628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Freeform 11">
            <a:extLst>
              <a:ext uri="{FF2B5EF4-FFF2-40B4-BE49-F238E27FC236}">
                <a16:creationId xmlns:a16="http://schemas.microsoft.com/office/drawing/2014/main" id="{4922C3E2-6B80-43FA-A1B3-72C74209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7F9CA34F-473C-460F-8CD5-65EDDB055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B96B78F4-324C-4D12-827F-AD3D6378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3ADAE0E3-E595-4EA7-9E10-27915A5D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5-Point Star 24">
            <a:extLst>
              <a:ext uri="{FF2B5EF4-FFF2-40B4-BE49-F238E27FC236}">
                <a16:creationId xmlns:a16="http://schemas.microsoft.com/office/drawing/2014/main" id="{513E71BC-07F8-408E-B2D1-53D239C9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BA115B-6ACC-4B7A-A618-49B9B5EC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BB7E50-DB95-4951-81DD-F006892F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97100-851B-CABA-0CE9-89334238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dependencies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2822A-353B-407D-B7B4-C89ABDD0B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87698-6BCD-4724-AC57-04D2C6A3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E1337527-081B-4C20-B74F-852CF4BC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7668C-0EAB-419D-8D49-70BFD36B3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5BF55C-AA58-D7DD-14D1-CB471DEF6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0837" y="5422424"/>
            <a:ext cx="3028419" cy="578074"/>
          </a:xfrm>
          <a:prstGeom prst="rect">
            <a:avLst/>
          </a:prstGeom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B91E6B16-8609-D844-D4A0-EB982834E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394" y="4565148"/>
            <a:ext cx="3022359" cy="813405"/>
          </a:xfrm>
          <a:prstGeom prst="rect">
            <a:avLst/>
          </a:prstGeom>
        </p:spPr>
      </p:pic>
      <p:pic>
        <p:nvPicPr>
          <p:cNvPr id="7" name="Picture 6" descr="A blue letter on a black background&#10;&#10;AI-generated content may be incorrect.">
            <a:extLst>
              <a:ext uri="{FF2B5EF4-FFF2-40B4-BE49-F238E27FC236}">
                <a16:creationId xmlns:a16="http://schemas.microsoft.com/office/drawing/2014/main" id="{513F75D0-0264-496C-B5D8-E67635BE6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151" y="1055871"/>
            <a:ext cx="3028419" cy="41893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EF9AFD4-01A9-8BE3-0F27-199D67278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4856" y="-6408"/>
            <a:ext cx="2438400" cy="2438400"/>
          </a:xfrm>
          <a:prstGeom prst="rect">
            <a:avLst/>
          </a:prstGeom>
        </p:spPr>
      </p:pic>
      <p:pic>
        <p:nvPicPr>
          <p:cNvPr id="15" name="Picture 14" descr="A blue and black logo&#10;&#10;AI-generated content may be incorrect.">
            <a:extLst>
              <a:ext uri="{FF2B5EF4-FFF2-40B4-BE49-F238E27FC236}">
                <a16:creationId xmlns:a16="http://schemas.microsoft.com/office/drawing/2014/main" id="{49FB1CD9-AE57-AFD4-A944-A327D8B3BE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0167" y="3653471"/>
            <a:ext cx="2206277" cy="1121657"/>
          </a:xfrm>
          <a:prstGeom prst="rect">
            <a:avLst/>
          </a:prstGeom>
        </p:spPr>
      </p:pic>
      <p:pic>
        <p:nvPicPr>
          <p:cNvPr id="19" name="Picture 18" descr="A cartoon of a duck&#10;&#10;AI-generated content may be incorrect.">
            <a:extLst>
              <a:ext uri="{FF2B5EF4-FFF2-40B4-BE49-F238E27FC236}">
                <a16:creationId xmlns:a16="http://schemas.microsoft.com/office/drawing/2014/main" id="{7E106007-7731-94CF-EA33-D05994F3F7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9140" y="2113105"/>
            <a:ext cx="2069538" cy="2069538"/>
          </a:xfrm>
          <a:prstGeom prst="rect">
            <a:avLst/>
          </a:prstGeom>
        </p:spPr>
      </p:pic>
      <p:pic>
        <p:nvPicPr>
          <p:cNvPr id="4" name="Picture 3" descr="A white circle with orange and green dots&#10;&#10;AI-generated content may be incorrect.">
            <a:extLst>
              <a:ext uri="{FF2B5EF4-FFF2-40B4-BE49-F238E27FC236}">
                <a16:creationId xmlns:a16="http://schemas.microsoft.com/office/drawing/2014/main" id="{003A7F60-106B-3602-956A-82165CBACF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8630" y="2725644"/>
            <a:ext cx="1600775" cy="1600775"/>
          </a:xfrm>
          <a:prstGeom prst="rect">
            <a:avLst/>
          </a:prstGeom>
        </p:spPr>
      </p:pic>
      <p:pic>
        <p:nvPicPr>
          <p:cNvPr id="6" name="Picture 5" descr="Blue waves on a black background&#10;&#10;AI-generated content may be incorrect.">
            <a:extLst>
              <a:ext uri="{FF2B5EF4-FFF2-40B4-BE49-F238E27FC236}">
                <a16:creationId xmlns:a16="http://schemas.microsoft.com/office/drawing/2014/main" id="{689CB127-D63C-C5AD-EE17-E23017EEA5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4008" y="1475328"/>
            <a:ext cx="2069539" cy="20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C39319-2A36-4900-A282-93130628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Freeform 11">
            <a:extLst>
              <a:ext uri="{FF2B5EF4-FFF2-40B4-BE49-F238E27FC236}">
                <a16:creationId xmlns:a16="http://schemas.microsoft.com/office/drawing/2014/main" id="{4922C3E2-6B80-43FA-A1B3-72C74209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7F9CA34F-473C-460F-8CD5-65EDDB055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B96B78F4-324C-4D12-827F-AD3D6378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3ADAE0E3-E595-4EA7-9E10-27915A5D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5-Point Star 24">
            <a:extLst>
              <a:ext uri="{FF2B5EF4-FFF2-40B4-BE49-F238E27FC236}">
                <a16:creationId xmlns:a16="http://schemas.microsoft.com/office/drawing/2014/main" id="{513E71BC-07F8-408E-B2D1-53D239C9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BA115B-6ACC-4B7A-A618-49B9B5EC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BB7E50-DB95-4951-81DD-F006892F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B3A74-5104-CAA0-A22D-FEFC677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External services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2822A-353B-407D-B7B4-C89ABDD0B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87698-6BCD-4724-AC57-04D2C6A3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E1337527-081B-4C20-B74F-852CF4BC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7668C-0EAB-419D-8D49-70BFD36B3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09C2E922-EC28-D26B-58AC-C044471B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567" y="684679"/>
            <a:ext cx="2598935" cy="2679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DA7802-2F5F-7A20-0EA7-00178961F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123" y="684679"/>
            <a:ext cx="2679607" cy="26796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C52D9D-E838-9854-4494-2347911DA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7378" y="3487730"/>
            <a:ext cx="2679315" cy="267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53EA1-9DD4-1A69-8C95-827B7C822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2124" y="3487730"/>
            <a:ext cx="2679607" cy="2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3E61-FDFE-FE1A-A61C-ACCE5659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dirty="0"/>
              <a:t>Database schema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A85821-BB3F-65C0-1B39-328A5BA9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611" b="2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930-EABA-3C9A-FE01-6CEDAD8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54" y="1853515"/>
            <a:ext cx="12441927" cy="2613454"/>
          </a:xfrm>
        </p:spPr>
        <p:txBody>
          <a:bodyPr>
            <a:normAutofit/>
          </a:bodyPr>
          <a:lstStyle/>
          <a:p>
            <a:r>
              <a:rPr lang="en-BG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086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67</TotalTime>
  <Words>11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GOPIZZA</vt:lpstr>
      <vt:lpstr>dependencies</vt:lpstr>
      <vt:lpstr>External services</vt:lpstr>
      <vt:lpstr>Database schema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Petrov</dc:creator>
  <cp:lastModifiedBy>Ilia Petrov</cp:lastModifiedBy>
  <cp:revision>2</cp:revision>
  <dcterms:created xsi:type="dcterms:W3CDTF">2025-02-02T09:07:40Z</dcterms:created>
  <dcterms:modified xsi:type="dcterms:W3CDTF">2025-02-02T11:08:09Z</dcterms:modified>
</cp:coreProperties>
</file>