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ADC20-81E4-9E90-4822-B4D5CB5C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19801A-B62D-F0BB-8175-5EF66F24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A133B-B6DE-37B7-C0F2-2C39E5A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49-F7E4-4DF3-8CEE-DB26321C26A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550B1-7A68-45ED-9A84-0D05FEFF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7EB9F-10A8-A358-9414-6798D7E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8EF-46EB-46F9-AA10-85D5380F2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7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91D78-5B18-4416-7B47-684FA72E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951F80-8F08-C3D4-D116-8C830F13D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F5D1C-7BE0-3358-D2C1-A1CF5580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49-F7E4-4DF3-8CEE-DB26321C26A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86F35-A70D-0E9C-FF7E-001D53D5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46C54-EB0A-6320-7197-089037AF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8EF-46EB-46F9-AA10-85D5380F2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17436F-280F-CC7F-F79B-B356C091C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C6BD9-B5E6-9C51-2D53-5DCC4F0FE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1DC48-B653-165C-57D6-F0A817C9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49-F7E4-4DF3-8CEE-DB26321C26A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12821-C644-3928-661E-F6605340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51244-169C-68C3-803F-9BEFBCC1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8EF-46EB-46F9-AA10-85D5380F2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9635-D507-206C-1209-EC557A71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F14C7-90A5-FF53-13D3-6CD3B7E7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71536-5816-7749-483C-DC2993F8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49-F7E4-4DF3-8CEE-DB26321C26A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6528A-6E2D-46E7-7B9E-90C3B650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EBB50-9888-1CBF-8A51-CA051BE7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8EF-46EB-46F9-AA10-85D5380F2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20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04DBD-2B49-2364-D01B-702079DA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75E31-DC4D-FEA4-D052-A48094055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48D77-6C1E-1ADC-74DC-00DDDA78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49-F7E4-4DF3-8CEE-DB26321C26A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94C1F-2939-A837-7AD7-F69D0AB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1E071-43BF-9CC5-A386-9BD2904A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8EF-46EB-46F9-AA10-85D5380F2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7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45014-54E5-6B46-0EDE-8C379ABD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480DB-3408-614F-6E73-2BEC7F071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34ACDB-A8AA-7A42-66E9-01D4F7BED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EC83BE-3E5E-3869-2C3F-FF7DBED3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49-F7E4-4DF3-8CEE-DB26321C26A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628E4-59D9-6258-9331-D8E7012B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4A932-F6BE-2F49-7133-D89D8419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8EF-46EB-46F9-AA10-85D5380F2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8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6C317-9F82-C420-AAB3-01AF68CD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DB0F9-8BB3-47F1-AAEA-36752DB16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743CC-7731-F48A-9E20-14D3B49A7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0C77AE-D576-2437-733B-F64A33C46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D6FB50-4967-4C38-7BA1-BAB388D56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47AE0F-0AF4-8454-E193-147399E4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49-F7E4-4DF3-8CEE-DB26321C26A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3C809-102D-3F60-3E39-CF9F101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6F2A31-2EE6-CE84-18E9-9CCDC7CA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8EF-46EB-46F9-AA10-85D5380F2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78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FFE59-5CC1-9AA2-E6A9-0F46842E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252E6F-CE36-1F81-8A5C-441A0957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49-F7E4-4DF3-8CEE-DB26321C26A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9A3862-46AF-8DEF-075C-8D16834C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F83C77-175A-4EB0-525F-5949BAA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8EF-46EB-46F9-AA10-85D5380F2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9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613FDA-A0E9-4648-2B5F-D307EDED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49-F7E4-4DF3-8CEE-DB26321C26A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699377-A6E7-11D1-F6DE-66F2A836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8BAC2-6452-C835-85B6-3C42735E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8EF-46EB-46F9-AA10-85D5380F2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7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2A5D5-6AE2-CE5C-3F84-A82FB65B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A783B-BBDE-546A-B245-1BBE3E94B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AF460F-1B75-7D1E-7350-E259C906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E04697-E1D6-9C10-0CEF-2E26B2CB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49-F7E4-4DF3-8CEE-DB26321C26A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F4911-CF78-7B65-6830-0BED8316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9AF00-FA38-60C4-6A12-B90436A6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8EF-46EB-46F9-AA10-85D5380F2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6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D9A2B-F9CD-6EEC-28DA-B9EF62DE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91B96D-1453-2AC6-66FB-950317732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92244-DE79-AD7C-214E-5E186B46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63C5F-D4AA-6B3C-0897-B4B95984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49-F7E4-4DF3-8CEE-DB26321C26A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CFAD3-8892-7DFD-D622-450879D4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DA3C8C-2930-5E64-8188-AEF91EFD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8EF-46EB-46F9-AA10-85D5380F2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DAC1A8-31BD-9931-BC79-0D45C193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CAB17-6DD7-A8A8-6FB0-6EAED0FCE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7915F-8BD5-E1AD-17A9-308A31DAC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3EA49-F7E4-4DF3-8CEE-DB26321C26A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13A87-ACB4-4D3D-E66F-65AC13931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E6E47-736E-5346-86B3-1F419781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B8EF-46EB-46F9-AA10-85D5380F2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5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5E29FA-2961-0BE3-E196-09B9F3BD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2" y="56761"/>
            <a:ext cx="5127396" cy="512739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79FD88-9DCC-6C8A-EBD7-A89653AC8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企业运营沙盘管理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F86AC8-E23B-DD1C-F6FF-AC8693F18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某果</a:t>
            </a:r>
            <a:r>
              <a:rPr lang="en-US" altLang="zh-CN" dirty="0" err="1">
                <a:solidFill>
                  <a:schemeClr val="accent1"/>
                </a:solidFill>
              </a:rPr>
              <a:t>ceo</a:t>
            </a:r>
            <a:r>
              <a:rPr lang="zh-CN" altLang="en-US" dirty="0">
                <a:solidFill>
                  <a:schemeClr val="accent1"/>
                </a:solidFill>
              </a:rPr>
              <a:t>：袁继尧</a:t>
            </a:r>
          </a:p>
        </p:txBody>
      </p:sp>
    </p:spTree>
    <p:extLst>
      <p:ext uri="{BB962C8B-B14F-4D97-AF65-F5344CB8AC3E}">
        <p14:creationId xmlns:p14="http://schemas.microsoft.com/office/powerpoint/2010/main" val="21649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D88A2-8E3B-F26A-05E3-EB691F4A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厂房与生产线建设情况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BA0BE-9A97-0A7B-02CA-2AFAEF7D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我司以稳健经营为主，实现了未破产的伟大壮举。</a:t>
            </a:r>
            <a:endParaRPr lang="en-US" altLang="zh-CN" dirty="0"/>
          </a:p>
          <a:p>
            <a:r>
              <a:rPr lang="zh-CN" altLang="en-US" dirty="0"/>
              <a:t>可实现自负盈亏。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故最终结果：小厂房</a:t>
            </a:r>
            <a:r>
              <a:rPr lang="en-US" altLang="zh-CN" dirty="0">
                <a:solidFill>
                  <a:srgbClr val="FF0000"/>
                </a:solidFill>
              </a:rPr>
              <a:t>*2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生产线均为</a:t>
            </a:r>
            <a:r>
              <a:rPr lang="en-US" altLang="zh-CN" dirty="0">
                <a:solidFill>
                  <a:srgbClr val="FF0000"/>
                </a:solidFill>
              </a:rPr>
              <a:t>p3</a:t>
            </a:r>
            <a:r>
              <a:rPr lang="zh-CN" altLang="en-US" dirty="0">
                <a:solidFill>
                  <a:srgbClr val="FF0000"/>
                </a:solidFill>
              </a:rPr>
              <a:t>，共三条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993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F9CC4-8904-DB35-BD72-5C284137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研发认证与市场开拓情况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86DD0-E108-1DC6-65C4-6FADE137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秉承着诚信经营的理念，不轻易借贷的准则。</a:t>
            </a:r>
            <a:endParaRPr lang="en-US" altLang="zh-CN" dirty="0"/>
          </a:p>
          <a:p>
            <a:r>
              <a:rPr lang="zh-CN" altLang="en-US" dirty="0"/>
              <a:t>故最终结果为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Iso</a:t>
            </a:r>
            <a:r>
              <a:rPr lang="zh-CN" altLang="en-US" dirty="0">
                <a:solidFill>
                  <a:srgbClr val="FF0000"/>
                </a:solidFill>
              </a:rPr>
              <a:t>全认证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市场开发：本地 区域 亚洲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82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03A5F-401D-A3C4-5DD3-68465DD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订单选择与完成情况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DB943-36D2-242E-C7D7-2F436BD4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我司尽量选择交货期长的以保证完全完成订单。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故结果：共接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完全完成，未进行紧急采购</a:t>
            </a:r>
          </a:p>
        </p:txBody>
      </p:sp>
    </p:spTree>
    <p:extLst>
      <p:ext uri="{BB962C8B-B14F-4D97-AF65-F5344CB8AC3E}">
        <p14:creationId xmlns:p14="http://schemas.microsoft.com/office/powerpoint/2010/main" val="58215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A4D9E-AB68-6998-11F9-B28EC6FD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05" y="316030"/>
            <a:ext cx="10515600" cy="1325563"/>
          </a:xfrm>
        </p:spPr>
        <p:txBody>
          <a:bodyPr/>
          <a:lstStyle/>
          <a:p>
            <a:r>
              <a:rPr lang="zh-CN" altLang="en-US" dirty="0"/>
              <a:t>财务报表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1AA93B-DA57-1690-86A9-F2EFE9F67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811" y="1834937"/>
            <a:ext cx="9910520" cy="43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9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7D442-B5F0-38CB-0395-B8E1A46C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EAD50-07A9-CA60-87A7-6078A1B1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我组三名同志：袁继尧，贺元，孙卓奇均认真负责的完成了各自工作，最后的成功离不开每个人的努力。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2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企业全面管理沙盘实战模拟训练改变了传统课堂灌输授课方式，通过直观的企业经营沙盘，来模拟企业运行状况。这次课程最大的特点是在“参与中学习”，让我们在分析市场、制定战略、组织生产、整体营销和财务结算等一系列活动中体会企业经营运作的全过程，认识到企业资源的有限性，从而深刻领悟科学的管理规律，提升管理能力。在短短</a:t>
            </a:r>
            <a:r>
              <a:rPr lang="en-US" altLang="zh-CN" sz="2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的训练中，会遇到企业经营中经常出现的各种典型问题。我们必须和小组其他成员一起去寻找市场机会，分析规律，制定策略，实施全面管理。在各种决策的成功和失败的体验中，学习管理知识，掌握管理技巧，提高管理素质。它既能调动学员的主观能动性，又可以让学员身临其境，真正感受一个企业经营者直面的市场竞争的精彩与残酷，承担经营风险与责任，在此过程中领悟企业经营管理的关键，了解企业管理的解决之道。</a:t>
            </a:r>
            <a:endParaRPr lang="en-US" altLang="zh-CN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3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348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企业运营沙盘管理</vt:lpstr>
      <vt:lpstr>厂房与生产线建设情况</vt:lpstr>
      <vt:lpstr>研发认证与市场开拓情况</vt:lpstr>
      <vt:lpstr>订单选择与完成情况</vt:lpstr>
      <vt:lpstr>财务报表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企业运营沙盘管理</dc:title>
  <dc:creator>袁 继尧</dc:creator>
  <cp:lastModifiedBy>袁 继尧</cp:lastModifiedBy>
  <cp:revision>1</cp:revision>
  <dcterms:created xsi:type="dcterms:W3CDTF">2022-10-31T14:26:55Z</dcterms:created>
  <dcterms:modified xsi:type="dcterms:W3CDTF">2022-10-31T14:53:20Z</dcterms:modified>
</cp:coreProperties>
</file>