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302" autoAdjust="0"/>
  </p:normalViewPr>
  <p:slideViewPr>
    <p:cSldViewPr snapToGrid="0">
      <p:cViewPr varScale="1">
        <p:scale>
          <a:sx n="64" d="100"/>
          <a:sy n="64" d="100"/>
        </p:scale>
        <p:origin x="114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A9472-1DC2-476D-847D-AEF869A08B54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EC4C2-401E-4FFE-A4F4-BC5B5DD99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105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EC4C2-401E-4FFE-A4F4-BC5B5DD9916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610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EC4C2-401E-4FFE-A4F4-BC5B5DD9916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731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658BF-4A12-9611-BD7B-00AE6B1CB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C5B57E-75C6-E75B-EBC6-68B49A8A3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23711-6EDC-89EA-57CD-4BDE8EE91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BFE333-47FD-2EE8-E7C9-B792F6C59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7AD651-7FA3-9948-F3BC-805141C16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217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F9460C-27B3-708C-FDE3-C9DC99D1D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97A95F-011C-5869-5026-65520FE02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08BDB6-50F3-3190-F6C4-B038052DD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2C27BD-FD79-E4C6-08F8-5515EAA64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56E604-0A9D-7BA7-AFAA-1FF852612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365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D910DAE-7C11-A4D6-67D4-C4BF76E793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7B88B7-619C-1E8B-CB54-F5F83569E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B52F85-44C1-A024-2C29-351393322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62944B-E780-6E30-14A4-96FBB8051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C3A9D-0C14-D259-ADAB-484BEEB08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642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3C833C-2E76-E6A4-0CD3-F8C5F667D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105EC5-A42D-76BD-FBB7-ADDBEAA73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0172DB-2B76-6ECB-FB6D-46EDFA15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5C1128-0EE7-2517-1151-D70459DCD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E3DFE8-4BF2-C39D-1045-3032FE0A7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865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E5293-A346-53B9-BBC8-A5BBC0FC5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399764-4F94-E515-5BDC-E2CE5E728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B0D7E7-C75A-E783-654D-93774E862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A9759-E67C-4E16-3E7F-460EA007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BE7D98-0210-70F1-A2B8-D6620385B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058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7CA2C-F7B2-4A40-5184-0500F76A1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A4A94D-C12B-721D-EA27-5EF2A598DF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09A954-8547-93B2-F71D-A4D5D922C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528B0B-EA7B-DEBD-AB2F-F73A2C7F8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EC9AE3-EFFE-4D53-79CC-8C4DC8BE8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649BFA-C91D-A703-C4FF-CBBD2293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600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1579A-5AE0-78EF-3B42-84A24D462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E14B9E-AF4B-E93F-ABA4-FE8AAF701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2C1F5C-897B-7E3A-F01D-0594BFFE3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8E709C-72D9-09CE-743B-B4E932435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F91528-E779-FE85-0C9A-0D48081AC5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164D16-A20B-9F18-E272-EBB09312D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5413F8-3C3A-C460-B243-6FA77E921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EACF77-35BE-A03D-6EB7-8ED893DC7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80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3CF8D-2644-9C09-3799-BA70A8AEB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FC601B-1A2B-C3BC-3D60-E149C6153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764E6C-46D8-7782-D24E-5CDB16534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DD3BE3-198F-EB39-CA06-4C5F1AF63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41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2048E0-37F0-41D8-9C06-790A61B64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A7909BA-CCDA-E7E9-4EA9-73062BA89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624CB3-61E8-0C4E-2383-CB5D43837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740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2AB7E-C27C-7EA5-80E2-A22EEC094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8256B9-9D44-5C01-1F6B-3E47442ED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8A6E3E-340E-2266-CFFA-ADD4F22ED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C3EE93-E45C-0BCE-BA0C-19F331996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ECE4FC-2A66-7DF1-D8D3-E3F82E21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25C9A1-867A-0963-604E-21B36E6CC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072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5F512-AA3B-81E0-85EE-34A3A52A6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AD9944-6DD7-16EA-7178-DFA6C5D75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24BB23-0C58-DBF0-7310-CD36FCE89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5B432E-3FB2-4E3A-9925-FFE123F4F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A32D8F-3B32-1CE6-38C1-4137DBB12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04DDEC-F6DC-0B7E-FDAC-36907021E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58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3AD1D4-7AB8-A0A7-60ED-3CEDFC1F3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6C1A2-0CA9-26FD-B9DB-440E00C3E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D840C4-C85A-F91B-E00E-C15C70B42A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A27EB7-94DC-414F-A9E6-532764B5034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3EEB78-AFA3-B6C9-1639-555F55C70D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DE8D72-626F-354C-D2E8-7E3AAA4AE5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39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60B25D87-2568-3DC7-4E5F-9DC724F40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83707"/>
            <a:ext cx="9144000" cy="1126256"/>
          </a:xfrm>
        </p:spPr>
        <p:txBody>
          <a:bodyPr>
            <a:normAutofit/>
          </a:bodyPr>
          <a:lstStyle/>
          <a:p>
            <a:r>
              <a:rPr lang="en-US" altLang="ko-KR" sz="4400"/>
              <a:t>${Title}</a:t>
            </a:r>
            <a:endParaRPr lang="ko-KR" altLang="en-US" sz="4400"/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187AA0D5-1CE6-512F-205C-80182A2F9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84785"/>
            <a:ext cx="9144000" cy="604966"/>
          </a:xfrm>
        </p:spPr>
        <p:txBody>
          <a:bodyPr/>
          <a:lstStyle/>
          <a:p>
            <a:r>
              <a:rPr lang="en-US" altLang="ko-KR" b="1"/>
              <a:t>BOLD</a:t>
            </a:r>
            <a:r>
              <a:rPr lang="en-US" altLang="ko-KR"/>
              <a:t> </a:t>
            </a:r>
            <a:r>
              <a:rPr lang="en-US" altLang="ko-KR" sz="1600"/>
              <a:t>${Subtitle}</a:t>
            </a:r>
            <a:r>
              <a:rPr lang="en-US" altLang="ko-KR"/>
              <a:t> </a:t>
            </a:r>
            <a:r>
              <a:rPr lang="en-US" altLang="ko-KR" i="1"/>
              <a:t>Italic</a:t>
            </a:r>
            <a:endParaRPr lang="ko-KR" altLang="en-US" i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6F8F99-8E09-1855-DDF6-487402DF7BF2}"/>
              </a:ext>
            </a:extLst>
          </p:cNvPr>
          <p:cNvSpPr txBox="1"/>
          <p:nvPr/>
        </p:nvSpPr>
        <p:spPr>
          <a:xfrm>
            <a:off x="6970426" y="6222233"/>
            <a:ext cx="4858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i="1"/>
              <a:t>Created By: </a:t>
            </a:r>
            <a:r>
              <a:rPr lang="en-US" altLang="ko-KR" b="1" i="1"/>
              <a:t>${Date:yyyy-MM-dd}</a:t>
            </a:r>
            <a:endParaRPr lang="ko-KR" altLang="en-US" b="1" i="1"/>
          </a:p>
        </p:txBody>
      </p:sp>
      <p:sp>
        <p:nvSpPr>
          <p:cNvPr id="17" name="도형 1">
            <a:extLst>
              <a:ext uri="{FF2B5EF4-FFF2-40B4-BE49-F238E27FC236}">
                <a16:creationId xmlns:a16="http://schemas.microsoft.com/office/drawing/2014/main" id="{47BDC02A-C51D-E90D-6590-DA3673E493B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5447581" y="1037072"/>
            <a:ext cx="1296838" cy="1126256"/>
          </a:xfrm>
          <a:prstGeom prst="rect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${ppt.Image(LogoPath)}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979925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B3DA27-DF8E-BD9F-3479-92446901D481}"/>
              </a:ext>
            </a:extLst>
          </p:cNvPr>
          <p:cNvSpPr txBox="1"/>
          <p:nvPr/>
        </p:nvSpPr>
        <p:spPr>
          <a:xfrm>
            <a:off x="8085908" y="217323"/>
            <a:ext cx="3801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i="1"/>
              <a:t>${CompanyName}</a:t>
            </a:r>
            <a:endParaRPr lang="ko-KR" altLang="en-US" b="1" i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D14B4C-0F72-CDD6-EA3C-CFB576AFB7CD}"/>
              </a:ext>
            </a:extLst>
          </p:cNvPr>
          <p:cNvSpPr/>
          <p:nvPr/>
        </p:nvSpPr>
        <p:spPr>
          <a:xfrm>
            <a:off x="1630475" y="1471420"/>
            <a:ext cx="10256724" cy="725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b="1"/>
              <a:t>${Items[0].Id}. ${Items[0].Name} </a:t>
            </a:r>
            <a:r>
              <a:rPr lang="en-US" altLang="ko-KR"/>
              <a:t>- </a:t>
            </a:r>
            <a:r>
              <a:rPr lang="en-US" altLang="ko-KR" i="1"/>
              <a:t>${Items[0].Description}</a:t>
            </a:r>
          </a:p>
          <a:p>
            <a:r>
              <a:rPr lang="en-US" altLang="ko-KR" sz="1600"/>
              <a:t>Price: ${Items[0].Price:C0}</a:t>
            </a:r>
            <a:r>
              <a:rPr lang="ko-KR" altLang="en-US" sz="1600"/>
              <a:t> </a:t>
            </a:r>
            <a:r>
              <a:rPr lang="en-US" altLang="ko-KR" sz="1600"/>
              <a:t>USD</a:t>
            </a:r>
            <a:endParaRPr lang="ko-KR" altLang="en-US" sz="16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94DA81-9336-179E-0E3F-245EDAEBDB41}"/>
              </a:ext>
            </a:extLst>
          </p:cNvPr>
          <p:cNvSpPr/>
          <p:nvPr/>
        </p:nvSpPr>
        <p:spPr>
          <a:xfrm>
            <a:off x="330595" y="217324"/>
            <a:ext cx="1093471" cy="9519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${ppt.Image(LogoPath)}</a:t>
            </a:r>
            <a:endParaRPr lang="ko-KR" altLang="en-US" sz="12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543125B-3E0A-BEAC-8E7E-8BE03823931D}"/>
              </a:ext>
            </a:extLst>
          </p:cNvPr>
          <p:cNvSpPr/>
          <p:nvPr/>
        </p:nvSpPr>
        <p:spPr>
          <a:xfrm>
            <a:off x="1630475" y="2536346"/>
            <a:ext cx="10256724" cy="725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b="1"/>
              <a:t>${Items[1].Id}. ${Items[1].Name} </a:t>
            </a:r>
            <a:r>
              <a:rPr lang="en-US" altLang="ko-KR"/>
              <a:t>- </a:t>
            </a:r>
            <a:r>
              <a:rPr lang="en-US" altLang="ko-KR" i="1"/>
              <a:t>${Items[1].Description}</a:t>
            </a:r>
          </a:p>
          <a:p>
            <a:r>
              <a:rPr lang="en-US" altLang="ko-KR" sz="1600"/>
              <a:t>Price: ${Items[1].Price:C0}</a:t>
            </a:r>
            <a:r>
              <a:rPr lang="ko-KR" altLang="en-US" sz="1600"/>
              <a:t> </a:t>
            </a:r>
            <a:r>
              <a:rPr lang="en-US" altLang="ko-KR" sz="1600"/>
              <a:t>USD</a:t>
            </a:r>
            <a:endParaRPr lang="ko-KR" altLang="en-US" sz="16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AE4A2E-CFF6-3ECC-611D-B4FED2AE9CDF}"/>
              </a:ext>
            </a:extLst>
          </p:cNvPr>
          <p:cNvSpPr/>
          <p:nvPr/>
        </p:nvSpPr>
        <p:spPr>
          <a:xfrm>
            <a:off x="1630475" y="3601272"/>
            <a:ext cx="10256724" cy="725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b="1"/>
              <a:t>${Items[2].Id}. ${Items[2].Name} </a:t>
            </a:r>
            <a:r>
              <a:rPr lang="en-US" altLang="ko-KR"/>
              <a:t>- </a:t>
            </a:r>
            <a:r>
              <a:rPr lang="en-US" altLang="ko-KR" i="1"/>
              <a:t>${Items[2].Description}</a:t>
            </a:r>
          </a:p>
          <a:p>
            <a:r>
              <a:rPr lang="en-US" altLang="ko-KR" sz="1600"/>
              <a:t>Price: ${Items[2].Price:C0}</a:t>
            </a:r>
            <a:r>
              <a:rPr lang="ko-KR" altLang="en-US" sz="1600"/>
              <a:t> </a:t>
            </a:r>
            <a:r>
              <a:rPr lang="en-US" altLang="ko-KR" sz="1600"/>
              <a:t>USD</a:t>
            </a:r>
            <a:endParaRPr lang="ko-KR" altLang="en-US" sz="16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619FDB7-17CB-A3D5-66B0-47FE9F700941}"/>
              </a:ext>
            </a:extLst>
          </p:cNvPr>
          <p:cNvSpPr/>
          <p:nvPr/>
        </p:nvSpPr>
        <p:spPr>
          <a:xfrm>
            <a:off x="1630475" y="4666198"/>
            <a:ext cx="10256724" cy="725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b="1"/>
              <a:t>${Items[3].Id}. ${Items[3].Name} </a:t>
            </a:r>
            <a:r>
              <a:rPr lang="en-US" altLang="ko-KR"/>
              <a:t>- </a:t>
            </a:r>
            <a:r>
              <a:rPr lang="en-US" altLang="ko-KR" i="1"/>
              <a:t>${Items[3].Description}</a:t>
            </a:r>
          </a:p>
          <a:p>
            <a:r>
              <a:rPr lang="en-US" altLang="ko-KR" sz="1600"/>
              <a:t>Price: ${Items[3].Price:C0}</a:t>
            </a:r>
            <a:r>
              <a:rPr lang="ko-KR" altLang="en-US" sz="1600"/>
              <a:t> </a:t>
            </a:r>
            <a:r>
              <a:rPr lang="en-US" altLang="ko-KR" sz="1600"/>
              <a:t>USD</a:t>
            </a:r>
            <a:endParaRPr lang="ko-KR" altLang="en-US" sz="16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E96232-595E-18C3-1828-0E3587F6509B}"/>
              </a:ext>
            </a:extLst>
          </p:cNvPr>
          <p:cNvSpPr/>
          <p:nvPr/>
        </p:nvSpPr>
        <p:spPr>
          <a:xfrm>
            <a:off x="1630475" y="5731125"/>
            <a:ext cx="10256724" cy="725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b="1"/>
              <a:t>${Items[4].Id}. ${Items[4].Name} </a:t>
            </a:r>
            <a:r>
              <a:rPr lang="en-US" altLang="ko-KR"/>
              <a:t>- </a:t>
            </a:r>
            <a:r>
              <a:rPr lang="en-US" altLang="ko-KR" i="1"/>
              <a:t>${Items[4].Description}</a:t>
            </a:r>
          </a:p>
          <a:p>
            <a:r>
              <a:rPr lang="en-US" altLang="ko-KR" sz="1600"/>
              <a:t>Price: ${Items[4].Price:C0}</a:t>
            </a:r>
            <a:r>
              <a:rPr lang="ko-KR" altLang="en-US" sz="1600"/>
              <a:t> </a:t>
            </a:r>
            <a:r>
              <a:rPr lang="en-US" altLang="ko-KR" sz="1600"/>
              <a:t>USD</a:t>
            </a:r>
            <a:endParaRPr lang="ko-KR" altLang="en-US" sz="16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C3B88F1-E117-B4B4-5A54-91DF40B2D50D}"/>
              </a:ext>
            </a:extLst>
          </p:cNvPr>
          <p:cNvSpPr/>
          <p:nvPr/>
        </p:nvSpPr>
        <p:spPr>
          <a:xfrm>
            <a:off x="540458" y="1471420"/>
            <a:ext cx="883608" cy="7254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${ppt.Image(Items[0].ImageUrl)}</a:t>
            </a:r>
            <a:endParaRPr lang="ko-KR" altLang="en-US" sz="12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AD2C16-4F0D-1EFC-08B6-DA5E00CCDE54}"/>
              </a:ext>
            </a:extLst>
          </p:cNvPr>
          <p:cNvSpPr/>
          <p:nvPr/>
        </p:nvSpPr>
        <p:spPr>
          <a:xfrm>
            <a:off x="540458" y="2536346"/>
            <a:ext cx="883608" cy="7254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${ppt.Image(Items[1].ImageUrl)}</a:t>
            </a:r>
            <a:endParaRPr lang="ko-KR" altLang="en-US" sz="12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703099D-7A52-9C62-EF6F-78E978D8EBDD}"/>
              </a:ext>
            </a:extLst>
          </p:cNvPr>
          <p:cNvSpPr/>
          <p:nvPr/>
        </p:nvSpPr>
        <p:spPr>
          <a:xfrm>
            <a:off x="540458" y="3601272"/>
            <a:ext cx="883608" cy="7254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${ppt.Image(Items[2].ImageUrl)}</a:t>
            </a:r>
            <a:endParaRPr lang="ko-KR" altLang="en-US" sz="12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6EB7C77-2B59-B32A-E17E-F2FA3804E169}"/>
              </a:ext>
            </a:extLst>
          </p:cNvPr>
          <p:cNvSpPr/>
          <p:nvPr/>
        </p:nvSpPr>
        <p:spPr>
          <a:xfrm>
            <a:off x="525468" y="4666197"/>
            <a:ext cx="883608" cy="7254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${ppt.Image(Items[3].ImageUrl)}</a:t>
            </a:r>
            <a:endParaRPr lang="ko-KR" altLang="en-US" sz="120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628DFB7-4C25-6A45-02F4-64C573A03DE8}"/>
              </a:ext>
            </a:extLst>
          </p:cNvPr>
          <p:cNvSpPr/>
          <p:nvPr/>
        </p:nvSpPr>
        <p:spPr>
          <a:xfrm>
            <a:off x="525468" y="5731122"/>
            <a:ext cx="883608" cy="7254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${ppt.Image(Items[4].ImageUrl)}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405707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260</Words>
  <Application>Microsoft Office PowerPoint</Application>
  <PresentationFormat>와이드스크린</PresentationFormat>
  <Paragraphs>23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${Title}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uj jung</dc:creator>
  <cp:lastModifiedBy>uj jung</cp:lastModifiedBy>
  <cp:revision>39</cp:revision>
  <dcterms:created xsi:type="dcterms:W3CDTF">2025-05-09T05:06:54Z</dcterms:created>
  <dcterms:modified xsi:type="dcterms:W3CDTF">2025-05-10T08:01:41Z</dcterms:modified>
</cp:coreProperties>
</file>