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#foreach: Items as item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60B25D87-2568-3DC7-4E5F-9DC724F4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87AA0D5-1CE6-512F-205C-80182A2F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1655762"/>
          </a:xfrm>
        </p:spPr>
        <p:txBody>
          <a:bodyPr/>
          <a:lstStyle/>
          <a:p>
            <a:r>
              <a:rPr lang="en-US" altLang="ko-KR"/>
              <a:t>hello ${Subtitle} world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F8F99-8E09-1855-DDF6-487402DF7BF2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Created By: ${Date:yyyy-MM-dd}</a:t>
            </a:r>
            <a:endParaRPr lang="ko-KR" altLang="en-US" b="1" i="1"/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47BDC02A-C51D-E90D-6590-DA3673E493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${ppt.Image("LogoPath")}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3DA27-DF8E-BD9F-3479-92446901D481}"/>
              </a:ext>
            </a:extLst>
          </p:cNvPr>
          <p:cNvSpPr txBox="1"/>
          <p:nvPr/>
        </p:nvSpPr>
        <p:spPr>
          <a:xfrm>
            <a:off x="8085908" y="21732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${CompanyName}</a:t>
            </a:r>
            <a:endParaRPr lang="ko-KR" altLang="en-US" b="1" i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14B4C-0F72-CDD6-EA3C-CFB576AFB7CD}"/>
              </a:ext>
            </a:extLst>
          </p:cNvPr>
          <p:cNvSpPr/>
          <p:nvPr/>
        </p:nvSpPr>
        <p:spPr>
          <a:xfrm>
            <a:off x="1630475" y="147142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${item[0].Id}. ${item[0].Name} </a:t>
            </a:r>
            <a:r>
              <a:rPr lang="en-US" altLang="ko-KR"/>
              <a:t>- </a:t>
            </a:r>
            <a:r>
              <a:rPr lang="en-US" altLang="ko-KR" i="1"/>
              <a:t>${item[0].Description}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${item[0].Price:C0}</a:t>
            </a:r>
            <a:r>
              <a:rPr lang="ko-KR" altLang="en-US" sz="1600"/>
              <a:t>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4DA81-9336-179E-0E3F-245EDAEBDB41}"/>
              </a:ext>
            </a:extLst>
          </p:cNvPr>
          <p:cNvSpPr/>
          <p:nvPr/>
        </p:nvSpPr>
        <p:spPr>
          <a:xfrm>
            <a:off x="330595" y="217323"/>
            <a:ext cx="1213449" cy="95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${ppt.Image("LogoPath")}</a:t>
            </a:r>
            <a:endParaRPr lang="ko-KR" altLang="en-US" sz="1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85051F-FBA2-147D-8FFA-6C55B4C4ADE7}"/>
              </a:ext>
            </a:extLst>
          </p:cNvPr>
          <p:cNvSpPr/>
          <p:nvPr/>
        </p:nvSpPr>
        <p:spPr>
          <a:xfrm>
            <a:off x="1630475" y="234446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</a:t>
            </a:r>
            <a:r>
              <a:rPr lang="en-US" altLang="ko-KR" sz="1800" b="1"/>
              <a:t>[1]</a:t>
            </a:r>
            <a:r>
              <a:rPr lang="en-US" altLang="ko-KR" b="1"/>
              <a:t>.Id}. ${item</a:t>
            </a:r>
            <a:r>
              <a:rPr lang="en-US" altLang="ko-KR" sz="1800" b="1"/>
              <a:t>[1]</a:t>
            </a:r>
            <a:r>
              <a:rPr lang="en-US" altLang="ko-KR" b="1"/>
              <a:t>.Name} </a:t>
            </a:r>
            <a:r>
              <a:rPr lang="en-US" altLang="ko-KR"/>
              <a:t>- </a:t>
            </a:r>
            <a:r>
              <a:rPr lang="en-US" altLang="ko-KR" i="1"/>
              <a:t>${item</a:t>
            </a:r>
            <a:r>
              <a:rPr lang="en-US" altLang="ko-KR" sz="1800" i="1"/>
              <a:t>[1]</a:t>
            </a:r>
            <a:r>
              <a:rPr lang="en-US" altLang="ko-KR" i="1"/>
              <a:t>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${item[1].Price:C0}</a:t>
            </a:r>
            <a:r>
              <a:rPr lang="ko-KR" altLang="en-US" sz="1600"/>
              <a:t>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120B4-1207-3973-74EC-CA9B4ECD6C17}"/>
              </a:ext>
            </a:extLst>
          </p:cNvPr>
          <p:cNvSpPr/>
          <p:nvPr/>
        </p:nvSpPr>
        <p:spPr>
          <a:xfrm>
            <a:off x="1630475" y="321750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</a:t>
            </a:r>
            <a:r>
              <a:rPr lang="en-US" altLang="ko-KR" sz="1800" b="1"/>
              <a:t>[2]</a:t>
            </a:r>
            <a:r>
              <a:rPr lang="en-US" altLang="ko-KR" b="1"/>
              <a:t>.Id}. ${item</a:t>
            </a:r>
            <a:r>
              <a:rPr lang="en-US" altLang="ko-KR" sz="1800" b="1"/>
              <a:t>[2]</a:t>
            </a:r>
            <a:r>
              <a:rPr lang="en-US" altLang="ko-KR" b="1"/>
              <a:t>.Name}</a:t>
            </a:r>
            <a:r>
              <a:rPr lang="en-US" altLang="ko-KR"/>
              <a:t> - </a:t>
            </a:r>
            <a:r>
              <a:rPr lang="en-US" altLang="ko-KR" i="1"/>
              <a:t>${item</a:t>
            </a:r>
            <a:r>
              <a:rPr lang="en-US" altLang="ko-KR" sz="1800" i="1"/>
              <a:t>[2]</a:t>
            </a:r>
            <a:r>
              <a:rPr lang="en-US" altLang="ko-KR" i="1"/>
              <a:t>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${item[2].Price:C0}</a:t>
            </a:r>
            <a:r>
              <a:rPr lang="ko-KR" altLang="en-US" sz="160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74CB2C-43E8-49E9-6685-02BA61F251D7}"/>
              </a:ext>
            </a:extLst>
          </p:cNvPr>
          <p:cNvSpPr/>
          <p:nvPr/>
        </p:nvSpPr>
        <p:spPr>
          <a:xfrm>
            <a:off x="1630475" y="409054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</a:t>
            </a:r>
            <a:r>
              <a:rPr lang="en-US" altLang="ko-KR" sz="1800" b="1"/>
              <a:t>[3]</a:t>
            </a:r>
            <a:r>
              <a:rPr lang="en-US" altLang="ko-KR" b="1"/>
              <a:t>.Id}. ${item</a:t>
            </a:r>
            <a:r>
              <a:rPr lang="en-US" altLang="ko-KR" sz="1800" b="1"/>
              <a:t>[3]</a:t>
            </a:r>
            <a:r>
              <a:rPr lang="en-US" altLang="ko-KR" b="1"/>
              <a:t>.Name} </a:t>
            </a:r>
            <a:r>
              <a:rPr lang="en-US" altLang="ko-KR"/>
              <a:t>- </a:t>
            </a:r>
            <a:r>
              <a:rPr lang="en-US" altLang="ko-KR" i="1"/>
              <a:t>${item</a:t>
            </a:r>
            <a:r>
              <a:rPr lang="en-US" altLang="ko-KR" sz="1800" i="1"/>
              <a:t>[3]</a:t>
            </a:r>
            <a:r>
              <a:rPr lang="en-US" altLang="ko-KR" i="1"/>
              <a:t>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${item[3].Price:C0}</a:t>
            </a:r>
            <a:r>
              <a:rPr lang="ko-KR" altLang="en-US" sz="1600"/>
              <a:t>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B174D5-F78D-5820-BA58-C422BEBD186F}"/>
              </a:ext>
            </a:extLst>
          </p:cNvPr>
          <p:cNvSpPr/>
          <p:nvPr/>
        </p:nvSpPr>
        <p:spPr>
          <a:xfrm>
            <a:off x="1630475" y="496358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</a:t>
            </a:r>
            <a:r>
              <a:rPr lang="en-US" altLang="ko-KR" sz="1800" b="1"/>
              <a:t>[4]</a:t>
            </a:r>
            <a:r>
              <a:rPr lang="en-US" altLang="ko-KR" b="1"/>
              <a:t>.Id}. ${item</a:t>
            </a:r>
            <a:r>
              <a:rPr lang="en-US" altLang="ko-KR" sz="1800" b="1"/>
              <a:t>[4]</a:t>
            </a:r>
            <a:r>
              <a:rPr lang="en-US" altLang="ko-KR" b="1"/>
              <a:t>.Name}</a:t>
            </a:r>
            <a:r>
              <a:rPr lang="en-US" altLang="ko-KR"/>
              <a:t> - </a:t>
            </a:r>
            <a:r>
              <a:rPr lang="en-US" altLang="ko-KR" i="1"/>
              <a:t>${item</a:t>
            </a:r>
            <a:r>
              <a:rPr lang="en-US" altLang="ko-KR" sz="1800" i="1"/>
              <a:t>[4]</a:t>
            </a:r>
            <a:r>
              <a:rPr lang="en-US" altLang="ko-KR" i="1"/>
              <a:t>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${item[4].Price:C0}</a:t>
            </a:r>
            <a:r>
              <a:rPr lang="ko-KR" altLang="en-US" sz="1600"/>
              <a:t>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42ADB5-9EFD-48CF-0788-011E076A3498}"/>
              </a:ext>
            </a:extLst>
          </p:cNvPr>
          <p:cNvSpPr/>
          <p:nvPr/>
        </p:nvSpPr>
        <p:spPr>
          <a:xfrm>
            <a:off x="1630475" y="583662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</a:t>
            </a:r>
            <a:r>
              <a:rPr lang="en-US" altLang="ko-KR" sz="1800" b="1"/>
              <a:t>[5]</a:t>
            </a:r>
            <a:r>
              <a:rPr lang="en-US" altLang="ko-KR" b="1"/>
              <a:t>.Id}. ${item</a:t>
            </a:r>
            <a:r>
              <a:rPr lang="en-US" altLang="ko-KR" sz="1800" b="1"/>
              <a:t>[5]</a:t>
            </a:r>
            <a:r>
              <a:rPr lang="en-US" altLang="ko-KR" b="1"/>
              <a:t>.Name}</a:t>
            </a:r>
            <a:r>
              <a:rPr lang="en-US" altLang="ko-KR"/>
              <a:t> - </a:t>
            </a:r>
            <a:r>
              <a:rPr lang="en-US" altLang="ko-KR" i="1"/>
              <a:t>${item</a:t>
            </a:r>
            <a:r>
              <a:rPr lang="en-US" altLang="ko-KR" sz="1800" i="1"/>
              <a:t>[5]</a:t>
            </a:r>
            <a:r>
              <a:rPr lang="en-US" altLang="ko-KR" i="1"/>
              <a:t>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${item[5].Price:C0}</a:t>
            </a:r>
            <a:r>
              <a:rPr lang="ko-KR" altLang="en-US" sz="160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4057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245</Words>
  <Application>Microsoft Office PowerPoint</Application>
  <PresentationFormat>와이드스크린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${Title}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26</cp:revision>
  <dcterms:created xsi:type="dcterms:W3CDTF">2025-05-09T05:06:54Z</dcterms:created>
  <dcterms:modified xsi:type="dcterms:W3CDTF">2025-05-09T13:05:54Z</dcterms:modified>
</cp:coreProperties>
</file>