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73C1F-7E34-ACA9-5AA7-6A00C8A47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2F537-581B-DEC5-8363-2D6DF1CA4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1655762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C35AC-3CCE-A9BE-76B7-D6ED292E8DF1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5" name="도형 1">
            <a:extLst>
              <a:ext uri="{FF2B5EF4-FFF2-40B4-BE49-F238E27FC236}">
                <a16:creationId xmlns:a16="http://schemas.microsoft.com/office/drawing/2014/main" id="{CFD4A288-E6A8-B0A3-1270-0C4A38FD7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${ppt.Image("LogoPath")}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${Title}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30</cp:revision>
  <dcterms:created xsi:type="dcterms:W3CDTF">2025-05-09T05:06:54Z</dcterms:created>
  <dcterms:modified xsi:type="dcterms:W3CDTF">2025-05-09T21:13:33Z</dcterms:modified>
</cp:coreProperties>
</file>